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emf" ContentType="image/x-emf"/>
  <Default Extension="rels" ContentType="application/vnd.openxmlformats-package.relationships+xml"/>
  <Default Extension="wdp" ContentType="image/vnd.ms-photo"/>
  <Default Extension="gif" ContentType="image/gif"/>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7.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8.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9.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0.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1.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2.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3.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4.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5.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6.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8.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9.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20.xml" ContentType="application/vnd.openxmlformats-officedocument.theme+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2.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theme/theme23.xml" ContentType="application/vnd.openxmlformats-officedocument.theme+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24.xml" ContentType="application/vnd.openxmlformats-officedocument.theme+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8" r:id="rId1"/>
    <p:sldMasterId id="2147483871" r:id="rId2"/>
    <p:sldMasterId id="2147483895" r:id="rId3"/>
    <p:sldMasterId id="2147483904" r:id="rId4"/>
    <p:sldMasterId id="2147483923" r:id="rId5"/>
    <p:sldMasterId id="2147483942" r:id="rId6"/>
    <p:sldMasterId id="2147483964" r:id="rId7"/>
    <p:sldMasterId id="2147483974" r:id="rId8"/>
    <p:sldMasterId id="2147483999" r:id="rId9"/>
    <p:sldMasterId id="2147484008" r:id="rId10"/>
    <p:sldMasterId id="2147484017" r:id="rId11"/>
    <p:sldMasterId id="2147484026" r:id="rId12"/>
    <p:sldMasterId id="2147484036" r:id="rId13"/>
    <p:sldMasterId id="2147484040" r:id="rId14"/>
    <p:sldMasterId id="2147484049" r:id="rId15"/>
    <p:sldMasterId id="2147484058" r:id="rId16"/>
    <p:sldMasterId id="2147484062" r:id="rId17"/>
    <p:sldMasterId id="2147484081" r:id="rId18"/>
    <p:sldMasterId id="2147484120" r:id="rId19"/>
    <p:sldMasterId id="2147484128" r:id="rId20"/>
    <p:sldMasterId id="2147484137" r:id="rId21"/>
    <p:sldMasterId id="2147484156" r:id="rId22"/>
    <p:sldMasterId id="2147484190" r:id="rId23"/>
    <p:sldMasterId id="2147484214" r:id="rId24"/>
    <p:sldMasterId id="2147484237" r:id="rId25"/>
  </p:sldMasterIdLst>
  <p:notesMasterIdLst>
    <p:notesMasterId r:id="rId53"/>
  </p:notesMasterIdLst>
  <p:handoutMasterIdLst>
    <p:handoutMasterId r:id="rId54"/>
  </p:handoutMasterIdLst>
  <p:sldIdLst>
    <p:sldId id="477" r:id="rId26"/>
    <p:sldId id="1007" r:id="rId27"/>
    <p:sldId id="1016" r:id="rId28"/>
    <p:sldId id="875" r:id="rId29"/>
    <p:sldId id="876" r:id="rId30"/>
    <p:sldId id="877" r:id="rId31"/>
    <p:sldId id="878" r:id="rId32"/>
    <p:sldId id="879" r:id="rId33"/>
    <p:sldId id="881" r:id="rId34"/>
    <p:sldId id="884" r:id="rId35"/>
    <p:sldId id="889" r:id="rId36"/>
    <p:sldId id="890" r:id="rId37"/>
    <p:sldId id="1012" r:id="rId38"/>
    <p:sldId id="1013" r:id="rId39"/>
    <p:sldId id="1014" r:id="rId40"/>
    <p:sldId id="1020" r:id="rId41"/>
    <p:sldId id="1017" r:id="rId42"/>
    <p:sldId id="1021" r:id="rId43"/>
    <p:sldId id="1011" r:id="rId44"/>
    <p:sldId id="1022" r:id="rId45"/>
    <p:sldId id="1023" r:id="rId46"/>
    <p:sldId id="1019" r:id="rId47"/>
    <p:sldId id="1010" r:id="rId48"/>
    <p:sldId id="1018" r:id="rId49"/>
    <p:sldId id="1043" r:id="rId50"/>
    <p:sldId id="1044" r:id="rId51"/>
    <p:sldId id="937" r:id="rId52"/>
  </p:sldIdLst>
  <p:sldSz cx="14630400" cy="8229600"/>
  <p:notesSz cx="7102475" cy="9369425"/>
  <p:defaultTextStyle>
    <a:defPPr>
      <a:defRPr lang="en-US"/>
    </a:defPPr>
    <a:lvl1pPr marL="0" algn="l" defTabSz="547972" rtl="0" eaLnBrk="1" latinLnBrk="0" hangingPunct="1">
      <a:defRPr sz="2300" kern="1200">
        <a:solidFill>
          <a:schemeClr val="tx1"/>
        </a:solidFill>
        <a:latin typeface="+mn-lt"/>
        <a:ea typeface="+mn-ea"/>
        <a:cs typeface="+mn-cs"/>
      </a:defRPr>
    </a:lvl1pPr>
    <a:lvl2pPr marL="547972" algn="l" defTabSz="547972" rtl="0" eaLnBrk="1" latinLnBrk="0" hangingPunct="1">
      <a:defRPr sz="2300" kern="1200">
        <a:solidFill>
          <a:schemeClr val="tx1"/>
        </a:solidFill>
        <a:latin typeface="+mn-lt"/>
        <a:ea typeface="+mn-ea"/>
        <a:cs typeface="+mn-cs"/>
      </a:defRPr>
    </a:lvl2pPr>
    <a:lvl3pPr marL="1095915" algn="l" defTabSz="547972" rtl="0" eaLnBrk="1" latinLnBrk="0" hangingPunct="1">
      <a:defRPr sz="2300" kern="1200">
        <a:solidFill>
          <a:schemeClr val="tx1"/>
        </a:solidFill>
        <a:latin typeface="+mn-lt"/>
        <a:ea typeface="+mn-ea"/>
        <a:cs typeface="+mn-cs"/>
      </a:defRPr>
    </a:lvl3pPr>
    <a:lvl4pPr marL="1643895" algn="l" defTabSz="547972" rtl="0" eaLnBrk="1" latinLnBrk="0" hangingPunct="1">
      <a:defRPr sz="2300" kern="1200">
        <a:solidFill>
          <a:schemeClr val="tx1"/>
        </a:solidFill>
        <a:latin typeface="+mn-lt"/>
        <a:ea typeface="+mn-ea"/>
        <a:cs typeface="+mn-cs"/>
      </a:defRPr>
    </a:lvl4pPr>
    <a:lvl5pPr marL="2191844" algn="l" defTabSz="547972" rtl="0" eaLnBrk="1" latinLnBrk="0" hangingPunct="1">
      <a:defRPr sz="2300" kern="1200">
        <a:solidFill>
          <a:schemeClr val="tx1"/>
        </a:solidFill>
        <a:latin typeface="+mn-lt"/>
        <a:ea typeface="+mn-ea"/>
        <a:cs typeface="+mn-cs"/>
      </a:defRPr>
    </a:lvl5pPr>
    <a:lvl6pPr marL="2739810" algn="l" defTabSz="547972" rtl="0" eaLnBrk="1" latinLnBrk="0" hangingPunct="1">
      <a:defRPr sz="2300" kern="1200">
        <a:solidFill>
          <a:schemeClr val="tx1"/>
        </a:solidFill>
        <a:latin typeface="+mn-lt"/>
        <a:ea typeface="+mn-ea"/>
        <a:cs typeface="+mn-cs"/>
      </a:defRPr>
    </a:lvl6pPr>
    <a:lvl7pPr marL="3287772" algn="l" defTabSz="547972" rtl="0" eaLnBrk="1" latinLnBrk="0" hangingPunct="1">
      <a:defRPr sz="2300" kern="1200">
        <a:solidFill>
          <a:schemeClr val="tx1"/>
        </a:solidFill>
        <a:latin typeface="+mn-lt"/>
        <a:ea typeface="+mn-ea"/>
        <a:cs typeface="+mn-cs"/>
      </a:defRPr>
    </a:lvl7pPr>
    <a:lvl8pPr marL="3835729" algn="l" defTabSz="547972" rtl="0" eaLnBrk="1" latinLnBrk="0" hangingPunct="1">
      <a:defRPr sz="2300" kern="1200">
        <a:solidFill>
          <a:schemeClr val="tx1"/>
        </a:solidFill>
        <a:latin typeface="+mn-lt"/>
        <a:ea typeface="+mn-ea"/>
        <a:cs typeface="+mn-cs"/>
      </a:defRPr>
    </a:lvl8pPr>
    <a:lvl9pPr marL="4383689" algn="l" defTabSz="547972"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592">
          <p15:clr>
            <a:srgbClr val="A4A3A4"/>
          </p15:clr>
        </p15:guide>
        <p15:guide id="2" orient="horz" pos="744">
          <p15:clr>
            <a:srgbClr val="A4A3A4"/>
          </p15:clr>
        </p15:guide>
        <p15:guide id="3" pos="522">
          <p15:clr>
            <a:srgbClr val="A4A3A4"/>
          </p15:clr>
        </p15:guide>
        <p15:guide id="4" pos="2904">
          <p15:clr>
            <a:srgbClr val="A4A3A4"/>
          </p15:clr>
        </p15:guide>
        <p15:guide id="5" pos="4622">
          <p15:clr>
            <a:srgbClr val="A4A3A4"/>
          </p15:clr>
        </p15:guide>
        <p15:guide id="6" orient="horz" pos="1256">
          <p15:clr>
            <a:srgbClr val="A4A3A4"/>
          </p15:clr>
        </p15:guide>
        <p15:guide id="7" orient="horz" pos="4848">
          <p15:clr>
            <a:srgbClr val="A4A3A4"/>
          </p15:clr>
        </p15:guide>
        <p15:guide id="8" pos="588">
          <p15:clr>
            <a:srgbClr val="A4A3A4"/>
          </p15:clr>
        </p15:guide>
        <p15:guide id="9" pos="4610">
          <p15:clr>
            <a:srgbClr val="A4A3A4"/>
          </p15:clr>
        </p15:guide>
        <p15:guide id="10" pos="8694">
          <p15:clr>
            <a:srgbClr val="A4A3A4"/>
          </p15:clr>
        </p15:guide>
        <p15:guide id="11" pos="523">
          <p15:clr>
            <a:srgbClr val="A4A3A4"/>
          </p15:clr>
        </p15:guide>
        <p15:guide id="12" pos="4623">
          <p15:clr>
            <a:srgbClr val="A4A3A4"/>
          </p15:clr>
        </p15:guide>
        <p15:guide id="13" pos="589">
          <p15:clr>
            <a:srgbClr val="A4A3A4"/>
          </p15:clr>
        </p15:guide>
        <p15:guide id="14" pos="4611">
          <p15:clr>
            <a:srgbClr val="A4A3A4"/>
          </p15:clr>
        </p15:guide>
        <p15:guide id="15" pos="8695">
          <p15:clr>
            <a:srgbClr val="A4A3A4"/>
          </p15:clr>
        </p15:guide>
      </p15:sldGuideLst>
    </p:ext>
    <p:ext uri="{2D200454-40CA-4A62-9FC3-DE9A4176ACB9}">
      <p15:notesGuideLst xmlns:p15="http://schemas.microsoft.com/office/powerpoint/2012/main">
        <p15:guide id="1" orient="horz" pos="2951">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llian Montgomery" initials="G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5F62"/>
    <a:srgbClr val="EFEFEF"/>
    <a:srgbClr val="E1E1E1"/>
    <a:srgbClr val="CFE4FF"/>
    <a:srgbClr val="008000"/>
    <a:srgbClr val="6666FF"/>
    <a:srgbClr val="E80000"/>
    <a:srgbClr val="89DD86"/>
    <a:srgbClr val="FFFFFF"/>
    <a:srgbClr val="F8993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6055" autoAdjust="0"/>
    <p:restoredTop sz="93091" autoAdjust="0"/>
  </p:normalViewPr>
  <p:slideViewPr>
    <p:cSldViewPr snapToGrid="0">
      <p:cViewPr varScale="1">
        <p:scale>
          <a:sx n="119" d="100"/>
          <a:sy n="119" d="100"/>
        </p:scale>
        <p:origin x="232" y="1040"/>
      </p:cViewPr>
      <p:guideLst>
        <p:guide orient="horz" pos="4592"/>
        <p:guide orient="horz" pos="744"/>
        <p:guide pos="522"/>
        <p:guide pos="2904"/>
        <p:guide pos="4622"/>
        <p:guide orient="horz" pos="1256"/>
        <p:guide orient="horz" pos="4848"/>
        <p:guide pos="588"/>
        <p:guide pos="4610"/>
        <p:guide pos="8694"/>
        <p:guide pos="523"/>
        <p:guide pos="4623"/>
        <p:guide pos="589"/>
        <p:guide pos="4611"/>
        <p:guide pos="8695"/>
      </p:guideLst>
    </p:cSldViewPr>
  </p:slid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96" d="100"/>
          <a:sy n="96" d="100"/>
        </p:scale>
        <p:origin x="-4432" y="-104"/>
      </p:cViewPr>
      <p:guideLst>
        <p:guide orient="horz" pos="2951"/>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50" Type="http://schemas.openxmlformats.org/officeDocument/2006/relationships/slide" Target="slides/slide25.xml"/><Relationship Id="rId51" Type="http://schemas.openxmlformats.org/officeDocument/2006/relationships/slide" Target="slides/slide26.xml"/><Relationship Id="rId52" Type="http://schemas.openxmlformats.org/officeDocument/2006/relationships/slide" Target="slides/slide27.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commentAuthors" Target="commentAuthors.xml"/><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15.xml"/><Relationship Id="rId41" Type="http://schemas.openxmlformats.org/officeDocument/2006/relationships/slide" Target="slides/slide16.xml"/><Relationship Id="rId42" Type="http://schemas.openxmlformats.org/officeDocument/2006/relationships/slide" Target="slides/slide17.xml"/><Relationship Id="rId43" Type="http://schemas.openxmlformats.org/officeDocument/2006/relationships/slide" Target="slides/slide18.xml"/><Relationship Id="rId44" Type="http://schemas.openxmlformats.org/officeDocument/2006/relationships/slide" Target="slides/slide19.xml"/><Relationship Id="rId45" Type="http://schemas.openxmlformats.org/officeDocument/2006/relationships/slide" Target="slides/slide20.xml"/><Relationship Id="rId46" Type="http://schemas.openxmlformats.org/officeDocument/2006/relationships/slide" Target="slides/slide21.xml"/><Relationship Id="rId47" Type="http://schemas.openxmlformats.org/officeDocument/2006/relationships/slide" Target="slides/slide22.xml"/><Relationship Id="rId48" Type="http://schemas.openxmlformats.org/officeDocument/2006/relationships/slide" Target="slides/slide23.xml"/><Relationship Id="rId49" Type="http://schemas.openxmlformats.org/officeDocument/2006/relationships/slide" Target="slides/slide2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5.xml"/><Relationship Id="rId31" Type="http://schemas.openxmlformats.org/officeDocument/2006/relationships/slide" Target="slides/slide6.xml"/><Relationship Id="rId32" Type="http://schemas.openxmlformats.org/officeDocument/2006/relationships/slide" Target="slides/slide7.xml"/><Relationship Id="rId33" Type="http://schemas.openxmlformats.org/officeDocument/2006/relationships/slide" Target="slides/slide8.xml"/><Relationship Id="rId34" Type="http://schemas.openxmlformats.org/officeDocument/2006/relationships/slide" Target="slides/slide9.xml"/><Relationship Id="rId35" Type="http://schemas.openxmlformats.org/officeDocument/2006/relationships/slide" Target="slides/slide10.xml"/><Relationship Id="rId36" Type="http://schemas.openxmlformats.org/officeDocument/2006/relationships/slide" Target="slides/slide11.xml"/><Relationship Id="rId37" Type="http://schemas.openxmlformats.org/officeDocument/2006/relationships/slide" Target="slides/slide12.xml"/><Relationship Id="rId38" Type="http://schemas.openxmlformats.org/officeDocument/2006/relationships/slide" Target="slides/slide13.xml"/><Relationship Id="rId39" Type="http://schemas.openxmlformats.org/officeDocument/2006/relationships/slide" Target="slides/slide14.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 Target="slides/slide1.xml"/><Relationship Id="rId27" Type="http://schemas.openxmlformats.org/officeDocument/2006/relationships/slide" Target="slides/slide2.xml"/><Relationship Id="rId28" Type="http://schemas.openxmlformats.org/officeDocument/2006/relationships/slide" Target="slides/slide3.xml"/><Relationship Id="rId29" Type="http://schemas.openxmlformats.org/officeDocument/2006/relationships/slide" Target="slides/slide4.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8313"/>
          </a:xfrm>
          <a:prstGeom prst="rect">
            <a:avLst/>
          </a:prstGeom>
        </p:spPr>
        <p:txBody>
          <a:bodyPr vert="horz" lIns="91440" tIns="45720" rIns="91440" bIns="45720" rtlCol="0"/>
          <a:lstStyle>
            <a:lvl1pPr algn="l">
              <a:defRPr sz="1200"/>
            </a:lvl1pPr>
          </a:lstStyle>
          <a:p>
            <a:endParaRPr lang="en-US">
              <a:latin typeface="Arial" panose="020B0604020202020204" pitchFamily="34" charset="0"/>
            </a:endParaRPr>
          </a:p>
        </p:txBody>
      </p:sp>
      <p:sp>
        <p:nvSpPr>
          <p:cNvPr id="3" name="Date Placeholder 2"/>
          <p:cNvSpPr>
            <a:spLocks noGrp="1"/>
          </p:cNvSpPr>
          <p:nvPr>
            <p:ph type="dt" sz="quarter" idx="1"/>
          </p:nvPr>
        </p:nvSpPr>
        <p:spPr>
          <a:xfrm>
            <a:off x="4022725" y="0"/>
            <a:ext cx="3078163" cy="468313"/>
          </a:xfrm>
          <a:prstGeom prst="rect">
            <a:avLst/>
          </a:prstGeom>
        </p:spPr>
        <p:txBody>
          <a:bodyPr vert="horz" lIns="91440" tIns="45720" rIns="91440" bIns="45720" rtlCol="0"/>
          <a:lstStyle>
            <a:lvl1pPr algn="r">
              <a:defRPr sz="1200"/>
            </a:lvl1pPr>
          </a:lstStyle>
          <a:p>
            <a:fld id="{8F83D22D-0F46-4BF4-9660-1D4B24F0D9EA}" type="datetimeFigureOut">
              <a:rPr lang="en-US" smtClean="0">
                <a:latin typeface="Arial" panose="020B0604020202020204" pitchFamily="34" charset="0"/>
              </a:rPr>
              <a:t>12/9/15</a:t>
            </a:fld>
            <a:endParaRPr lang="en-US">
              <a:latin typeface="Arial" panose="020B0604020202020204" pitchFamily="34" charset="0"/>
            </a:endParaRPr>
          </a:p>
        </p:txBody>
      </p:sp>
      <p:sp>
        <p:nvSpPr>
          <p:cNvPr id="4" name="Footer Placeholder 3"/>
          <p:cNvSpPr>
            <a:spLocks noGrp="1"/>
          </p:cNvSpPr>
          <p:nvPr>
            <p:ph type="ftr" sz="quarter" idx="2"/>
          </p:nvPr>
        </p:nvSpPr>
        <p:spPr>
          <a:xfrm>
            <a:off x="0" y="8899525"/>
            <a:ext cx="3078163" cy="468313"/>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endParaRPr>
          </a:p>
        </p:txBody>
      </p:sp>
      <p:sp>
        <p:nvSpPr>
          <p:cNvPr id="5" name="Slide Number Placeholder 4"/>
          <p:cNvSpPr>
            <a:spLocks noGrp="1"/>
          </p:cNvSpPr>
          <p:nvPr>
            <p:ph type="sldNum" sz="quarter" idx="3"/>
          </p:nvPr>
        </p:nvSpPr>
        <p:spPr>
          <a:xfrm>
            <a:off x="4022725" y="8899525"/>
            <a:ext cx="3078163" cy="468313"/>
          </a:xfrm>
          <a:prstGeom prst="rect">
            <a:avLst/>
          </a:prstGeom>
        </p:spPr>
        <p:txBody>
          <a:bodyPr vert="horz" lIns="91440" tIns="45720" rIns="91440" bIns="45720" rtlCol="0" anchor="b"/>
          <a:lstStyle>
            <a:lvl1pPr algn="r">
              <a:defRPr sz="1200"/>
            </a:lvl1pPr>
          </a:lstStyle>
          <a:p>
            <a:fld id="{38151696-4263-4686-8631-6326D8E42C39}" type="slidenum">
              <a:rPr lang="en-US" smtClean="0">
                <a:latin typeface="Arial" panose="020B0604020202020204" pitchFamily="34" charset="0"/>
              </a:rPr>
              <a:t>‹#›</a:t>
            </a:fld>
            <a:endParaRPr lang="en-US">
              <a:latin typeface="Arial" panose="020B0604020202020204" pitchFamily="34" charset="0"/>
            </a:endParaRPr>
          </a:p>
        </p:txBody>
      </p:sp>
    </p:spTree>
    <p:extLst>
      <p:ext uri="{BB962C8B-B14F-4D97-AF65-F5344CB8AC3E}">
        <p14:creationId xmlns:p14="http://schemas.microsoft.com/office/powerpoint/2010/main" val="1189161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4023092" y="0"/>
            <a:ext cx="3077739" cy="468471"/>
          </a:xfrm>
          <a:prstGeom prst="rect">
            <a:avLst/>
          </a:prstGeom>
        </p:spPr>
        <p:txBody>
          <a:bodyPr vert="horz" lIns="94119" tIns="47060" rIns="94119" bIns="47060" rtlCol="0"/>
          <a:lstStyle>
            <a:lvl1pPr algn="r">
              <a:defRPr sz="1200">
                <a:latin typeface="Arial" panose="020B0604020202020204" pitchFamily="34" charset="0"/>
              </a:defRPr>
            </a:lvl1pPr>
          </a:lstStyle>
          <a:p>
            <a:fld id="{7B714F60-978E-4B46-A1E7-4610C4949FB2}" type="datetimeFigureOut">
              <a:rPr lang="en-US" smtClean="0"/>
              <a:pPr/>
              <a:t>12/9/15</a:t>
            </a:fld>
            <a:endParaRPr lang="en-US"/>
          </a:p>
        </p:txBody>
      </p:sp>
      <p:sp>
        <p:nvSpPr>
          <p:cNvPr id="4" name="Slide Image Placeholder 3"/>
          <p:cNvSpPr>
            <a:spLocks noGrp="1" noRot="1" noChangeAspect="1"/>
          </p:cNvSpPr>
          <p:nvPr>
            <p:ph type="sldImg" idx="2"/>
          </p:nvPr>
        </p:nvSpPr>
        <p:spPr>
          <a:xfrm>
            <a:off x="725488" y="468313"/>
            <a:ext cx="2895600" cy="1628775"/>
          </a:xfrm>
          <a:prstGeom prst="rect">
            <a:avLst/>
          </a:prstGeom>
          <a:noFill/>
          <a:ln w="12700">
            <a:solidFill>
              <a:prstClr val="black"/>
            </a:solidFill>
          </a:ln>
        </p:spPr>
        <p:txBody>
          <a:bodyPr vert="horz" lIns="94119" tIns="47060" rIns="94119" bIns="47060" rtlCol="0" anchor="ctr"/>
          <a:lstStyle/>
          <a:p>
            <a:endParaRPr lang="en-US"/>
          </a:p>
        </p:txBody>
      </p:sp>
      <p:sp>
        <p:nvSpPr>
          <p:cNvPr id="5" name="Notes Placeholder 4"/>
          <p:cNvSpPr>
            <a:spLocks noGrp="1"/>
          </p:cNvSpPr>
          <p:nvPr>
            <p:ph type="body" sz="quarter" idx="3"/>
          </p:nvPr>
        </p:nvSpPr>
        <p:spPr>
          <a:xfrm>
            <a:off x="710248" y="2179948"/>
            <a:ext cx="5681980" cy="6486770"/>
          </a:xfrm>
          <a:prstGeom prst="rect">
            <a:avLst/>
          </a:prstGeom>
        </p:spPr>
        <p:txBody>
          <a:bodyPr vert="horz" lIns="94119" tIns="47060" rIns="94119" bIns="4706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99328"/>
            <a:ext cx="3077739" cy="468471"/>
          </a:xfrm>
          <a:prstGeom prst="rect">
            <a:avLst/>
          </a:prstGeom>
        </p:spPr>
        <p:txBody>
          <a:bodyPr vert="horz" lIns="94119" tIns="47060" rIns="94119" bIns="47060"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4023092" y="8899328"/>
            <a:ext cx="3077739" cy="468471"/>
          </a:xfrm>
          <a:prstGeom prst="rect">
            <a:avLst/>
          </a:prstGeom>
        </p:spPr>
        <p:txBody>
          <a:bodyPr vert="horz" lIns="94119" tIns="47060" rIns="94119" bIns="47060" rtlCol="0" anchor="b"/>
          <a:lstStyle>
            <a:lvl1pPr algn="r">
              <a:defRPr sz="1200">
                <a:latin typeface="Arial" panose="020B0604020202020204" pitchFamily="34" charset="0"/>
              </a:defRPr>
            </a:lvl1pPr>
          </a:lstStyle>
          <a:p>
            <a:fld id="{338491A7-CDAE-6648-97E4-398EE75EB383}" type="slidenum">
              <a:rPr lang="en-US" smtClean="0"/>
              <a:pPr/>
              <a:t>‹#›</a:t>
            </a:fld>
            <a:endParaRPr lang="en-US"/>
          </a:p>
        </p:txBody>
      </p:sp>
    </p:spTree>
    <p:extLst>
      <p:ext uri="{BB962C8B-B14F-4D97-AF65-F5344CB8AC3E}">
        <p14:creationId xmlns:p14="http://schemas.microsoft.com/office/powerpoint/2010/main" val="2729804931"/>
      </p:ext>
    </p:extLst>
  </p:cSld>
  <p:clrMap bg1="lt1" tx1="dk1" bg2="lt2" tx2="dk2" accent1="accent1" accent2="accent2" accent3="accent3" accent4="accent4" accent5="accent5" accent6="accent6" hlink="hlink" folHlink="folHlink"/>
  <p:notesStyle>
    <a:lvl1pPr marL="0" algn="l" defTabSz="547972" rtl="0" eaLnBrk="1" latinLnBrk="0" hangingPunct="1">
      <a:defRPr sz="1100" kern="1200">
        <a:solidFill>
          <a:schemeClr val="tx1"/>
        </a:solidFill>
        <a:latin typeface="Arial" panose="020B0604020202020204" pitchFamily="34" charset="0"/>
        <a:ea typeface="+mn-ea"/>
        <a:cs typeface="+mn-cs"/>
      </a:defRPr>
    </a:lvl1pPr>
    <a:lvl2pPr marL="547972" algn="l" defTabSz="547972" rtl="0" eaLnBrk="1" latinLnBrk="0" hangingPunct="1">
      <a:defRPr sz="1100" kern="1200">
        <a:solidFill>
          <a:schemeClr val="tx1"/>
        </a:solidFill>
        <a:latin typeface="Arial" panose="020B0604020202020204" pitchFamily="34" charset="0"/>
        <a:ea typeface="+mn-ea"/>
        <a:cs typeface="+mn-cs"/>
      </a:defRPr>
    </a:lvl2pPr>
    <a:lvl3pPr marL="1095915" algn="l" defTabSz="547972" rtl="0" eaLnBrk="1" latinLnBrk="0" hangingPunct="1">
      <a:defRPr sz="1100" kern="1200">
        <a:solidFill>
          <a:schemeClr val="tx1"/>
        </a:solidFill>
        <a:latin typeface="Arial" panose="020B0604020202020204" pitchFamily="34" charset="0"/>
        <a:ea typeface="+mn-ea"/>
        <a:cs typeface="+mn-cs"/>
      </a:defRPr>
    </a:lvl3pPr>
    <a:lvl4pPr marL="1643895" algn="l" defTabSz="547972" rtl="0" eaLnBrk="1" latinLnBrk="0" hangingPunct="1">
      <a:defRPr sz="1100" kern="1200">
        <a:solidFill>
          <a:schemeClr val="tx1"/>
        </a:solidFill>
        <a:latin typeface="Arial" panose="020B0604020202020204" pitchFamily="34" charset="0"/>
        <a:ea typeface="+mn-ea"/>
        <a:cs typeface="+mn-cs"/>
      </a:defRPr>
    </a:lvl4pPr>
    <a:lvl5pPr marL="2191844" algn="l" defTabSz="547972" rtl="0" eaLnBrk="1" latinLnBrk="0" hangingPunct="1">
      <a:defRPr sz="1100" kern="1200">
        <a:solidFill>
          <a:schemeClr val="tx1"/>
        </a:solidFill>
        <a:latin typeface="Arial" panose="020B0604020202020204" pitchFamily="34" charset="0"/>
        <a:ea typeface="+mn-ea"/>
        <a:cs typeface="+mn-cs"/>
      </a:defRPr>
    </a:lvl5pPr>
    <a:lvl6pPr marL="2739810" algn="l" defTabSz="547972" rtl="0" eaLnBrk="1" latinLnBrk="0" hangingPunct="1">
      <a:defRPr sz="1600" kern="1200">
        <a:solidFill>
          <a:schemeClr val="tx1"/>
        </a:solidFill>
        <a:latin typeface="+mn-lt"/>
        <a:ea typeface="+mn-ea"/>
        <a:cs typeface="+mn-cs"/>
      </a:defRPr>
    </a:lvl6pPr>
    <a:lvl7pPr marL="3287772" algn="l" defTabSz="547972" rtl="0" eaLnBrk="1" latinLnBrk="0" hangingPunct="1">
      <a:defRPr sz="1600" kern="1200">
        <a:solidFill>
          <a:schemeClr val="tx1"/>
        </a:solidFill>
        <a:latin typeface="+mn-lt"/>
        <a:ea typeface="+mn-ea"/>
        <a:cs typeface="+mn-cs"/>
      </a:defRPr>
    </a:lvl7pPr>
    <a:lvl8pPr marL="3835729" algn="l" defTabSz="547972" rtl="0" eaLnBrk="1" latinLnBrk="0" hangingPunct="1">
      <a:defRPr sz="1600" kern="1200">
        <a:solidFill>
          <a:schemeClr val="tx1"/>
        </a:solidFill>
        <a:latin typeface="+mn-lt"/>
        <a:ea typeface="+mn-ea"/>
        <a:cs typeface="+mn-cs"/>
      </a:defRPr>
    </a:lvl8pPr>
    <a:lvl9pPr marL="4383689" algn="l" defTabSz="547972"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0" y="392113"/>
            <a:ext cx="2938463" cy="1654175"/>
          </a:xfrm>
        </p:spPr>
      </p:sp>
      <p:sp>
        <p:nvSpPr>
          <p:cNvPr id="3" name="Notes Placeholder 2"/>
          <p:cNvSpPr>
            <a:spLocks noGrp="1"/>
          </p:cNvSpPr>
          <p:nvPr>
            <p:ph type="body" idx="1"/>
          </p:nvPr>
        </p:nvSpPr>
        <p:spPr>
          <a:xfrm>
            <a:off x="710247" y="2185313"/>
            <a:ext cx="6173015" cy="6481405"/>
          </a:xfrm>
        </p:spPr>
        <p:txBody>
          <a:bodyPr/>
          <a:lstStyle/>
          <a:p>
            <a:r>
              <a:rPr lang="en-US" sz="1100" dirty="0"/>
              <a:t>We live in a connected world and the foundation for these connections is the network. </a:t>
            </a:r>
          </a:p>
          <a:p>
            <a:pPr lvl="0"/>
            <a:endParaRPr lang="en-US" sz="1100" dirty="0"/>
          </a:p>
          <a:p>
            <a:pPr lvl="0"/>
            <a:r>
              <a:rPr lang="en-US" sz="1100" dirty="0"/>
              <a:t>Broadband Internet traffic is doubling each and every year (according to IDC) [or] Internet traffic worldwide will grow three-fold by the year 2017. (Internet Trends, Mary Meeker (KCPB) </a:t>
            </a:r>
          </a:p>
          <a:p>
            <a:pPr lvl="0"/>
            <a:endParaRPr lang="en-US" sz="1100" dirty="0"/>
          </a:p>
          <a:p>
            <a:pPr lvl="0"/>
            <a:r>
              <a:rPr lang="en-US" sz="1100" dirty="0"/>
              <a:t>Today we have 2.5 billion Internet users in the world – roughly one-third of the Earth’s population. In the next decade, the number of Internet users will double to 5 billion (Mary Meeker, KPCB)</a:t>
            </a:r>
          </a:p>
          <a:p>
            <a:pPr lvl="0"/>
            <a:endParaRPr lang="en-US" sz="1100" dirty="0"/>
          </a:p>
          <a:p>
            <a:pPr lvl="0"/>
            <a:r>
              <a:rPr lang="en-US" sz="1100" dirty="0"/>
              <a:t>That means that two-thirds of the world will be connected by 2023.</a:t>
            </a:r>
          </a:p>
          <a:p>
            <a:pPr lvl="0"/>
            <a:endParaRPr lang="en-US" sz="1100" dirty="0"/>
          </a:p>
          <a:p>
            <a:pPr lvl="0"/>
            <a:r>
              <a:rPr lang="en-US" sz="1100" dirty="0"/>
              <a:t>When you add in the big trends of cloud, mobility, video and security, the combined rate of acceleration is placing unprecedented demands on the network.</a:t>
            </a:r>
          </a:p>
          <a:p>
            <a:pPr lvl="0"/>
            <a:endParaRPr lang="en-US" sz="1100" dirty="0"/>
          </a:p>
          <a:p>
            <a:pPr lvl="0"/>
            <a:r>
              <a:rPr lang="en-US" sz="1100" dirty="0"/>
              <a:t>[Optional stats/factoids]</a:t>
            </a:r>
          </a:p>
          <a:p>
            <a:r>
              <a:rPr lang="en-US" sz="1100" dirty="0"/>
              <a:t>100 hours of video uploaded every single minute to YouTube (YouTube) </a:t>
            </a:r>
          </a:p>
          <a:p>
            <a:r>
              <a:rPr lang="en-US" sz="1100" dirty="0"/>
              <a:t> </a:t>
            </a:r>
          </a:p>
          <a:p>
            <a:r>
              <a:rPr lang="en-US" sz="1100" dirty="0"/>
              <a:t>Mobile video traffic exceeded 50 percent for the first time in 2012. (Cisco VNI)</a:t>
            </a:r>
          </a:p>
          <a:p>
            <a:r>
              <a:rPr lang="en-US" sz="1100" dirty="0"/>
              <a:t> </a:t>
            </a:r>
          </a:p>
          <a:p>
            <a:r>
              <a:rPr lang="en-US" sz="1100" dirty="0"/>
              <a:t>Mobile network connection speeds more than doubled in 2012. (Cisco VNI)</a:t>
            </a:r>
          </a:p>
          <a:p>
            <a:r>
              <a:rPr lang="en-US" sz="1100" dirty="0"/>
              <a:t> </a:t>
            </a:r>
          </a:p>
          <a:p>
            <a:r>
              <a:rPr lang="en-US" sz="1100" dirty="0"/>
              <a:t>In 2012, a fourth-generation (4G) connection generated 19 times more traffic on average than a non-4G connection. Although 4G connections represent only 0.9 percent of mobile connections today, they already account for 14 percent of mobile data traffic. (Cisco VNI)</a:t>
            </a:r>
          </a:p>
          <a:p>
            <a:r>
              <a:rPr lang="en-US" sz="1100" dirty="0"/>
              <a:t> </a:t>
            </a:r>
          </a:p>
          <a:p>
            <a:r>
              <a:rPr lang="en-US" sz="1100" i="1" dirty="0"/>
              <a:t>[NOTE: Consider finding alternate source for above stats to avoid siting Cisco]</a:t>
            </a:r>
            <a:endParaRPr lang="en-US" sz="1100" dirty="0"/>
          </a:p>
          <a:p>
            <a:endParaRPr lang="en-US" sz="1100" dirty="0"/>
          </a:p>
          <a:p>
            <a:r>
              <a:rPr lang="en-US" sz="1100" dirty="0"/>
              <a:t>As you just described (refer to pain points from previous slide), you are living in this world and feeling the pressure every day.</a:t>
            </a:r>
          </a:p>
          <a:p>
            <a:endParaRPr lang="en-US" sz="1100" dirty="0"/>
          </a:p>
          <a:p>
            <a:r>
              <a:rPr lang="en-US" sz="1100" dirty="0" err="1"/>
              <a:t>Pradeep</a:t>
            </a:r>
            <a:r>
              <a:rPr lang="en-US" sz="1100" dirty="0"/>
              <a:t> </a:t>
            </a:r>
            <a:r>
              <a:rPr lang="en-US" sz="1100" dirty="0" err="1"/>
              <a:t>Sindhu</a:t>
            </a:r>
            <a:r>
              <a:rPr lang="en-US" sz="1100" dirty="0"/>
              <a:t> founded Juniper 17 years ago on the belief that we should solve technology problems that matter most to our customers and that make a difference in the world. He recognized the importance of the network and the impact it would have on our world.</a:t>
            </a:r>
          </a:p>
          <a:p>
            <a:endParaRPr lang="en-US" sz="1100" dirty="0"/>
          </a:p>
          <a:p>
            <a:r>
              <a:rPr lang="en-US" sz="1100" dirty="0"/>
              <a:t>Our mission is simple, but powerful; to connect everything and empower everyone. </a:t>
            </a:r>
          </a:p>
          <a:p>
            <a:pPr lvl="0"/>
            <a:endParaRPr lang="en-US" sz="1100" dirty="0"/>
          </a:p>
          <a:p>
            <a:r>
              <a:rPr lang="en-US" sz="1100" dirty="0"/>
              <a:t>In today’s connected world, this mission is more relevant than ever.</a:t>
            </a:r>
          </a:p>
          <a:p>
            <a:pPr lvl="0"/>
            <a:endParaRPr lang="en-US" sz="1100" dirty="0"/>
          </a:p>
          <a:p>
            <a:r>
              <a:rPr lang="en-US" sz="1100" dirty="0"/>
              <a:t>Here at Juniper we are focused on helping alleviate those pain points through our portfolio of high performance networking products.</a:t>
            </a:r>
          </a:p>
          <a:p>
            <a:pPr lvl="0"/>
            <a:endParaRPr lang="en-US" sz="1100" dirty="0"/>
          </a:p>
          <a:p>
            <a:pPr lvl="0"/>
            <a:r>
              <a:rPr lang="en-US" sz="1100" dirty="0"/>
              <a:t>[T] And we do this by listening to our customers and helping them address their challenges and capitalize on their opportunities.</a:t>
            </a:r>
          </a:p>
          <a:p>
            <a:endParaRPr lang="en-US" sz="1100" dirty="0"/>
          </a:p>
        </p:txBody>
      </p:sp>
      <p:sp>
        <p:nvSpPr>
          <p:cNvPr id="4" name="Slide Number Placeholder 3"/>
          <p:cNvSpPr>
            <a:spLocks noGrp="1"/>
          </p:cNvSpPr>
          <p:nvPr>
            <p:ph type="sldNum" sz="quarter" idx="10"/>
          </p:nvPr>
        </p:nvSpPr>
        <p:spPr/>
        <p:txBody>
          <a:bodyPr/>
          <a:lstStyle/>
          <a:p>
            <a:fld id="{338491A7-CDAE-6648-97E4-398EE75EB383}" type="slidenum">
              <a:rPr lang="en-US" smtClean="0"/>
              <a:pPr/>
              <a:t>1</a:t>
            </a:fld>
            <a:endParaRPr lang="en-US"/>
          </a:p>
        </p:txBody>
      </p:sp>
    </p:spTree>
    <p:extLst>
      <p:ext uri="{BB962C8B-B14F-4D97-AF65-F5344CB8AC3E}">
        <p14:creationId xmlns:p14="http://schemas.microsoft.com/office/powerpoint/2010/main" val="3409335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idea is that there is a logical or Policy definition layer and a separate physical or policy enforcement</a:t>
            </a:r>
            <a:r>
              <a:rPr lang="en-US" baseline="0" dirty="0" smtClean="0"/>
              <a:t> layer, and things look and feel different in these two layers. In the policy </a:t>
            </a:r>
            <a:r>
              <a:rPr lang="en-US" baseline="0" dirty="0" err="1" smtClean="0"/>
              <a:t>defnition</a:t>
            </a:r>
            <a:r>
              <a:rPr lang="en-US" baseline="0" dirty="0" smtClean="0"/>
              <a:t> layer, operator can specify policies like create 3 virtual networks Green, Blue and Yellow, such that any traffic from Blue virtual network to yellow virtual network will have to go through a scale-out Firewall service, and only allow port 80 traffic from green to Blue virtual network.</a:t>
            </a:r>
            <a:endParaRPr lang="en-US" dirty="0"/>
          </a:p>
        </p:txBody>
      </p:sp>
      <p:sp>
        <p:nvSpPr>
          <p:cNvPr id="4" name="Slide Number Placeholder 3"/>
          <p:cNvSpPr>
            <a:spLocks noGrp="1"/>
          </p:cNvSpPr>
          <p:nvPr>
            <p:ph type="sldNum" sz="quarter" idx="10"/>
          </p:nvPr>
        </p:nvSpPr>
        <p:spPr/>
        <p:txBody>
          <a:bodyPr/>
          <a:lstStyle/>
          <a:p>
            <a:pPr>
              <a:defRPr/>
            </a:pPr>
            <a:fld id="{2890F88B-46BB-42D1-B468-63D7A4D4E191}" type="slidenum">
              <a:rPr lang="en-US" smtClean="0"/>
              <a:pPr>
                <a:defRPr/>
              </a:pPr>
              <a:t>16</a:t>
            </a:fld>
            <a:endParaRPr lang="en-US"/>
          </a:p>
        </p:txBody>
      </p:sp>
    </p:spTree>
    <p:extLst>
      <p:ext uri="{BB962C8B-B14F-4D97-AF65-F5344CB8AC3E}">
        <p14:creationId xmlns:p14="http://schemas.microsoft.com/office/powerpoint/2010/main" val="1474909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Monitor Control</a:t>
            </a:r>
            <a:r>
              <a:rPr lang="en-US" baseline="0" dirty="0" smtClean="0"/>
              <a:t> Nodes</a:t>
            </a:r>
          </a:p>
          <a:p>
            <a:r>
              <a:rPr lang="en-US" baseline="0" dirty="0" smtClean="0"/>
              <a:t>Monitor traffic stats per instance</a:t>
            </a:r>
          </a:p>
          <a:p>
            <a:r>
              <a:rPr lang="en-US" baseline="0" dirty="0" smtClean="0"/>
              <a:t>Attach PCAP across VN’s – drill further in </a:t>
            </a:r>
            <a:r>
              <a:rPr lang="en-US" baseline="0" dirty="0" err="1" smtClean="0"/>
              <a:t>Wireshark</a:t>
            </a:r>
            <a:endParaRPr lang="en-US" baseline="0" dirty="0" smtClean="0"/>
          </a:p>
          <a:p>
            <a:r>
              <a:rPr lang="en-US" baseline="0" dirty="0" smtClean="0"/>
              <a:t>Execute </a:t>
            </a:r>
            <a:r>
              <a:rPr lang="en-US" dirty="0" smtClean="0"/>
              <a:t>SQL-like</a:t>
            </a:r>
            <a:r>
              <a:rPr lang="en-US" baseline="0" dirty="0" smtClean="0"/>
              <a:t> query for individual flows</a:t>
            </a:r>
            <a:endParaRPr lang="en-US" dirty="0"/>
          </a:p>
        </p:txBody>
      </p:sp>
      <p:sp>
        <p:nvSpPr>
          <p:cNvPr id="4" name="Slide Number Placeholder 3"/>
          <p:cNvSpPr>
            <a:spLocks noGrp="1"/>
          </p:cNvSpPr>
          <p:nvPr>
            <p:ph type="sldNum" sz="quarter" idx="10"/>
          </p:nvPr>
        </p:nvSpPr>
        <p:spPr/>
        <p:txBody>
          <a:bodyPr/>
          <a:lstStyle/>
          <a:p>
            <a:pPr>
              <a:defRPr/>
            </a:pPr>
            <a:fld id="{2890F88B-46BB-42D1-B468-63D7A4D4E191}" type="slidenum">
              <a:rPr lang="en-US" smtClean="0"/>
              <a:pPr>
                <a:defRPr/>
              </a:pPr>
              <a:t>20</a:t>
            </a:fld>
            <a:endParaRPr lang="en-US"/>
          </a:p>
        </p:txBody>
      </p:sp>
    </p:spTree>
    <p:extLst>
      <p:ext uri="{BB962C8B-B14F-4D97-AF65-F5344CB8AC3E}">
        <p14:creationId xmlns:p14="http://schemas.microsoft.com/office/powerpoint/2010/main" val="1330730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Contrail as</a:t>
            </a:r>
            <a:r>
              <a:rPr lang="en-US" baseline="0" dirty="0" smtClean="0"/>
              <a:t> I mentioned is open sourced under Apache v2 license … There is a single source code repo on </a:t>
            </a:r>
            <a:r>
              <a:rPr lang="en-US" baseline="0" dirty="0" err="1" smtClean="0"/>
              <a:t>github</a:t>
            </a:r>
            <a:r>
              <a:rPr lang="en-US" baseline="0" dirty="0" smtClean="0"/>
              <a:t> with open bug database on Launchpad … </a:t>
            </a:r>
          </a:p>
          <a:p>
            <a:endParaRPr lang="en-US" baseline="0" dirty="0" smtClean="0"/>
          </a:p>
          <a:p>
            <a:r>
              <a:rPr lang="en-US" baseline="0" dirty="0" smtClean="0"/>
              <a:t>There are community releases – but Juniper monetizes through support … </a:t>
            </a:r>
          </a:p>
          <a:p>
            <a:endParaRPr lang="en-US" baseline="0" dirty="0" smtClean="0"/>
          </a:p>
          <a:p>
            <a:r>
              <a:rPr lang="en-US" baseline="0" dirty="0" smtClean="0"/>
              <a:t>Overseeing all of </a:t>
            </a:r>
          </a:p>
          <a:p>
            <a:endParaRPr lang="en-US" baseline="0" dirty="0" smtClean="0"/>
          </a:p>
          <a:p>
            <a:r>
              <a:rPr lang="en-US" baseline="0" dirty="0" smtClean="0"/>
              <a:t>More info @ </a:t>
            </a:r>
            <a:r>
              <a:rPr lang="en-US" baseline="0" dirty="0" err="1" smtClean="0"/>
              <a:t>opencontrail.org</a:t>
            </a:r>
            <a:endParaRPr lang="en-US" dirty="0"/>
          </a:p>
        </p:txBody>
      </p:sp>
      <p:sp>
        <p:nvSpPr>
          <p:cNvPr id="4" name="Slide Number Placeholder 3"/>
          <p:cNvSpPr>
            <a:spLocks noGrp="1"/>
          </p:cNvSpPr>
          <p:nvPr>
            <p:ph type="sldNum" sz="quarter" idx="10"/>
          </p:nvPr>
        </p:nvSpPr>
        <p:spPr/>
        <p:txBody>
          <a:bodyPr/>
          <a:lstStyle/>
          <a:p>
            <a:pPr>
              <a:defRPr/>
            </a:pPr>
            <a:fld id="{2890F88B-46BB-42D1-B468-63D7A4D4E191}" type="slidenum">
              <a:rPr lang="en-US" smtClean="0"/>
              <a:pPr>
                <a:defRPr/>
              </a:pPr>
              <a:t>24</a:t>
            </a:fld>
            <a:endParaRPr lang="en-US"/>
          </a:p>
        </p:txBody>
      </p:sp>
    </p:spTree>
    <p:extLst>
      <p:ext uri="{BB962C8B-B14F-4D97-AF65-F5344CB8AC3E}">
        <p14:creationId xmlns:p14="http://schemas.microsoft.com/office/powerpoint/2010/main" val="910371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890F88B-46BB-42D1-B468-63D7A4D4E191}" type="slidenum">
              <a:rPr lang="en-US" smtClean="0"/>
              <a:pPr>
                <a:defRPr/>
              </a:pPr>
              <a:t>26</a:t>
            </a:fld>
            <a:endParaRPr lang="en-US"/>
          </a:p>
        </p:txBody>
      </p:sp>
    </p:spTree>
    <p:extLst>
      <p:ext uri="{BB962C8B-B14F-4D97-AF65-F5344CB8AC3E}">
        <p14:creationId xmlns:p14="http://schemas.microsoft.com/office/powerpoint/2010/main" val="686677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0" y="392113"/>
            <a:ext cx="2938463" cy="1654175"/>
          </a:xfrm>
        </p:spPr>
      </p:sp>
      <p:sp>
        <p:nvSpPr>
          <p:cNvPr id="3" name="Notes Placeholder 2"/>
          <p:cNvSpPr>
            <a:spLocks noGrp="1"/>
          </p:cNvSpPr>
          <p:nvPr>
            <p:ph type="body" idx="1"/>
          </p:nvPr>
        </p:nvSpPr>
        <p:spPr>
          <a:xfrm>
            <a:off x="710247" y="2185313"/>
            <a:ext cx="6173015" cy="6481405"/>
          </a:xfrm>
        </p:spPr>
        <p:txBody>
          <a:bodyPr/>
          <a:lstStyle/>
          <a:p>
            <a:r>
              <a:rPr lang="en-US" sz="1100" dirty="0"/>
              <a:t>We live in a connected world and the foundation for these connections is the network. </a:t>
            </a:r>
          </a:p>
          <a:p>
            <a:pPr lvl="0"/>
            <a:endParaRPr lang="en-US" sz="1100" dirty="0"/>
          </a:p>
          <a:p>
            <a:pPr lvl="0"/>
            <a:r>
              <a:rPr lang="en-US" sz="1100" dirty="0"/>
              <a:t>Broadband Internet traffic is doubling each and every year (according to IDC) [or] Internet traffic worldwide will grow three-fold by the year 2017. (Internet Trends, Mary Meeker (KCPB) </a:t>
            </a:r>
          </a:p>
          <a:p>
            <a:pPr lvl="0"/>
            <a:endParaRPr lang="en-US" sz="1100" dirty="0"/>
          </a:p>
          <a:p>
            <a:pPr lvl="0"/>
            <a:r>
              <a:rPr lang="en-US" sz="1100" dirty="0"/>
              <a:t>Today we have 2.5 billion Internet users in the world – roughly one-third of the Earth’s population. In the next decade, the number of Internet users will double to 5 billion (Mary Meeker, KPCB)</a:t>
            </a:r>
          </a:p>
          <a:p>
            <a:pPr lvl="0"/>
            <a:endParaRPr lang="en-US" sz="1100" dirty="0"/>
          </a:p>
          <a:p>
            <a:pPr lvl="0"/>
            <a:r>
              <a:rPr lang="en-US" sz="1100" dirty="0"/>
              <a:t>That means that two-thirds of the world will be connected by 2023.</a:t>
            </a:r>
          </a:p>
          <a:p>
            <a:pPr lvl="0"/>
            <a:endParaRPr lang="en-US" sz="1100" dirty="0"/>
          </a:p>
          <a:p>
            <a:pPr lvl="0"/>
            <a:r>
              <a:rPr lang="en-US" sz="1100" dirty="0"/>
              <a:t>When you add in the big trends of cloud, mobility, video and security, the combined rate of acceleration is placing unprecedented demands on the network.</a:t>
            </a:r>
          </a:p>
          <a:p>
            <a:pPr lvl="0"/>
            <a:endParaRPr lang="en-US" sz="1100" dirty="0"/>
          </a:p>
          <a:p>
            <a:pPr lvl="0"/>
            <a:r>
              <a:rPr lang="en-US" sz="1100" dirty="0"/>
              <a:t>[Optional stats/factoids]</a:t>
            </a:r>
          </a:p>
          <a:p>
            <a:r>
              <a:rPr lang="en-US" sz="1100" dirty="0"/>
              <a:t>100 hours of video uploaded every single minute to YouTube (YouTube) </a:t>
            </a:r>
          </a:p>
          <a:p>
            <a:r>
              <a:rPr lang="en-US" sz="1100" dirty="0"/>
              <a:t> </a:t>
            </a:r>
          </a:p>
          <a:p>
            <a:r>
              <a:rPr lang="en-US" sz="1100" dirty="0"/>
              <a:t>Mobile video traffic exceeded 50 percent for the first time in 2012. (Cisco VNI)</a:t>
            </a:r>
          </a:p>
          <a:p>
            <a:r>
              <a:rPr lang="en-US" sz="1100" dirty="0"/>
              <a:t> </a:t>
            </a:r>
          </a:p>
          <a:p>
            <a:r>
              <a:rPr lang="en-US" sz="1100" dirty="0"/>
              <a:t>Mobile network connection speeds more than doubled in 2012. (Cisco VNI)</a:t>
            </a:r>
          </a:p>
          <a:p>
            <a:r>
              <a:rPr lang="en-US" sz="1100" dirty="0"/>
              <a:t> </a:t>
            </a:r>
          </a:p>
          <a:p>
            <a:r>
              <a:rPr lang="en-US" sz="1100" dirty="0"/>
              <a:t>In 2012, a fourth-generation (4G) connection generated 19 times more traffic on average than a non-4G connection. Although 4G connections represent only 0.9 percent of mobile connections today, they already account for 14 percent of mobile data traffic. (Cisco VNI)</a:t>
            </a:r>
          </a:p>
          <a:p>
            <a:r>
              <a:rPr lang="en-US" sz="1100" dirty="0"/>
              <a:t> </a:t>
            </a:r>
          </a:p>
          <a:p>
            <a:r>
              <a:rPr lang="en-US" sz="1100" i="1" dirty="0"/>
              <a:t>[NOTE: Consider finding alternate source for above stats to avoid siting Cisco]</a:t>
            </a:r>
            <a:endParaRPr lang="en-US" sz="1100" dirty="0"/>
          </a:p>
          <a:p>
            <a:endParaRPr lang="en-US" sz="1100" dirty="0"/>
          </a:p>
          <a:p>
            <a:r>
              <a:rPr lang="en-US" sz="1100" dirty="0"/>
              <a:t>As you just described (refer to pain points from previous slide), you are living in this world and feeling the pressure every day.</a:t>
            </a:r>
          </a:p>
          <a:p>
            <a:endParaRPr lang="en-US" sz="1100" dirty="0"/>
          </a:p>
          <a:p>
            <a:r>
              <a:rPr lang="en-US" sz="1100" dirty="0" err="1"/>
              <a:t>Pradeep</a:t>
            </a:r>
            <a:r>
              <a:rPr lang="en-US" sz="1100" dirty="0"/>
              <a:t> </a:t>
            </a:r>
            <a:r>
              <a:rPr lang="en-US" sz="1100" dirty="0" err="1"/>
              <a:t>Sindhu</a:t>
            </a:r>
            <a:r>
              <a:rPr lang="en-US" sz="1100" dirty="0"/>
              <a:t> founded Juniper 17 years ago on the belief that we should solve technology problems that matter most to our customers and that make a difference in the world. He recognized the importance of the network and the impact it would have on our world.</a:t>
            </a:r>
          </a:p>
          <a:p>
            <a:endParaRPr lang="en-US" sz="1100" dirty="0"/>
          </a:p>
          <a:p>
            <a:r>
              <a:rPr lang="en-US" sz="1100" dirty="0"/>
              <a:t>Our mission is simple, but powerful; to connect everything and empower everyone. </a:t>
            </a:r>
          </a:p>
          <a:p>
            <a:pPr lvl="0"/>
            <a:endParaRPr lang="en-US" sz="1100" dirty="0"/>
          </a:p>
          <a:p>
            <a:r>
              <a:rPr lang="en-US" sz="1100" dirty="0"/>
              <a:t>In today’s connected world, this mission is more relevant than ever.</a:t>
            </a:r>
          </a:p>
          <a:p>
            <a:pPr lvl="0"/>
            <a:endParaRPr lang="en-US" sz="1100" dirty="0"/>
          </a:p>
          <a:p>
            <a:r>
              <a:rPr lang="en-US" sz="1100" dirty="0"/>
              <a:t>Here at Juniper we are focused on helping alleviate those pain points through our portfolio of high performance networking products.</a:t>
            </a:r>
          </a:p>
          <a:p>
            <a:pPr lvl="0"/>
            <a:endParaRPr lang="en-US" sz="1100" dirty="0"/>
          </a:p>
          <a:p>
            <a:pPr lvl="0"/>
            <a:r>
              <a:rPr lang="en-US" sz="1100" dirty="0"/>
              <a:t>[T] And we do this by listening to our customers and helping them address their challenges and capitalize on their opportunities.</a:t>
            </a:r>
          </a:p>
          <a:p>
            <a:endParaRPr lang="en-US" sz="1100" dirty="0"/>
          </a:p>
        </p:txBody>
      </p:sp>
      <p:sp>
        <p:nvSpPr>
          <p:cNvPr id="4" name="Slide Number Placeholder 3"/>
          <p:cNvSpPr>
            <a:spLocks noGrp="1"/>
          </p:cNvSpPr>
          <p:nvPr>
            <p:ph type="sldNum" sz="quarter" idx="10"/>
          </p:nvPr>
        </p:nvSpPr>
        <p:spPr/>
        <p:txBody>
          <a:bodyPr/>
          <a:lstStyle/>
          <a:p>
            <a:fld id="{338491A7-CDAE-6648-97E4-398EE75EB383}" type="slidenum">
              <a:rPr lang="en-US" smtClean="0"/>
              <a:pPr/>
              <a:t>3</a:t>
            </a:fld>
            <a:endParaRPr lang="en-US"/>
          </a:p>
        </p:txBody>
      </p:sp>
    </p:spTree>
    <p:extLst>
      <p:ext uri="{BB962C8B-B14F-4D97-AF65-F5344CB8AC3E}">
        <p14:creationId xmlns:p14="http://schemas.microsoft.com/office/powerpoint/2010/main" val="317164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3263"/>
            <a:ext cx="6245225" cy="351313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A14B09-7C50-4114-8675-D6CC4E79564E}"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0387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8491A7-CDAE-6648-97E4-398EE75EB383}" type="slidenum">
              <a:rPr lang="en-US" smtClean="0"/>
              <a:pPr/>
              <a:t>5</a:t>
            </a:fld>
            <a:endParaRPr lang="en-US"/>
          </a:p>
        </p:txBody>
      </p:sp>
    </p:spTree>
    <p:extLst>
      <p:ext uri="{BB962C8B-B14F-4D97-AF65-F5344CB8AC3E}">
        <p14:creationId xmlns:p14="http://schemas.microsoft.com/office/powerpoint/2010/main" val="460467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144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Each vrouter agent connects to at least two control nodes.  Both control nodes are active.  The vrouter receives all state (routes, routing instance configuration, etc.) from both control nodes.  The vrouter agent receives and stores both copies of the control state, one copy from each controller.  The state received from the two controllers is guaranteed to be eventually consistent but may be transiently inconsistent.  It makes a local decision about which copy of the control state to use.  This is similar to how a BGP PE router receives multiple copies of the same route (one from each IBGP neighbor) and makes a local best route selection.</a:t>
            </a:r>
          </a:p>
          <a:p>
            <a:pPr eaLnBrk="1" hangingPunct="1">
              <a:spcBef>
                <a:spcPct val="0"/>
              </a:spcBef>
            </a:pPr>
            <a:endParaRPr lang="en-US">
              <a:latin typeface="Calibri" charset="0"/>
            </a:endParaRPr>
          </a:p>
          <a:p>
            <a:pPr eaLnBrk="1" hangingPunct="1">
              <a:spcBef>
                <a:spcPct val="0"/>
              </a:spcBef>
            </a:pPr>
            <a:r>
              <a:rPr lang="en-US">
                <a:latin typeface="Calibri" charset="0"/>
              </a:rPr>
              <a:t>If a controller fails, the vrouter agent will notice that the connection to that controller is lost.  The vrouter agent will flush all state from the failed controller.  It already has a redundant copy of all the state from the other controller.  The vrouter can locally and immediately switch over without any need for resynchronization.  The vrouter agent will contact the service discovery server again to re-establish a connection with a new controller node to replace the failed controller node.</a:t>
            </a:r>
          </a:p>
          <a:p>
            <a:pPr eaLnBrk="1" hangingPunct="1">
              <a:spcBef>
                <a:spcPct val="0"/>
              </a:spcBef>
            </a:pPr>
            <a:endParaRPr lang="en-US">
              <a:latin typeface="Calibri" charset="0"/>
            </a:endParaRPr>
          </a:p>
        </p:txBody>
      </p:sp>
      <p:sp>
        <p:nvSpPr>
          <p:cNvPr id="6144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Arial" charset="0"/>
                <a:ea typeface="ＭＳ Ｐゴシック" charset="0"/>
                <a:cs typeface="ＭＳ Ｐゴシック" charset="0"/>
              </a:defRPr>
            </a:lvl1pPr>
            <a:lvl2pPr marL="764718" indent="-294122" eaLnBrk="0" hangingPunct="0">
              <a:defRPr sz="2500">
                <a:solidFill>
                  <a:schemeClr val="tx1"/>
                </a:solidFill>
                <a:latin typeface="Arial" charset="0"/>
                <a:ea typeface="ＭＳ Ｐゴシック" charset="0"/>
              </a:defRPr>
            </a:lvl2pPr>
            <a:lvl3pPr marL="1176490" indent="-235298" eaLnBrk="0" hangingPunct="0">
              <a:defRPr sz="2500">
                <a:solidFill>
                  <a:schemeClr val="tx1"/>
                </a:solidFill>
                <a:latin typeface="Arial" charset="0"/>
                <a:ea typeface="ＭＳ Ｐゴシック" charset="0"/>
              </a:defRPr>
            </a:lvl3pPr>
            <a:lvl4pPr marL="1647086" indent="-235298" eaLnBrk="0" hangingPunct="0">
              <a:defRPr sz="2500">
                <a:solidFill>
                  <a:schemeClr val="tx1"/>
                </a:solidFill>
                <a:latin typeface="Arial" charset="0"/>
                <a:ea typeface="ＭＳ Ｐゴシック" charset="0"/>
              </a:defRPr>
            </a:lvl4pPr>
            <a:lvl5pPr marL="2117682" indent="-235298" eaLnBrk="0" hangingPunct="0">
              <a:defRPr sz="2500">
                <a:solidFill>
                  <a:schemeClr val="tx1"/>
                </a:solidFill>
                <a:latin typeface="Arial" charset="0"/>
                <a:ea typeface="ＭＳ Ｐゴシック" charset="0"/>
              </a:defRPr>
            </a:lvl5pPr>
            <a:lvl6pPr marL="2588278" indent="-235298" eaLnBrk="0" fontAlgn="base" hangingPunct="0">
              <a:spcBef>
                <a:spcPct val="0"/>
              </a:spcBef>
              <a:spcAft>
                <a:spcPct val="0"/>
              </a:spcAft>
              <a:defRPr sz="2500">
                <a:solidFill>
                  <a:schemeClr val="tx1"/>
                </a:solidFill>
                <a:latin typeface="Arial" charset="0"/>
                <a:ea typeface="ＭＳ Ｐゴシック" charset="0"/>
              </a:defRPr>
            </a:lvl6pPr>
            <a:lvl7pPr marL="3058874" indent="-235298" eaLnBrk="0" fontAlgn="base" hangingPunct="0">
              <a:spcBef>
                <a:spcPct val="0"/>
              </a:spcBef>
              <a:spcAft>
                <a:spcPct val="0"/>
              </a:spcAft>
              <a:defRPr sz="2500">
                <a:solidFill>
                  <a:schemeClr val="tx1"/>
                </a:solidFill>
                <a:latin typeface="Arial" charset="0"/>
                <a:ea typeface="ＭＳ Ｐゴシック" charset="0"/>
              </a:defRPr>
            </a:lvl7pPr>
            <a:lvl8pPr marL="3529470" indent="-235298" eaLnBrk="0" fontAlgn="base" hangingPunct="0">
              <a:spcBef>
                <a:spcPct val="0"/>
              </a:spcBef>
              <a:spcAft>
                <a:spcPct val="0"/>
              </a:spcAft>
              <a:defRPr sz="2500">
                <a:solidFill>
                  <a:schemeClr val="tx1"/>
                </a:solidFill>
                <a:latin typeface="Arial" charset="0"/>
                <a:ea typeface="ＭＳ Ｐゴシック" charset="0"/>
              </a:defRPr>
            </a:lvl8pPr>
            <a:lvl9pPr marL="4000066" indent="-235298" eaLnBrk="0" fontAlgn="base" hangingPunct="0">
              <a:spcBef>
                <a:spcPct val="0"/>
              </a:spcBef>
              <a:spcAft>
                <a:spcPct val="0"/>
              </a:spcAft>
              <a:defRPr sz="2500">
                <a:solidFill>
                  <a:schemeClr val="tx1"/>
                </a:solidFill>
                <a:latin typeface="Arial" charset="0"/>
                <a:ea typeface="ＭＳ Ｐゴシック" charset="0"/>
              </a:defRPr>
            </a:lvl9pPr>
          </a:lstStyle>
          <a:p>
            <a:pPr eaLnBrk="1" fontAlgn="base" hangingPunct="1">
              <a:spcBef>
                <a:spcPct val="0"/>
              </a:spcBef>
              <a:spcAft>
                <a:spcPct val="0"/>
              </a:spcAft>
            </a:pPr>
            <a:fld id="{64D43001-9B7A-CD48-AF3D-737EF53F8171}" type="slidenum">
              <a:rPr lang="en-US" sz="1200">
                <a:latin typeface="Calibri" charset="0"/>
              </a:rPr>
              <a:pPr eaLnBrk="1" fontAlgn="base" hangingPunct="1">
                <a:spcBef>
                  <a:spcPct val="0"/>
                </a:spcBef>
                <a:spcAft>
                  <a:spcPct val="0"/>
                </a:spcAft>
              </a:pPr>
              <a:t>10</a:t>
            </a:fld>
            <a:endParaRPr lang="en-US" sz="1200">
              <a:latin typeface="Calibri" charset="0"/>
            </a:endParaRPr>
          </a:p>
        </p:txBody>
      </p:sp>
    </p:spTree>
    <p:extLst>
      <p:ext uri="{BB962C8B-B14F-4D97-AF65-F5344CB8AC3E}">
        <p14:creationId xmlns:p14="http://schemas.microsoft.com/office/powerpoint/2010/main" val="1701475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0658"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Arial" charset="0"/>
                <a:ea typeface="ＭＳ Ｐゴシック" charset="0"/>
                <a:cs typeface="ＭＳ Ｐゴシック" charset="0"/>
              </a:defRPr>
            </a:lvl1pPr>
            <a:lvl2pPr marL="764718" indent="-294122" eaLnBrk="0" hangingPunct="0">
              <a:defRPr sz="2500">
                <a:solidFill>
                  <a:schemeClr val="tx1"/>
                </a:solidFill>
                <a:latin typeface="Arial" charset="0"/>
                <a:ea typeface="ＭＳ Ｐゴシック" charset="0"/>
              </a:defRPr>
            </a:lvl2pPr>
            <a:lvl3pPr marL="1176490" indent="-235298" eaLnBrk="0" hangingPunct="0">
              <a:defRPr sz="2500">
                <a:solidFill>
                  <a:schemeClr val="tx1"/>
                </a:solidFill>
                <a:latin typeface="Arial" charset="0"/>
                <a:ea typeface="ＭＳ Ｐゴシック" charset="0"/>
              </a:defRPr>
            </a:lvl3pPr>
            <a:lvl4pPr marL="1647086" indent="-235298" eaLnBrk="0" hangingPunct="0">
              <a:defRPr sz="2500">
                <a:solidFill>
                  <a:schemeClr val="tx1"/>
                </a:solidFill>
                <a:latin typeface="Arial" charset="0"/>
                <a:ea typeface="ＭＳ Ｐゴシック" charset="0"/>
              </a:defRPr>
            </a:lvl4pPr>
            <a:lvl5pPr marL="2117682" indent="-235298" eaLnBrk="0" hangingPunct="0">
              <a:defRPr sz="2500">
                <a:solidFill>
                  <a:schemeClr val="tx1"/>
                </a:solidFill>
                <a:latin typeface="Arial" charset="0"/>
                <a:ea typeface="ＭＳ Ｐゴシック" charset="0"/>
              </a:defRPr>
            </a:lvl5pPr>
            <a:lvl6pPr marL="2588278" indent="-235298" eaLnBrk="0" fontAlgn="base" hangingPunct="0">
              <a:spcBef>
                <a:spcPct val="0"/>
              </a:spcBef>
              <a:spcAft>
                <a:spcPct val="0"/>
              </a:spcAft>
              <a:defRPr sz="2500">
                <a:solidFill>
                  <a:schemeClr val="tx1"/>
                </a:solidFill>
                <a:latin typeface="Arial" charset="0"/>
                <a:ea typeface="ＭＳ Ｐゴシック" charset="0"/>
              </a:defRPr>
            </a:lvl6pPr>
            <a:lvl7pPr marL="3058874" indent="-235298" eaLnBrk="0" fontAlgn="base" hangingPunct="0">
              <a:spcBef>
                <a:spcPct val="0"/>
              </a:spcBef>
              <a:spcAft>
                <a:spcPct val="0"/>
              </a:spcAft>
              <a:defRPr sz="2500">
                <a:solidFill>
                  <a:schemeClr val="tx1"/>
                </a:solidFill>
                <a:latin typeface="Arial" charset="0"/>
                <a:ea typeface="ＭＳ Ｐゴシック" charset="0"/>
              </a:defRPr>
            </a:lvl7pPr>
            <a:lvl8pPr marL="3529470" indent="-235298" eaLnBrk="0" fontAlgn="base" hangingPunct="0">
              <a:spcBef>
                <a:spcPct val="0"/>
              </a:spcBef>
              <a:spcAft>
                <a:spcPct val="0"/>
              </a:spcAft>
              <a:defRPr sz="2500">
                <a:solidFill>
                  <a:schemeClr val="tx1"/>
                </a:solidFill>
                <a:latin typeface="Arial" charset="0"/>
                <a:ea typeface="ＭＳ Ｐゴシック" charset="0"/>
              </a:defRPr>
            </a:lvl8pPr>
            <a:lvl9pPr marL="4000066" indent="-235298" eaLnBrk="0" fontAlgn="base" hangingPunct="0">
              <a:spcBef>
                <a:spcPct val="0"/>
              </a:spcBef>
              <a:spcAft>
                <a:spcPct val="0"/>
              </a:spcAft>
              <a:defRPr sz="2500">
                <a:solidFill>
                  <a:schemeClr val="tx1"/>
                </a:solidFill>
                <a:latin typeface="Arial" charset="0"/>
                <a:ea typeface="ＭＳ Ｐゴシック" charset="0"/>
              </a:defRPr>
            </a:lvl9pPr>
          </a:lstStyle>
          <a:p>
            <a:pPr eaLnBrk="1" fontAlgn="base" hangingPunct="1">
              <a:spcBef>
                <a:spcPct val="0"/>
              </a:spcBef>
              <a:spcAft>
                <a:spcPct val="0"/>
              </a:spcAft>
            </a:pPr>
            <a:fld id="{82E2421B-3D62-2347-93E1-2CBA0883512D}" type="slidenum">
              <a:rPr lang="en-US" sz="1200">
                <a:latin typeface="Calibri" charset="0"/>
              </a:rPr>
              <a:pPr eaLnBrk="1" fontAlgn="base" hangingPunct="1">
                <a:spcBef>
                  <a:spcPct val="0"/>
                </a:spcBef>
                <a:spcAft>
                  <a:spcPct val="0"/>
                </a:spcAft>
              </a:pPr>
              <a:t>11</a:t>
            </a:fld>
            <a:endParaRPr lang="en-US" sz="1200">
              <a:latin typeface="Calibri" charset="0"/>
            </a:endParaRPr>
          </a:p>
        </p:txBody>
      </p:sp>
    </p:spTree>
    <p:extLst>
      <p:ext uri="{BB962C8B-B14F-4D97-AF65-F5344CB8AC3E}">
        <p14:creationId xmlns:p14="http://schemas.microsoft.com/office/powerpoint/2010/main" val="888482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8491A7-CDAE-6648-97E4-398EE75EB383}" type="slidenum">
              <a:rPr lang="en-US" smtClean="0"/>
              <a:pPr/>
              <a:t>13</a:t>
            </a:fld>
            <a:endParaRPr lang="en-US"/>
          </a:p>
        </p:txBody>
      </p:sp>
    </p:spTree>
    <p:extLst>
      <p:ext uri="{BB962C8B-B14F-4D97-AF65-F5344CB8AC3E}">
        <p14:creationId xmlns:p14="http://schemas.microsoft.com/office/powerpoint/2010/main" val="612754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8491A7-CDAE-6648-97E4-398EE75EB383}" type="slidenum">
              <a:rPr lang="en-US" smtClean="0"/>
              <a:pPr/>
              <a:t>14</a:t>
            </a:fld>
            <a:endParaRPr lang="en-US"/>
          </a:p>
        </p:txBody>
      </p:sp>
    </p:spTree>
    <p:extLst>
      <p:ext uri="{BB962C8B-B14F-4D97-AF65-F5344CB8AC3E}">
        <p14:creationId xmlns:p14="http://schemas.microsoft.com/office/powerpoint/2010/main" val="873714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8491A7-CDAE-6648-97E4-398EE75EB383}" type="slidenum">
              <a:rPr lang="en-US" smtClean="0"/>
              <a:pPr/>
              <a:t>15</a:t>
            </a:fld>
            <a:endParaRPr lang="en-US"/>
          </a:p>
        </p:txBody>
      </p:sp>
    </p:spTree>
    <p:extLst>
      <p:ext uri="{BB962C8B-B14F-4D97-AF65-F5344CB8AC3E}">
        <p14:creationId xmlns:p14="http://schemas.microsoft.com/office/powerpoint/2010/main" val="2130692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Master" Target="../slideMasters/slideMaster8.xml"/><Relationship Id="rId2" Type="http://schemas.openxmlformats.org/officeDocument/2006/relationships/image" Target="../media/image5.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0.pn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1.pn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microsoft.com/office/2007/relationships/hdphoto" Target="../media/hdphoto1.wdp"/><Relationship Id="rId1" Type="http://schemas.openxmlformats.org/officeDocument/2006/relationships/slideMaster" Target="../slideMasters/slideMaster8.xml"/><Relationship Id="rId2" Type="http://schemas.openxmlformats.org/officeDocument/2006/relationships/image" Target="../media/image12.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6.jpeg"/><Relationship Id="rId3" Type="http://schemas.openxmlformats.org/officeDocument/2006/relationships/image" Target="../media/image17.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8.png"/><Relationship Id="rId3" Type="http://schemas.openxmlformats.org/officeDocument/2006/relationships/image" Target="../media/image1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5.png"/><Relationship Id="rId3" Type="http://schemas.openxmlformats.org/officeDocument/2006/relationships/image" Target="../media/image24.jpe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5.pn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6.jpeg"/><Relationship Id="rId3" Type="http://schemas.openxmlformats.org/officeDocument/2006/relationships/image" Target="../media/image17.png"/></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8.png"/><Relationship Id="rId3" Type="http://schemas.openxmlformats.org/officeDocument/2006/relationships/image" Target="../media/image19.png"/></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5.png"/><Relationship Id="rId3" Type="http://schemas.openxmlformats.org/officeDocument/2006/relationships/image" Target="../media/image24.jpe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6.jpeg"/><Relationship Id="rId3" Type="http://schemas.openxmlformats.org/officeDocument/2006/relationships/image" Target="../media/image17.png"/></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8.png"/><Relationship Id="rId3" Type="http://schemas.openxmlformats.org/officeDocument/2006/relationships/image" Target="../media/image19.png"/></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5.png"/><Relationship Id="rId3" Type="http://schemas.openxmlformats.org/officeDocument/2006/relationships/image" Target="../media/image24.jpeg"/></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5.pn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16.jpeg"/><Relationship Id="rId3"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18.png"/><Relationship Id="rId3" Type="http://schemas.openxmlformats.org/officeDocument/2006/relationships/image" Target="../media/image29.pn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24.jpeg"/></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0.jpeg"/></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1.jpe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2.jpeg"/></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33.png"/><Relationship Id="rId3" Type="http://schemas.openxmlformats.org/officeDocument/2006/relationships/image" Target="../media/image13.png"/></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16.jpeg"/><Relationship Id="rId3" Type="http://schemas.openxmlformats.org/officeDocument/2006/relationships/image" Target="../media/image17.png"/></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18.png"/><Relationship Id="rId3" Type="http://schemas.openxmlformats.org/officeDocument/2006/relationships/image" Target="../media/image19.png"/></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15.png"/></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 Id="rId2" Type="http://schemas.openxmlformats.org/officeDocument/2006/relationships/image" Target="../media/image16.jpeg"/><Relationship Id="rId3" Type="http://schemas.openxmlformats.org/officeDocument/2006/relationships/image" Target="../media/image17.png"/></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 Id="rId2" Type="http://schemas.openxmlformats.org/officeDocument/2006/relationships/image" Target="../media/image18.png"/><Relationship Id="rId3" Type="http://schemas.openxmlformats.org/officeDocument/2006/relationships/image" Target="../media/image19.png"/></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 Id="rId2" Type="http://schemas.openxmlformats.org/officeDocument/2006/relationships/image" Target="../media/image15.png"/><Relationship Id="rId3" Type="http://schemas.openxmlformats.org/officeDocument/2006/relationships/image" Target="../media/image24.jpeg"/></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 Id="rId2" Type="http://schemas.openxmlformats.org/officeDocument/2006/relationships/image" Target="../media/image15.png"/></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 Id="rId2" Type="http://schemas.openxmlformats.org/officeDocument/2006/relationships/image" Target="../media/image21.png"/><Relationship Id="rId3" Type="http://schemas.openxmlformats.org/officeDocument/2006/relationships/image" Target="../media/image22.png"/></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 Id="rId2" Type="http://schemas.openxmlformats.org/officeDocument/2006/relationships/image" Target="../media/image15.png"/></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 Id="rId2" Type="http://schemas.openxmlformats.org/officeDocument/2006/relationships/image" Target="../media/image15.png"/></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 Id="rId2"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 Id="rId2" Type="http://schemas.openxmlformats.org/officeDocument/2006/relationships/image" Target="../media/image15.png"/></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 Id="rId2" Type="http://schemas.openxmlformats.org/officeDocument/2006/relationships/image" Target="../media/image15.png"/></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 Id="rId2" Type="http://schemas.openxmlformats.org/officeDocument/2006/relationships/image" Target="../media/image15.png"/></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 Id="rId2" Type="http://schemas.openxmlformats.org/officeDocument/2006/relationships/image" Target="../media/image15.png"/></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 Id="rId2" Type="http://schemas.openxmlformats.org/officeDocument/2006/relationships/image" Target="../media/image15.png"/></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 Id="rId2" Type="http://schemas.openxmlformats.org/officeDocument/2006/relationships/image" Target="../media/image15.png"/></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 Id="rId2" Type="http://schemas.openxmlformats.org/officeDocument/2006/relationships/image" Target="../media/image15.png"/></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 Id="rId2" Type="http://schemas.openxmlformats.org/officeDocument/2006/relationships/image" Target="../media/image15.png"/></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 Id="rId2" Type="http://schemas.openxmlformats.org/officeDocument/2006/relationships/image" Target="../media/image23.png"/></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 Id="rId2" Type="http://schemas.openxmlformats.org/officeDocument/2006/relationships/image" Target="../media/image21.png"/><Relationship Id="rId3" Type="http://schemas.openxmlformats.org/officeDocument/2006/relationships/image" Target="../media/image22.png"/></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 Id="rId2" Type="http://schemas.openxmlformats.org/officeDocument/2006/relationships/image" Target="../media/image15.png"/></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 Id="rId2" Type="http://schemas.openxmlformats.org/officeDocument/2006/relationships/image" Target="../media/image15.png"/></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 Id="rId2" Type="http://schemas.openxmlformats.org/officeDocument/2006/relationships/image" Target="../media/image15.png"/></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 Id="rId2" Type="http://schemas.openxmlformats.org/officeDocument/2006/relationships/image" Target="../media/image15.png"/></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 Id="rId2"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 Id="rId2" Type="http://schemas.openxmlformats.org/officeDocument/2006/relationships/image" Target="../media/image15.png"/></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 Id="rId2" Type="http://schemas.openxmlformats.org/officeDocument/2006/relationships/image" Target="../media/image15.png"/></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 Id="rId2" Type="http://schemas.openxmlformats.org/officeDocument/2006/relationships/image" Target="../media/image15.png"/></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 Id="rId2" Type="http://schemas.openxmlformats.org/officeDocument/2006/relationships/image" Target="../media/image15.png"/></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 Id="rId2" Type="http://schemas.openxmlformats.org/officeDocument/2006/relationships/image" Target="../media/image15.png"/></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 Id="rId2" Type="http://schemas.openxmlformats.org/officeDocument/2006/relationships/image" Target="../media/image15.png"/></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 Id="rId2" Type="http://schemas.openxmlformats.org/officeDocument/2006/relationships/image" Target="../media/image2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 Id="rId2" Type="http://schemas.openxmlformats.org/officeDocument/2006/relationships/image" Target="../media/image25.jpeg"/></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 Id="rId2" Type="http://schemas.openxmlformats.org/officeDocument/2006/relationships/image" Target="../media/image26.jpeg"/></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 Id="rId2" Type="http://schemas.openxmlformats.org/officeDocument/2006/relationships/image" Target="../media/image27.jpeg"/><Relationship Id="rId3" Type="http://schemas.openxmlformats.org/officeDocument/2006/relationships/image" Target="../media/image28.png"/></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 Id="rId2" Type="http://schemas.openxmlformats.org/officeDocument/2006/relationships/image" Target="../media/image33.png"/><Relationship Id="rId3" Type="http://schemas.openxmlformats.org/officeDocument/2006/relationships/image" Target="../media/image13.png"/></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 Id="rId2" Type="http://schemas.openxmlformats.org/officeDocument/2006/relationships/image" Target="../media/image16.jpeg"/><Relationship Id="rId3" Type="http://schemas.openxmlformats.org/officeDocument/2006/relationships/image" Target="../media/image17.png"/></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 Id="rId2" Type="http://schemas.openxmlformats.org/officeDocument/2006/relationships/image" Target="../media/image18.png"/><Relationship Id="rId3" Type="http://schemas.openxmlformats.org/officeDocument/2006/relationships/image" Target="../media/image19.png"/></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 Id="rId2" Type="http://schemas.openxmlformats.org/officeDocument/2006/relationships/image" Target="../media/image15.png"/><Relationship Id="rId3" Type="http://schemas.openxmlformats.org/officeDocument/2006/relationships/image" Target="../media/image24.jpeg"/></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 Id="rId2" Type="http://schemas.openxmlformats.org/officeDocument/2006/relationships/image" Target="../media/image15.png"/></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 Id="rId2" Type="http://schemas.openxmlformats.org/officeDocument/2006/relationships/image" Target="../media/image21.png"/><Relationship Id="rId3" Type="http://schemas.openxmlformats.org/officeDocument/2006/relationships/image" Target="../media/image22.png"/></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 Id="rId2" Type="http://schemas.openxmlformats.org/officeDocument/2006/relationships/image" Target="../media/image15.png"/></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 Id="rId2" Type="http://schemas.openxmlformats.org/officeDocument/2006/relationships/image" Target="../media/image15.png"/></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 Id="rId2" Type="http://schemas.openxmlformats.org/officeDocument/2006/relationships/image" Target="../media/image15.png"/></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 Id="rId2" Type="http://schemas.openxmlformats.org/officeDocument/2006/relationships/image" Target="../media/image15.png"/></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 Id="rId2"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 Id="rId2" Type="http://schemas.openxmlformats.org/officeDocument/2006/relationships/image" Target="../media/image15.png"/></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 Id="rId2" Type="http://schemas.openxmlformats.org/officeDocument/2006/relationships/image" Target="../media/image15.png"/></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 Id="rId2" Type="http://schemas.openxmlformats.org/officeDocument/2006/relationships/image" Target="../media/image15.png"/></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 Id="rId2" Type="http://schemas.openxmlformats.org/officeDocument/2006/relationships/image" Target="../media/image15.png"/></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 Id="rId2" Type="http://schemas.openxmlformats.org/officeDocument/2006/relationships/image" Target="../media/image15.png"/></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 Id="rId2" Type="http://schemas.openxmlformats.org/officeDocument/2006/relationships/image" Target="../media/image15.png"/></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 Id="rId2" Type="http://schemas.openxmlformats.org/officeDocument/2006/relationships/image" Target="../media/image2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microsoft.com/office/2007/relationships/hdphoto" Target="../media/hdphoto1.wdp"/><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 Id="rId2" Type="http://schemas.openxmlformats.org/officeDocument/2006/relationships/image" Target="../media/image21.png"/><Relationship Id="rId3" Type="http://schemas.openxmlformats.org/officeDocument/2006/relationships/image" Target="../media/image22.png"/></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 Id="rId2" Type="http://schemas.openxmlformats.org/officeDocument/2006/relationships/image" Target="../media/image15.png"/></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 Id="rId2" Type="http://schemas.openxmlformats.org/officeDocument/2006/relationships/image" Target="../media/image15.png"/></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 Id="rId2" Type="http://schemas.openxmlformats.org/officeDocument/2006/relationships/image" Target="../media/image15.png"/></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 Id="rId2" Type="http://schemas.openxmlformats.org/officeDocument/2006/relationships/image" Target="../media/image15.png"/></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 Id="rId2" Type="http://schemas.openxmlformats.org/officeDocument/2006/relationships/image" Target="../media/image15.png"/></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 Id="rId2" Type="http://schemas.openxmlformats.org/officeDocument/2006/relationships/image" Target="../media/image15.png"/></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 Id="rId2" Type="http://schemas.openxmlformats.org/officeDocument/2006/relationships/image" Target="../media/image1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jpeg"/><Relationship Id="rId3" Type="http://schemas.openxmlformats.org/officeDocument/2006/relationships/image" Target="../media/image17.png"/></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 Id="rId2" Type="http://schemas.openxmlformats.org/officeDocument/2006/relationships/image" Target="../media/image15.png"/></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 Id="rId2" Type="http://schemas.openxmlformats.org/officeDocument/2006/relationships/image" Target="../media/image15.png"/></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 Id="rId2" Type="http://schemas.openxmlformats.org/officeDocument/2006/relationships/image" Target="../media/image15.png"/></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 Id="rId2" Type="http://schemas.openxmlformats.org/officeDocument/2006/relationships/image" Target="../media/image15.png"/></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 Id="rId2" Type="http://schemas.openxmlformats.org/officeDocument/2006/relationships/image" Target="../media/image23.png"/></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 Id="rId2" Type="http://schemas.openxmlformats.org/officeDocument/2006/relationships/image" Target="../media/image25.jpeg"/></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 Id="rId2" Type="http://schemas.openxmlformats.org/officeDocument/2006/relationships/image" Target="../media/image26.jpeg"/></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 Id="rId2" Type="http://schemas.openxmlformats.org/officeDocument/2006/relationships/image" Target="../media/image27.jpeg"/><Relationship Id="rId3" Type="http://schemas.openxmlformats.org/officeDocument/2006/relationships/image" Target="../media/image28.png"/></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14.png"/><Relationship Id="rId4" Type="http://schemas.microsoft.com/office/2007/relationships/hdphoto" Target="../media/hdphoto1.wdp"/><Relationship Id="rId5" Type="http://schemas.openxmlformats.org/officeDocument/2006/relationships/image" Target="../media/image35.jpg"/><Relationship Id="rId1" Type="http://schemas.openxmlformats.org/officeDocument/2006/relationships/slideMaster" Target="../slideMasters/slideMaster22.xml"/><Relationship Id="rId2" Type="http://schemas.openxmlformats.org/officeDocument/2006/relationships/image" Target="../media/image34.jpg"/></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 Id="rId2" Type="http://schemas.openxmlformats.org/officeDocument/2006/relationships/image" Target="../media/image2.png"/></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Master" Target="../slideMasters/slideMaster23.xml"/><Relationship Id="rId2"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 Id="rId2" Type="http://schemas.openxmlformats.org/officeDocument/2006/relationships/image" Target="../media/image9.png"/></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 Id="rId2" Type="http://schemas.openxmlformats.org/officeDocument/2006/relationships/image" Target="../media/image10.png"/></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 Id="rId2" Type="http://schemas.openxmlformats.org/officeDocument/2006/relationships/image" Target="../media/image11.png"/></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4.xml"/><Relationship Id="rId2" Type="http://schemas.openxmlformats.org/officeDocument/2006/relationships/image" Target="../media/image2.png"/></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 Id="rId3" Type="http://schemas.openxmlformats.org/officeDocument/2006/relationships/image" Target="../media/image19.png"/></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4.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Master" Target="../slideMasters/slideMaster24.xml"/><Relationship Id="rId2"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4.xml"/><Relationship Id="rId2" Type="http://schemas.openxmlformats.org/officeDocument/2006/relationships/image" Target="../media/image9.png"/></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4.xml"/><Relationship Id="rId2" Type="http://schemas.openxmlformats.org/officeDocument/2006/relationships/image" Target="../media/image10.png"/></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4.xml"/><Relationship Id="rId2" Type="http://schemas.openxmlformats.org/officeDocument/2006/relationships/image" Target="../media/image11.png"/></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microsoft.com/office/2007/relationships/hdphoto" Target="../media/hdphoto1.wdp"/><Relationship Id="rId1" Type="http://schemas.openxmlformats.org/officeDocument/2006/relationships/slideMaster" Target="../slideMasters/slideMaster24.xml"/><Relationship Id="rId2" Type="http://schemas.openxmlformats.org/officeDocument/2006/relationships/image" Target="../media/image12.png"/></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5.xml"/><Relationship Id="rId2" Type="http://schemas.openxmlformats.org/officeDocument/2006/relationships/image" Target="../media/image33.png"/><Relationship Id="rId3"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1.png"/><Relationship Id="rId3" Type="http://schemas.openxmlformats.org/officeDocument/2006/relationships/image" Target="../media/image2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1.png"/><Relationship Id="rId3" Type="http://schemas.openxmlformats.org/officeDocument/2006/relationships/image" Target="../media/image22.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5.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5.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5.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5.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5.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5.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5.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5.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5.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3.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4.jpe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1.png"/><Relationship Id="rId3" Type="http://schemas.openxmlformats.org/officeDocument/2006/relationships/image" Target="../media/image22.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5.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5.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5.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5.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5.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5.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5.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5.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5.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5.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3.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5.jpe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6.jpe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7.jpeg"/><Relationship Id="rId3" Type="http://schemas.openxmlformats.org/officeDocument/2006/relationships/image" Target="../media/image28.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6.jpeg"/><Relationship Id="rId3" Type="http://schemas.openxmlformats.org/officeDocument/2006/relationships/image" Target="../media/image17.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8.png"/><Relationship Id="rId3" Type="http://schemas.openxmlformats.org/officeDocument/2006/relationships/image" Target="../media/image19.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5.png"/><Relationship Id="rId3" Type="http://schemas.openxmlformats.org/officeDocument/2006/relationships/image" Target="../media/image24.jpe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5.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84925" y="546786"/>
            <a:ext cx="13167363" cy="628377"/>
          </a:xfrm>
          <a:prstGeom prst="rect">
            <a:avLst/>
          </a:prstGeom>
        </p:spPr>
        <p:txBody>
          <a:bodyPr lIns="0" tIns="0" rIns="0" bIns="0" anchor="b" anchorCtr="0">
            <a:spAutoFit/>
          </a:bodyPr>
          <a:lstStyle>
            <a:lvl1pPr>
              <a:lnSpc>
                <a:spcPct val="90000"/>
              </a:lnSpc>
              <a:spcBef>
                <a:spcPts val="400"/>
              </a:spcBef>
              <a:defRPr lang="en-US" sz="4900" b="0" spc="-61" baseline="0">
                <a:solidFill>
                  <a:schemeClr val="tx1"/>
                </a:solidFill>
                <a:ea typeface="+mn-ea"/>
              </a:defRPr>
            </a:lvl1pPr>
          </a:lstStyle>
          <a:p>
            <a:pPr marL="0" lvl="0" defTabSz="1095699">
              <a:lnSpc>
                <a:spcPct val="80000"/>
              </a:lnSpc>
            </a:pPr>
            <a:r>
              <a:rPr lang="en-US" dirty="0" smtClean="0"/>
              <a:t>Click to edit Master title style</a:t>
            </a:r>
            <a:endParaRPr lang="en-US" dirty="0"/>
          </a:p>
        </p:txBody>
      </p:sp>
      <p:sp>
        <p:nvSpPr>
          <p:cNvPr id="3" name="Content Placeholder 2"/>
          <p:cNvSpPr>
            <a:spLocks noGrp="1"/>
          </p:cNvSpPr>
          <p:nvPr>
            <p:ph idx="1"/>
          </p:nvPr>
        </p:nvSpPr>
        <p:spPr>
          <a:xfrm>
            <a:off x="720845" y="1423991"/>
            <a:ext cx="13167363" cy="6059092"/>
          </a:xfrm>
          <a:prstGeom prst="rect">
            <a:avLst/>
          </a:prstGeom>
        </p:spPr>
        <p:txBody>
          <a:bodyPr lIns="91326" tIns="45670" rIns="91326" bIns="45670"/>
          <a:lstStyle>
            <a:lvl1pPr>
              <a:lnSpc>
                <a:spcPct val="95000"/>
              </a:lnSpc>
              <a:spcBef>
                <a:spcPts val="900"/>
              </a:spcBef>
              <a:buClr>
                <a:schemeClr val="tx1"/>
              </a:buClr>
              <a:defRPr sz="3100">
                <a:solidFill>
                  <a:schemeClr val="accent2"/>
                </a:solidFill>
              </a:defRPr>
            </a:lvl1pPr>
            <a:lvl2pPr marL="890446" indent="-342485">
              <a:lnSpc>
                <a:spcPct val="95000"/>
              </a:lnSpc>
              <a:spcBef>
                <a:spcPts val="400"/>
              </a:spcBef>
              <a:buClr>
                <a:schemeClr val="tx1"/>
              </a:buClr>
              <a:buFont typeface="Arial" panose="020B0604020202020204" pitchFamily="34" charset="0"/>
              <a:buChar char="•"/>
              <a:defRPr sz="2900">
                <a:solidFill>
                  <a:schemeClr val="accent2"/>
                </a:solidFill>
              </a:defRPr>
            </a:lvl2pPr>
            <a:lvl3pPr>
              <a:lnSpc>
                <a:spcPct val="95000"/>
              </a:lnSpc>
              <a:spcBef>
                <a:spcPts val="400"/>
              </a:spcBef>
              <a:buClr>
                <a:schemeClr val="tx1"/>
              </a:buClr>
              <a:defRPr sz="2400">
                <a:solidFill>
                  <a:schemeClr val="accent2"/>
                </a:solidFill>
              </a:defRPr>
            </a:lvl3pPr>
            <a:lvl4pPr marL="1917865" indent="-273992">
              <a:lnSpc>
                <a:spcPct val="95000"/>
              </a:lnSpc>
              <a:spcBef>
                <a:spcPts val="400"/>
              </a:spcBef>
              <a:buClr>
                <a:schemeClr val="tx1"/>
              </a:buClr>
              <a:buFont typeface="Arial" panose="020B0604020202020204" pitchFamily="34" charset="0"/>
              <a:buChar char="•"/>
              <a:defRPr sz="2000">
                <a:solidFill>
                  <a:schemeClr val="accent2"/>
                </a:solidFill>
              </a:defRPr>
            </a:lvl4pPr>
            <a:lvl5pPr>
              <a:defRPr>
                <a:solidFill>
                  <a:srgbClr val="292929"/>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45804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JDV6_16x9_Blank">
    <p:spTree>
      <p:nvGrpSpPr>
        <p:cNvPr id="1" name=""/>
        <p:cNvGrpSpPr/>
        <p:nvPr/>
      </p:nvGrpSpPr>
      <p:grpSpPr>
        <a:xfrm>
          <a:off x="0" y="0"/>
          <a:ext cx="0" cy="0"/>
          <a:chOff x="0" y="0"/>
          <a:chExt cx="0" cy="0"/>
        </a:xfrm>
      </p:grpSpPr>
      <p:sp>
        <p:nvSpPr>
          <p:cNvPr id="2" name="Rectangle 1"/>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877">
              <a:spcAft>
                <a:spcPts val="857"/>
              </a:spcAft>
              <a:defRPr/>
            </a:pPr>
            <a:r>
              <a:rPr lang="en-US" dirty="0">
                <a:solidFill>
                  <a:srgbClr val="FFFFFF"/>
                </a:solidFill>
                <a:latin typeface="Arial"/>
              </a:rPr>
              <a:t>Blank Slide</a:t>
            </a:r>
          </a:p>
        </p:txBody>
      </p:sp>
    </p:spTree>
    <p:extLst>
      <p:ext uri="{BB962C8B-B14F-4D97-AF65-F5344CB8AC3E}">
        <p14:creationId xmlns:p14="http://schemas.microsoft.com/office/powerpoint/2010/main" val="3508540299"/>
      </p:ext>
    </p:extLst>
  </p:cSld>
  <p:clrMapOvr>
    <a:masterClrMapping/>
  </p:clrMapOvr>
  <p:transition spd="med">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With Sub">
    <p:spTree>
      <p:nvGrpSpPr>
        <p:cNvPr id="1" name=""/>
        <p:cNvGrpSpPr/>
        <p:nvPr/>
      </p:nvGrpSpPr>
      <p:grpSpPr>
        <a:xfrm>
          <a:off x="0" y="0"/>
          <a:ext cx="0" cy="0"/>
          <a:chOff x="0" y="0"/>
          <a:chExt cx="0" cy="0"/>
        </a:xfrm>
      </p:grpSpPr>
      <p:sp>
        <p:nvSpPr>
          <p:cNvPr id="4" name="Rectangle 3"/>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877">
              <a:spcAft>
                <a:spcPts val="857"/>
              </a:spcAft>
              <a:defRPr/>
            </a:pPr>
            <a:r>
              <a:rPr lang="en-US">
                <a:solidFill>
                  <a:srgbClr val="FFFFFF"/>
                </a:solidFill>
                <a:latin typeface="Arial"/>
              </a:rPr>
              <a:t>Title and Bullets</a:t>
            </a:r>
            <a:endParaRPr lang="en-US" dirty="0">
              <a:solidFill>
                <a:srgbClr val="FFFFFF"/>
              </a:solidFill>
              <a:latin typeface="Arial"/>
            </a:endParaRPr>
          </a:p>
        </p:txBody>
      </p:sp>
      <p:sp>
        <p:nvSpPr>
          <p:cNvPr id="11" name="Text Placeholder 7"/>
          <p:cNvSpPr>
            <a:spLocks noGrp="1"/>
          </p:cNvSpPr>
          <p:nvPr>
            <p:ph type="body" sz="quarter" idx="10"/>
          </p:nvPr>
        </p:nvSpPr>
        <p:spPr>
          <a:xfrm>
            <a:off x="485992" y="455509"/>
            <a:ext cx="13418397" cy="718296"/>
          </a:xfrm>
          <a:prstGeom prst="rect">
            <a:avLst/>
          </a:prstGeom>
        </p:spPr>
        <p:txBody>
          <a:bodyPr lIns="0" tIns="0" rIns="0" bIns="0" anchor="t">
            <a:noAutofit/>
          </a:bodyPr>
          <a:lstStyle>
            <a:lvl1pPr marL="0" indent="0" algn="l" defTabSz="1173877" rtl="0" eaLnBrk="1" latinLnBrk="0" hangingPunct="1">
              <a:lnSpc>
                <a:spcPct val="80000"/>
              </a:lnSpc>
              <a:spcBef>
                <a:spcPts val="0"/>
              </a:spcBef>
              <a:spcAft>
                <a:spcPts val="0"/>
              </a:spcAft>
              <a:buFont typeface="Arial" pitchFamily="34" charset="0"/>
              <a:buNone/>
              <a:defRPr lang="en-US" sz="4700" b="1" kern="1200" cap="all" baseline="0" smtClean="0">
                <a:solidFill>
                  <a:schemeClr val="tx1"/>
                </a:solidFill>
                <a:latin typeface="+mj-lt"/>
                <a:ea typeface="+mn-ea"/>
                <a:cs typeface="+mn-cs"/>
              </a:defRPr>
            </a:lvl1pPr>
          </a:lstStyle>
          <a:p>
            <a:pPr lvl="0"/>
            <a:r>
              <a:rPr lang="en-US" smtClean="0"/>
              <a:t>Click to edit Master text styles</a:t>
            </a:r>
          </a:p>
        </p:txBody>
      </p:sp>
      <p:sp>
        <p:nvSpPr>
          <p:cNvPr id="12" name="Text Placeholder 3"/>
          <p:cNvSpPr>
            <a:spLocks noGrp="1"/>
          </p:cNvSpPr>
          <p:nvPr>
            <p:ph type="body" sz="quarter" idx="15"/>
          </p:nvPr>
        </p:nvSpPr>
        <p:spPr>
          <a:xfrm>
            <a:off x="485992" y="973639"/>
            <a:ext cx="13418397" cy="374940"/>
          </a:xfrm>
          <a:prstGeom prst="rect">
            <a:avLst/>
          </a:prstGeom>
        </p:spPr>
        <p:txBody>
          <a:bodyPr lIns="0" tIns="169565" rIns="130422" bIns="65221" anchor="t" anchorCtr="0"/>
          <a:lstStyle>
            <a:lvl1pPr marL="0" indent="0" algn="l" defTabSz="1173877" rtl="0" eaLnBrk="1" latinLnBrk="0" hangingPunct="1">
              <a:lnSpc>
                <a:spcPct val="95000"/>
              </a:lnSpc>
              <a:spcBef>
                <a:spcPts val="429"/>
              </a:spcBef>
              <a:buFont typeface="Arial" pitchFamily="34" charset="0"/>
              <a:buNone/>
              <a:defRPr lang="en-US" sz="3600" kern="1200" smtClean="0">
                <a:solidFill>
                  <a:schemeClr val="accent3"/>
                </a:solidFill>
                <a:latin typeface="+mn-lt"/>
                <a:ea typeface="+mn-ea"/>
                <a:cs typeface="+mn-cs"/>
              </a:defRPr>
            </a:lvl1pPr>
            <a:lvl2pPr marL="0" indent="0" algn="l" defTabSz="1173877"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2pPr>
            <a:lvl3pPr marL="0" indent="0" algn="l" defTabSz="1173877"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3pPr>
            <a:lvl4pPr marL="0" indent="0" algn="l" defTabSz="1173877"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4pPr>
            <a:lvl5pPr marL="0" indent="0" algn="l" defTabSz="1173877"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3685941906"/>
      </p:ext>
    </p:extLst>
  </p:cSld>
  <p:clrMapOvr>
    <a:masterClrMapping/>
  </p:clrMapOvr>
  <p:transition spd="med">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_JDV6_16x9_title only">
    <p:spTree>
      <p:nvGrpSpPr>
        <p:cNvPr id="1" name=""/>
        <p:cNvGrpSpPr/>
        <p:nvPr/>
      </p:nvGrpSpPr>
      <p:grpSpPr>
        <a:xfrm>
          <a:off x="0" y="0"/>
          <a:ext cx="0" cy="0"/>
          <a:chOff x="0" y="0"/>
          <a:chExt cx="0" cy="0"/>
        </a:xfrm>
      </p:grpSpPr>
      <p:sp>
        <p:nvSpPr>
          <p:cNvPr id="3" name="Rectangle 2"/>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877">
              <a:spcAft>
                <a:spcPts val="857"/>
              </a:spcAft>
              <a:defRPr/>
            </a:pPr>
            <a:r>
              <a:rPr lang="en-US">
                <a:solidFill>
                  <a:srgbClr val="FFFFFF"/>
                </a:solidFill>
                <a:latin typeface="Arial"/>
              </a:rPr>
              <a:t>Blank Slide</a:t>
            </a:r>
          </a:p>
        </p:txBody>
      </p:sp>
      <p:sp>
        <p:nvSpPr>
          <p:cNvPr id="4" name="Rectangle 3"/>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877">
              <a:spcAft>
                <a:spcPts val="857"/>
              </a:spcAft>
              <a:defRPr/>
            </a:pPr>
            <a:r>
              <a:rPr lang="en-US">
                <a:solidFill>
                  <a:srgbClr val="FFFFFF"/>
                </a:solidFill>
                <a:latin typeface="Arial"/>
              </a:rPr>
              <a:t>Title and Content</a:t>
            </a:r>
          </a:p>
        </p:txBody>
      </p:sp>
      <p:sp>
        <p:nvSpPr>
          <p:cNvPr id="5" name="Rectangle 4"/>
          <p:cNvSpPr/>
          <p:nvPr/>
        </p:nvSpPr>
        <p:spPr>
          <a:xfrm>
            <a:off x="-3251195" y="-133344"/>
            <a:ext cx="3014133" cy="34713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877">
              <a:spcAft>
                <a:spcPts val="857"/>
              </a:spcAft>
              <a:defRPr/>
            </a:pPr>
            <a:r>
              <a:rPr lang="en-US" sz="1700">
                <a:solidFill>
                  <a:srgbClr val="282828"/>
                </a:solidFill>
                <a:latin typeface="Arial"/>
              </a:rPr>
              <a:t>1-Line</a:t>
            </a:r>
          </a:p>
        </p:txBody>
      </p:sp>
      <p:sp>
        <p:nvSpPr>
          <p:cNvPr id="8" name="Text Placeholder 7"/>
          <p:cNvSpPr>
            <a:spLocks noGrp="1"/>
          </p:cNvSpPr>
          <p:nvPr>
            <p:ph type="body" sz="quarter" idx="10"/>
          </p:nvPr>
        </p:nvSpPr>
        <p:spPr>
          <a:xfrm>
            <a:off x="485992" y="455509"/>
            <a:ext cx="13418397" cy="718296"/>
          </a:xfrm>
          <a:prstGeom prst="rect">
            <a:avLst/>
          </a:prstGeom>
        </p:spPr>
        <p:txBody>
          <a:bodyPr lIns="0" tIns="0" rIns="0" bIns="0" anchor="t">
            <a:noAutofit/>
          </a:bodyPr>
          <a:lstStyle>
            <a:lvl1pPr marL="0" indent="0" algn="l" defTabSz="1173877" rtl="0" eaLnBrk="1" latinLnBrk="0" hangingPunct="1">
              <a:lnSpc>
                <a:spcPct val="80000"/>
              </a:lnSpc>
              <a:spcBef>
                <a:spcPts val="0"/>
              </a:spcBef>
              <a:spcAft>
                <a:spcPts val="0"/>
              </a:spcAft>
              <a:buFont typeface="Arial" pitchFamily="34" charset="0"/>
              <a:buNone/>
              <a:defRPr lang="en-US" sz="4700" b="1" kern="1200" cap="all" baseline="0" smtClean="0">
                <a:solidFill>
                  <a:schemeClr val="tx1"/>
                </a:solidFill>
                <a:latin typeface="+mj-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2899747937"/>
      </p:ext>
    </p:extLst>
  </p:cSld>
  <p:clrMapOvr>
    <a:masterClrMapping/>
  </p:clrMapOvr>
  <p:transition spd="med">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JDV6_16x9_Blank">
    <p:spTree>
      <p:nvGrpSpPr>
        <p:cNvPr id="1" name=""/>
        <p:cNvGrpSpPr/>
        <p:nvPr/>
      </p:nvGrpSpPr>
      <p:grpSpPr>
        <a:xfrm>
          <a:off x="0" y="0"/>
          <a:ext cx="0" cy="0"/>
          <a:chOff x="0" y="0"/>
          <a:chExt cx="0" cy="0"/>
        </a:xfrm>
      </p:grpSpPr>
      <p:sp>
        <p:nvSpPr>
          <p:cNvPr id="2" name="Rectangle 1"/>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877">
              <a:spcAft>
                <a:spcPts val="857"/>
              </a:spcAft>
              <a:defRPr/>
            </a:pPr>
            <a:r>
              <a:rPr lang="en-US" dirty="0">
                <a:solidFill>
                  <a:srgbClr val="FFFFFF"/>
                </a:solidFill>
                <a:latin typeface="Arial"/>
              </a:rPr>
              <a:t>Blank Slide</a:t>
            </a:r>
          </a:p>
        </p:txBody>
      </p:sp>
    </p:spTree>
    <p:extLst>
      <p:ext uri="{BB962C8B-B14F-4D97-AF65-F5344CB8AC3E}">
        <p14:creationId xmlns:p14="http://schemas.microsoft.com/office/powerpoint/2010/main" val="1025447780"/>
      </p:ext>
    </p:extLst>
  </p:cSld>
  <p:clrMapOvr>
    <a:masterClrMapping/>
  </p:clrMapOvr>
  <p:transition spd="med">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JDV6_16x9_Big Concept">
    <p:spTree>
      <p:nvGrpSpPr>
        <p:cNvPr id="1" name=""/>
        <p:cNvGrpSpPr/>
        <p:nvPr/>
      </p:nvGrpSpPr>
      <p:grpSpPr>
        <a:xfrm>
          <a:off x="0" y="0"/>
          <a:ext cx="0" cy="0"/>
          <a:chOff x="0" y="0"/>
          <a:chExt cx="0" cy="0"/>
        </a:xfrm>
      </p:grpSpPr>
      <p:sp>
        <p:nvSpPr>
          <p:cNvPr id="4" name="Rectangle 3"/>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877">
              <a:spcAft>
                <a:spcPts val="857"/>
              </a:spcAft>
              <a:defRPr/>
            </a:pPr>
            <a:r>
              <a:rPr lang="en-US">
                <a:solidFill>
                  <a:srgbClr val="FFFFFF"/>
                </a:solidFill>
                <a:latin typeface="Arial"/>
              </a:rPr>
              <a:t>Big Concept Slide</a:t>
            </a:r>
          </a:p>
        </p:txBody>
      </p:sp>
      <p:sp>
        <p:nvSpPr>
          <p:cNvPr id="6" name="Text Placeholder 5"/>
          <p:cNvSpPr>
            <a:spLocks noGrp="1"/>
          </p:cNvSpPr>
          <p:nvPr>
            <p:ph type="body" sz="quarter" idx="10"/>
          </p:nvPr>
        </p:nvSpPr>
        <p:spPr>
          <a:xfrm>
            <a:off x="8180652" y="4578512"/>
            <a:ext cx="6437099" cy="717869"/>
          </a:xfrm>
          <a:prstGeom prst="rect">
            <a:avLst/>
          </a:prstGeom>
        </p:spPr>
        <p:txBody>
          <a:bodyPr lIns="0" tIns="65221" rIns="0" bIns="65221" anchor="b"/>
          <a:lstStyle>
            <a:lvl1pPr marL="0" indent="0" algn="l" defTabSz="1173839" rtl="0" eaLnBrk="1" latinLnBrk="0" hangingPunct="1">
              <a:buNone/>
              <a:defRPr lang="en-US" sz="4000" b="0" kern="1200" cap="all" baseline="0" smtClean="0">
                <a:solidFill>
                  <a:schemeClr val="tx1"/>
                </a:solidFill>
                <a:latin typeface="+mn-lt"/>
                <a:ea typeface="+mn-ea"/>
                <a:cs typeface="+mn-cs"/>
              </a:defRPr>
            </a:lvl1pPr>
            <a:lvl2pPr marL="0" algn="l" defTabSz="1173839" rtl="0" eaLnBrk="1" latinLnBrk="0" hangingPunct="1">
              <a:defRPr lang="en-US" sz="4000" kern="1200" smtClean="0">
                <a:solidFill>
                  <a:schemeClr val="accent4"/>
                </a:solidFill>
                <a:latin typeface="+mn-lt"/>
                <a:ea typeface="+mn-ea"/>
                <a:cs typeface="+mn-cs"/>
              </a:defRPr>
            </a:lvl2pPr>
            <a:lvl3pPr marL="0" algn="l" defTabSz="1173839" rtl="0" eaLnBrk="1" latinLnBrk="0" hangingPunct="1">
              <a:defRPr lang="en-US" sz="4000" kern="1200" smtClean="0">
                <a:solidFill>
                  <a:schemeClr val="accent4"/>
                </a:solidFill>
                <a:latin typeface="+mn-lt"/>
                <a:ea typeface="+mn-ea"/>
                <a:cs typeface="+mn-cs"/>
              </a:defRPr>
            </a:lvl3pPr>
            <a:lvl4pPr marL="0" algn="l" defTabSz="1173839" rtl="0" eaLnBrk="1" latinLnBrk="0" hangingPunct="1">
              <a:defRPr lang="en-US" sz="4000" kern="1200" smtClean="0">
                <a:solidFill>
                  <a:schemeClr val="accent4"/>
                </a:solidFill>
                <a:latin typeface="+mn-lt"/>
                <a:ea typeface="+mn-ea"/>
                <a:cs typeface="+mn-cs"/>
              </a:defRPr>
            </a:lvl4pPr>
            <a:lvl5pPr marL="0" algn="l" defTabSz="1173839" rtl="0" eaLnBrk="1" latinLnBrk="0" hangingPunct="1">
              <a:defRPr lang="en-US" sz="4000" kern="1200">
                <a:solidFill>
                  <a:schemeClr val="accent4"/>
                </a:solidFill>
                <a:latin typeface="+mn-lt"/>
                <a:ea typeface="+mn-ea"/>
                <a:cs typeface="+mn-cs"/>
              </a:defRPr>
            </a:lvl5pPr>
          </a:lstStyle>
          <a:p>
            <a:pPr lvl="0"/>
            <a:r>
              <a:rPr lang="en-US" smtClean="0"/>
              <a:t>Click to edit Master text styles</a:t>
            </a:r>
          </a:p>
        </p:txBody>
      </p:sp>
      <p:sp>
        <p:nvSpPr>
          <p:cNvPr id="9" name="Text Placeholder 8"/>
          <p:cNvSpPr>
            <a:spLocks noGrp="1"/>
          </p:cNvSpPr>
          <p:nvPr>
            <p:ph type="body" sz="quarter" idx="11"/>
          </p:nvPr>
        </p:nvSpPr>
        <p:spPr>
          <a:xfrm>
            <a:off x="3" y="5306619"/>
            <a:ext cx="14617712" cy="1331000"/>
          </a:xfrm>
          <a:prstGeom prst="rect">
            <a:avLst/>
          </a:prstGeom>
        </p:spPr>
        <p:txBody>
          <a:bodyPr lIns="0" tIns="65221" rIns="652166" bIns="65221" anchor="b"/>
          <a:lstStyle>
            <a:lvl1pPr marL="0" indent="0" algn="r">
              <a:buNone/>
              <a:defRPr sz="10300" b="1" cap="all" baseline="0"/>
            </a:lvl1pPr>
          </a:lstStyle>
          <a:p>
            <a:pPr lvl="0"/>
            <a:r>
              <a:rPr lang="en-US" smtClean="0"/>
              <a:t>Click to edit Master text styles</a:t>
            </a:r>
          </a:p>
        </p:txBody>
      </p:sp>
    </p:spTree>
    <p:extLst>
      <p:ext uri="{BB962C8B-B14F-4D97-AF65-F5344CB8AC3E}">
        <p14:creationId xmlns:p14="http://schemas.microsoft.com/office/powerpoint/2010/main" val="1920977914"/>
      </p:ext>
    </p:extLst>
  </p:cSld>
  <p:clrMapOvr>
    <a:masterClrMapping/>
  </p:clrMapOvr>
  <p:transition spd="med">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JDV6_16x9_Left_Big Concept">
    <p:spTree>
      <p:nvGrpSpPr>
        <p:cNvPr id="1" name=""/>
        <p:cNvGrpSpPr/>
        <p:nvPr/>
      </p:nvGrpSpPr>
      <p:grpSpPr>
        <a:xfrm>
          <a:off x="0" y="0"/>
          <a:ext cx="0" cy="0"/>
          <a:chOff x="0" y="0"/>
          <a:chExt cx="0" cy="0"/>
        </a:xfrm>
      </p:grpSpPr>
      <p:sp>
        <p:nvSpPr>
          <p:cNvPr id="4" name="Rectangle 3"/>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877">
              <a:spcAft>
                <a:spcPts val="857"/>
              </a:spcAft>
              <a:defRPr/>
            </a:pPr>
            <a:r>
              <a:rPr lang="en-US">
                <a:solidFill>
                  <a:srgbClr val="FFFFFF"/>
                </a:solidFill>
                <a:latin typeface="Arial"/>
              </a:rPr>
              <a:t>Big Concept Slide</a:t>
            </a:r>
          </a:p>
        </p:txBody>
      </p:sp>
      <p:sp>
        <p:nvSpPr>
          <p:cNvPr id="6" name="Text Placeholder 5"/>
          <p:cNvSpPr>
            <a:spLocks noGrp="1"/>
          </p:cNvSpPr>
          <p:nvPr>
            <p:ph type="body" sz="quarter" idx="10"/>
          </p:nvPr>
        </p:nvSpPr>
        <p:spPr>
          <a:xfrm>
            <a:off x="715471" y="4578512"/>
            <a:ext cx="13188949" cy="717869"/>
          </a:xfrm>
          <a:prstGeom prst="rect">
            <a:avLst/>
          </a:prstGeom>
        </p:spPr>
        <p:txBody>
          <a:bodyPr lIns="0" tIns="65221" rIns="0" bIns="65221" anchor="b"/>
          <a:lstStyle>
            <a:lvl1pPr marL="0" indent="0" algn="l" defTabSz="1173839" rtl="0" eaLnBrk="1" latinLnBrk="0" hangingPunct="1">
              <a:buNone/>
              <a:defRPr lang="en-US" sz="4000" b="0" kern="1200" cap="all" baseline="0" smtClean="0">
                <a:solidFill>
                  <a:schemeClr val="tx1"/>
                </a:solidFill>
                <a:latin typeface="+mn-lt"/>
                <a:ea typeface="+mn-ea"/>
                <a:cs typeface="+mn-cs"/>
              </a:defRPr>
            </a:lvl1pPr>
            <a:lvl2pPr marL="0" algn="l" defTabSz="1173839" rtl="0" eaLnBrk="1" latinLnBrk="0" hangingPunct="1">
              <a:defRPr lang="en-US" sz="4000" kern="1200" smtClean="0">
                <a:solidFill>
                  <a:schemeClr val="accent4"/>
                </a:solidFill>
                <a:latin typeface="+mn-lt"/>
                <a:ea typeface="+mn-ea"/>
                <a:cs typeface="+mn-cs"/>
              </a:defRPr>
            </a:lvl2pPr>
            <a:lvl3pPr marL="0" algn="l" defTabSz="1173839" rtl="0" eaLnBrk="1" latinLnBrk="0" hangingPunct="1">
              <a:defRPr lang="en-US" sz="4000" kern="1200" smtClean="0">
                <a:solidFill>
                  <a:schemeClr val="accent4"/>
                </a:solidFill>
                <a:latin typeface="+mn-lt"/>
                <a:ea typeface="+mn-ea"/>
                <a:cs typeface="+mn-cs"/>
              </a:defRPr>
            </a:lvl3pPr>
            <a:lvl4pPr marL="0" algn="l" defTabSz="1173839" rtl="0" eaLnBrk="1" latinLnBrk="0" hangingPunct="1">
              <a:defRPr lang="en-US" sz="4000" kern="1200" smtClean="0">
                <a:solidFill>
                  <a:schemeClr val="accent4"/>
                </a:solidFill>
                <a:latin typeface="+mn-lt"/>
                <a:ea typeface="+mn-ea"/>
                <a:cs typeface="+mn-cs"/>
              </a:defRPr>
            </a:lvl4pPr>
            <a:lvl5pPr marL="0" algn="l" defTabSz="1173839" rtl="0" eaLnBrk="1" latinLnBrk="0" hangingPunct="1">
              <a:defRPr lang="en-US" sz="4000" kern="1200">
                <a:solidFill>
                  <a:schemeClr val="accent4"/>
                </a:solidFill>
                <a:latin typeface="+mn-lt"/>
                <a:ea typeface="+mn-ea"/>
                <a:cs typeface="+mn-cs"/>
              </a:defRPr>
            </a:lvl5pPr>
          </a:lstStyle>
          <a:p>
            <a:pPr lvl="0"/>
            <a:r>
              <a:rPr lang="en-US" smtClean="0"/>
              <a:t>Click to edit Master text styles</a:t>
            </a:r>
          </a:p>
        </p:txBody>
      </p:sp>
      <p:sp>
        <p:nvSpPr>
          <p:cNvPr id="9" name="Text Placeholder 8"/>
          <p:cNvSpPr>
            <a:spLocks noGrp="1"/>
          </p:cNvSpPr>
          <p:nvPr>
            <p:ph type="body" sz="quarter" idx="11"/>
          </p:nvPr>
        </p:nvSpPr>
        <p:spPr>
          <a:xfrm>
            <a:off x="715471" y="5306619"/>
            <a:ext cx="13188949" cy="1331000"/>
          </a:xfrm>
          <a:prstGeom prst="rect">
            <a:avLst/>
          </a:prstGeom>
        </p:spPr>
        <p:txBody>
          <a:bodyPr lIns="0" tIns="65221" rIns="652166" bIns="65221" anchor="b"/>
          <a:lstStyle>
            <a:lvl1pPr marL="0" indent="0" algn="l">
              <a:buNone/>
              <a:defRPr sz="10300" b="1" cap="all" baseline="0"/>
            </a:lvl1pPr>
          </a:lstStyle>
          <a:p>
            <a:pPr lvl="0"/>
            <a:r>
              <a:rPr lang="en-US" smtClean="0"/>
              <a:t>Click to edit Master text styles</a:t>
            </a:r>
          </a:p>
        </p:txBody>
      </p:sp>
    </p:spTree>
    <p:extLst>
      <p:ext uri="{BB962C8B-B14F-4D97-AF65-F5344CB8AC3E}">
        <p14:creationId xmlns:p14="http://schemas.microsoft.com/office/powerpoint/2010/main" val="2227879312"/>
      </p:ext>
    </p:extLst>
  </p:cSld>
  <p:clrMapOvr>
    <a:masterClrMapping/>
  </p:clrMapOvr>
  <p:transition spd="med">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JDV6_16x9_Right_Section Divider">
    <p:spTree>
      <p:nvGrpSpPr>
        <p:cNvPr id="1" name=""/>
        <p:cNvGrpSpPr/>
        <p:nvPr/>
      </p:nvGrpSpPr>
      <p:grpSpPr>
        <a:xfrm>
          <a:off x="0" y="0"/>
          <a:ext cx="0" cy="0"/>
          <a:chOff x="0" y="0"/>
          <a:chExt cx="0" cy="0"/>
        </a:xfrm>
      </p:grpSpPr>
      <p:sp>
        <p:nvSpPr>
          <p:cNvPr id="7" name="Rectangle 6"/>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877">
              <a:spcAft>
                <a:spcPts val="857"/>
              </a:spcAft>
              <a:defRPr/>
            </a:pPr>
            <a:r>
              <a:rPr lang="en-US">
                <a:solidFill>
                  <a:srgbClr val="FFFFFF"/>
                </a:solidFill>
                <a:latin typeface="Arial"/>
              </a:rPr>
              <a:t>Section Divider</a:t>
            </a:r>
          </a:p>
        </p:txBody>
      </p:sp>
      <p:sp>
        <p:nvSpPr>
          <p:cNvPr id="6" name="Text Placeholder 20"/>
          <p:cNvSpPr>
            <a:spLocks noGrp="1"/>
          </p:cNvSpPr>
          <p:nvPr>
            <p:ph type="body" sz="quarter" idx="17"/>
          </p:nvPr>
        </p:nvSpPr>
        <p:spPr>
          <a:xfrm>
            <a:off x="6034621" y="1555790"/>
            <a:ext cx="8252883" cy="2920999"/>
          </a:xfrm>
          <a:prstGeom prst="rect">
            <a:avLst/>
          </a:prstGeom>
        </p:spPr>
        <p:txBody>
          <a:bodyPr lIns="0" tIns="130422" rIns="0" bIns="130422" anchor="b"/>
          <a:lstStyle>
            <a:lvl1pPr marL="0" indent="0">
              <a:lnSpc>
                <a:spcPct val="95000"/>
              </a:lnSpc>
              <a:spcBef>
                <a:spcPts val="0"/>
              </a:spcBef>
              <a:buNone/>
              <a:defRPr lang="en-US" sz="6900" b="1" kern="1200" cap="all" baseline="0" dirty="0" smtClean="0">
                <a:solidFill>
                  <a:schemeClr val="tx1"/>
                </a:solidFill>
                <a:latin typeface="+mn-lt"/>
                <a:ea typeface="+mn-ea"/>
                <a:cs typeface="Aparajita" pitchFamily="34" charset="0"/>
              </a:defRPr>
            </a:lvl1pPr>
          </a:lstStyle>
          <a:p>
            <a:pPr lvl="0"/>
            <a:r>
              <a:rPr lang="en-US" smtClean="0"/>
              <a:t>Click to edit Master text styles</a:t>
            </a:r>
          </a:p>
        </p:txBody>
      </p:sp>
      <p:sp>
        <p:nvSpPr>
          <p:cNvPr id="9" name="Text Placeholder 5"/>
          <p:cNvSpPr>
            <a:spLocks noGrp="1"/>
          </p:cNvSpPr>
          <p:nvPr>
            <p:ph type="body" sz="quarter" idx="18"/>
          </p:nvPr>
        </p:nvSpPr>
        <p:spPr>
          <a:xfrm>
            <a:off x="6034621" y="4721992"/>
            <a:ext cx="8252883" cy="577849"/>
          </a:xfrm>
          <a:prstGeom prst="rect">
            <a:avLst/>
          </a:prstGeom>
        </p:spPr>
        <p:txBody>
          <a:bodyPr lIns="0" tIns="65221" rIns="130422" bIns="65221"/>
          <a:lstStyle>
            <a:lvl1pPr marL="0" indent="0">
              <a:lnSpc>
                <a:spcPct val="95000"/>
              </a:lnSpc>
              <a:buNone/>
              <a:defRPr lang="en-US" sz="4000" kern="1200" dirty="0">
                <a:solidFill>
                  <a:schemeClr val="accent3"/>
                </a:solidFill>
                <a:latin typeface="+mn-lt"/>
                <a:ea typeface="+mn-ea"/>
                <a:cs typeface="+mn-cs"/>
              </a:defRPr>
            </a:lvl1pPr>
            <a:lvl2pPr>
              <a:defRPr sz="3600">
                <a:solidFill>
                  <a:schemeClr val="accent4"/>
                </a:solidFill>
              </a:defRPr>
            </a:lvl2pPr>
            <a:lvl3pPr>
              <a:defRPr sz="3600">
                <a:solidFill>
                  <a:schemeClr val="accent4"/>
                </a:solidFill>
              </a:defRPr>
            </a:lvl3pPr>
            <a:lvl4pPr>
              <a:defRPr sz="3600">
                <a:solidFill>
                  <a:schemeClr val="accent4"/>
                </a:solidFill>
              </a:defRPr>
            </a:lvl4pPr>
            <a:lvl5pPr>
              <a:defRPr sz="3600">
                <a:solidFill>
                  <a:schemeClr val="accent4"/>
                </a:solidFill>
              </a:defRPr>
            </a:lvl5pPr>
          </a:lstStyle>
          <a:p>
            <a:pPr lvl="0"/>
            <a:r>
              <a:rPr lang="en-US" smtClean="0"/>
              <a:t>Click to edit Master text styles</a:t>
            </a:r>
          </a:p>
        </p:txBody>
      </p:sp>
      <p:sp>
        <p:nvSpPr>
          <p:cNvPr id="10" name="Text Placeholder 4"/>
          <p:cNvSpPr>
            <a:spLocks noGrp="1"/>
          </p:cNvSpPr>
          <p:nvPr>
            <p:ph type="body" sz="quarter" idx="15"/>
          </p:nvPr>
        </p:nvSpPr>
        <p:spPr>
          <a:xfrm>
            <a:off x="6034655" y="6509687"/>
            <a:ext cx="8252885" cy="468304"/>
          </a:xfrm>
          <a:prstGeom prst="rect">
            <a:avLst/>
          </a:prstGeom>
        </p:spPr>
        <p:txBody>
          <a:bodyPr lIns="0" tIns="130422" rIns="0" bIns="130422"/>
          <a:lstStyle>
            <a:lvl1pPr marL="440206" indent="-440206">
              <a:lnSpc>
                <a:spcPct val="95000"/>
              </a:lnSpc>
              <a:spcBef>
                <a:spcPts val="0"/>
              </a:spcBef>
              <a:buNone/>
              <a:defRPr lang="en-US" sz="2000" b="1" kern="1200" cap="all" baseline="0" smtClean="0">
                <a:solidFill>
                  <a:schemeClr val="tx1"/>
                </a:solidFill>
                <a:latin typeface="+mn-lt"/>
                <a:ea typeface="+mn-ea"/>
                <a:cs typeface="+mn-cs"/>
              </a:defRPr>
            </a:lvl1pPr>
          </a:lstStyle>
          <a:p>
            <a:pPr lvl="0"/>
            <a:r>
              <a:rPr lang="en-US" smtClean="0"/>
              <a:t>Click to edit Master text styles</a:t>
            </a:r>
          </a:p>
        </p:txBody>
      </p:sp>
      <p:sp>
        <p:nvSpPr>
          <p:cNvPr id="11" name="Text Placeholder 3"/>
          <p:cNvSpPr>
            <a:spLocks noGrp="1"/>
          </p:cNvSpPr>
          <p:nvPr>
            <p:ph type="body" sz="quarter" idx="14"/>
          </p:nvPr>
        </p:nvSpPr>
        <p:spPr>
          <a:xfrm>
            <a:off x="6034655" y="5938263"/>
            <a:ext cx="8252885" cy="546848"/>
          </a:xfrm>
          <a:prstGeom prst="rect">
            <a:avLst/>
          </a:prstGeom>
        </p:spPr>
        <p:txBody>
          <a:bodyPr lIns="0" tIns="130422" rIns="0" bIns="130422"/>
          <a:lstStyle>
            <a:lvl1pPr marL="0" marR="0" indent="0" algn="l" defTabSz="1173839" rtl="0" eaLnBrk="1" fontAlgn="auto" latinLnBrk="0" hangingPunct="1">
              <a:lnSpc>
                <a:spcPct val="95000"/>
              </a:lnSpc>
              <a:spcBef>
                <a:spcPct val="20000"/>
              </a:spcBef>
              <a:spcAft>
                <a:spcPts val="0"/>
              </a:spcAft>
              <a:buClrTx/>
              <a:buSzTx/>
              <a:buFont typeface="Arial" pitchFamily="34" charset="0"/>
              <a:buNone/>
              <a:tabLst/>
              <a:defRPr lang="en-US" sz="2900" kern="1200" smtClean="0">
                <a:solidFill>
                  <a:srgbClr val="FFFFFF"/>
                </a:solidFill>
                <a:latin typeface="+mn-lt"/>
                <a:ea typeface="+mn-ea"/>
                <a:cs typeface="+mn-cs"/>
              </a:defRPr>
            </a:lvl1pPr>
            <a:lvl2pPr marL="0" marR="0" indent="0" algn="l" defTabSz="1173839" rtl="0" eaLnBrk="1" fontAlgn="auto" latinLnBrk="0" hangingPunct="1">
              <a:lnSpc>
                <a:spcPct val="100000"/>
              </a:lnSpc>
              <a:spcBef>
                <a:spcPct val="20000"/>
              </a:spcBef>
              <a:spcAft>
                <a:spcPts val="0"/>
              </a:spcAft>
              <a:buClrTx/>
              <a:buSzTx/>
              <a:buFont typeface="Arial" pitchFamily="34" charset="0"/>
              <a:buNone/>
              <a:tabLst/>
              <a:defRPr lang="en-US" sz="2700" kern="1200" smtClean="0">
                <a:solidFill>
                  <a:srgbClr val="FFFFFF"/>
                </a:solidFill>
                <a:latin typeface="+mn-lt"/>
                <a:ea typeface="+mn-ea"/>
                <a:cs typeface="+mn-cs"/>
              </a:defRPr>
            </a:lvl2pPr>
            <a:lvl3pPr marL="0" marR="0" indent="0" algn="l" defTabSz="1173839" rtl="0" eaLnBrk="1" fontAlgn="auto" latinLnBrk="0" hangingPunct="1">
              <a:lnSpc>
                <a:spcPct val="100000"/>
              </a:lnSpc>
              <a:spcBef>
                <a:spcPct val="20000"/>
              </a:spcBef>
              <a:spcAft>
                <a:spcPts val="0"/>
              </a:spcAft>
              <a:buClrTx/>
              <a:buSzTx/>
              <a:buFont typeface="Arial" pitchFamily="34" charset="0"/>
              <a:buNone/>
              <a:tabLst/>
              <a:defRPr lang="en-US" sz="2700" kern="1200" smtClean="0">
                <a:solidFill>
                  <a:srgbClr val="FFFFFF"/>
                </a:solidFill>
                <a:latin typeface="+mn-lt"/>
                <a:ea typeface="+mn-ea"/>
                <a:cs typeface="+mn-cs"/>
              </a:defRPr>
            </a:lvl3pPr>
            <a:lvl4pPr marL="0" marR="0" indent="0" algn="l" defTabSz="1173839" rtl="0" eaLnBrk="1" fontAlgn="auto" latinLnBrk="0" hangingPunct="1">
              <a:lnSpc>
                <a:spcPct val="100000"/>
              </a:lnSpc>
              <a:spcBef>
                <a:spcPct val="20000"/>
              </a:spcBef>
              <a:spcAft>
                <a:spcPts val="0"/>
              </a:spcAft>
              <a:buClrTx/>
              <a:buSzTx/>
              <a:buFont typeface="Arial" pitchFamily="34" charset="0"/>
              <a:buNone/>
              <a:tabLst/>
              <a:defRPr lang="en-US" sz="2700" kern="1200" smtClean="0">
                <a:solidFill>
                  <a:srgbClr val="FFFFFF"/>
                </a:solidFill>
                <a:latin typeface="+mn-lt"/>
                <a:ea typeface="+mn-ea"/>
                <a:cs typeface="+mn-cs"/>
              </a:defRPr>
            </a:lvl4pPr>
            <a:lvl5pPr marL="0" marR="0" indent="0" algn="l" defTabSz="1173839" rtl="0" eaLnBrk="1" fontAlgn="auto" latinLnBrk="0" hangingPunct="1">
              <a:lnSpc>
                <a:spcPct val="100000"/>
              </a:lnSpc>
              <a:spcBef>
                <a:spcPct val="20000"/>
              </a:spcBef>
              <a:spcAft>
                <a:spcPts val="0"/>
              </a:spcAft>
              <a:buClrTx/>
              <a:buSzTx/>
              <a:buFont typeface="Arial" pitchFamily="34" charset="0"/>
              <a:buNone/>
              <a:tabLst/>
              <a:defRPr lang="en-US" sz="2700" kern="1200">
                <a:solidFill>
                  <a:srgbClr val="FFFFFF"/>
                </a:solidFill>
                <a:latin typeface="+mn-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3666132707"/>
      </p:ext>
    </p:extLst>
  </p:cSld>
  <p:clrMapOvr>
    <a:masterClrMapping/>
  </p:clrMapOvr>
  <p:transition spd="med">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JDV6_16x9_Section Divider_W Description">
    <p:spTree>
      <p:nvGrpSpPr>
        <p:cNvPr id="1" name=""/>
        <p:cNvGrpSpPr/>
        <p:nvPr/>
      </p:nvGrpSpPr>
      <p:grpSpPr>
        <a:xfrm>
          <a:off x="0" y="0"/>
          <a:ext cx="0" cy="0"/>
          <a:chOff x="0" y="0"/>
          <a:chExt cx="0" cy="0"/>
        </a:xfrm>
      </p:grpSpPr>
      <p:sp>
        <p:nvSpPr>
          <p:cNvPr id="5" name="Rectangle 4"/>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877">
              <a:spcAft>
                <a:spcPts val="857"/>
              </a:spcAft>
              <a:defRPr/>
            </a:pPr>
            <a:r>
              <a:rPr lang="en-US">
                <a:solidFill>
                  <a:srgbClr val="FFFFFF"/>
                </a:solidFill>
                <a:latin typeface="Arial"/>
              </a:rPr>
              <a:t>Section Divider</a:t>
            </a:r>
          </a:p>
        </p:txBody>
      </p:sp>
      <p:sp>
        <p:nvSpPr>
          <p:cNvPr id="6" name="Text Placeholder 20"/>
          <p:cNvSpPr>
            <a:spLocks noGrp="1"/>
          </p:cNvSpPr>
          <p:nvPr>
            <p:ph type="body" sz="quarter" idx="17"/>
          </p:nvPr>
        </p:nvSpPr>
        <p:spPr>
          <a:xfrm>
            <a:off x="1221317" y="1555790"/>
            <a:ext cx="8252883" cy="2920999"/>
          </a:xfrm>
          <a:prstGeom prst="rect">
            <a:avLst/>
          </a:prstGeom>
        </p:spPr>
        <p:txBody>
          <a:bodyPr lIns="0" tIns="130422" rIns="0" bIns="130422" anchor="b"/>
          <a:lstStyle>
            <a:lvl1pPr marL="0" indent="0">
              <a:lnSpc>
                <a:spcPct val="95000"/>
              </a:lnSpc>
              <a:spcBef>
                <a:spcPts val="0"/>
              </a:spcBef>
              <a:buNone/>
              <a:defRPr lang="en-US" sz="6900" b="1" kern="1200" cap="all" baseline="0" dirty="0" smtClean="0">
                <a:solidFill>
                  <a:schemeClr val="tx1"/>
                </a:solidFill>
                <a:latin typeface="+mn-lt"/>
                <a:ea typeface="+mn-ea"/>
                <a:cs typeface="Aparajita" pitchFamily="34" charset="0"/>
              </a:defRPr>
            </a:lvl1pPr>
          </a:lstStyle>
          <a:p>
            <a:pPr lvl="0"/>
            <a:r>
              <a:rPr lang="en-US" smtClean="0"/>
              <a:t>Click to edit Master text styles</a:t>
            </a:r>
          </a:p>
        </p:txBody>
      </p:sp>
      <p:sp>
        <p:nvSpPr>
          <p:cNvPr id="9" name="Text Placeholder 5"/>
          <p:cNvSpPr>
            <a:spLocks noGrp="1"/>
          </p:cNvSpPr>
          <p:nvPr>
            <p:ph type="body" sz="quarter" idx="18"/>
          </p:nvPr>
        </p:nvSpPr>
        <p:spPr>
          <a:xfrm>
            <a:off x="1221317" y="4721992"/>
            <a:ext cx="8252883" cy="577849"/>
          </a:xfrm>
          <a:prstGeom prst="rect">
            <a:avLst/>
          </a:prstGeom>
        </p:spPr>
        <p:txBody>
          <a:bodyPr lIns="0" tIns="65221" rIns="130422" bIns="65221"/>
          <a:lstStyle>
            <a:lvl1pPr marL="0" indent="0">
              <a:lnSpc>
                <a:spcPct val="95000"/>
              </a:lnSpc>
              <a:buNone/>
              <a:defRPr lang="en-US" sz="4000" kern="1200" dirty="0">
                <a:solidFill>
                  <a:schemeClr val="accent3"/>
                </a:solidFill>
                <a:latin typeface="+mn-lt"/>
                <a:ea typeface="+mn-ea"/>
                <a:cs typeface="+mn-cs"/>
              </a:defRPr>
            </a:lvl1pPr>
            <a:lvl2pPr>
              <a:defRPr sz="3600">
                <a:solidFill>
                  <a:schemeClr val="accent4"/>
                </a:solidFill>
              </a:defRPr>
            </a:lvl2pPr>
            <a:lvl3pPr>
              <a:defRPr sz="3600">
                <a:solidFill>
                  <a:schemeClr val="accent4"/>
                </a:solidFill>
              </a:defRPr>
            </a:lvl3pPr>
            <a:lvl4pPr>
              <a:defRPr sz="3600">
                <a:solidFill>
                  <a:schemeClr val="accent4"/>
                </a:solidFill>
              </a:defRPr>
            </a:lvl4pPr>
            <a:lvl5pPr>
              <a:defRPr sz="3600">
                <a:solidFill>
                  <a:schemeClr val="accent4"/>
                </a:solidFill>
              </a:defRPr>
            </a:lvl5pPr>
          </a:lstStyle>
          <a:p>
            <a:pPr lvl="0"/>
            <a:r>
              <a:rPr lang="en-US" smtClean="0"/>
              <a:t>Click to edit Master text styles</a:t>
            </a:r>
          </a:p>
        </p:txBody>
      </p:sp>
      <p:sp>
        <p:nvSpPr>
          <p:cNvPr id="11" name="Text Placeholder 3"/>
          <p:cNvSpPr>
            <a:spLocks noGrp="1"/>
          </p:cNvSpPr>
          <p:nvPr>
            <p:ph type="body" sz="quarter" idx="14"/>
          </p:nvPr>
        </p:nvSpPr>
        <p:spPr>
          <a:xfrm>
            <a:off x="1221351" y="5252463"/>
            <a:ext cx="8252885" cy="546848"/>
          </a:xfrm>
          <a:prstGeom prst="rect">
            <a:avLst/>
          </a:prstGeom>
        </p:spPr>
        <p:txBody>
          <a:bodyPr lIns="0" tIns="391300" rIns="0" bIns="130422"/>
          <a:lstStyle>
            <a:lvl1pPr marL="0" marR="0" indent="0" algn="l" defTabSz="1173839" rtl="0" eaLnBrk="1" fontAlgn="auto" latinLnBrk="0" hangingPunct="1">
              <a:lnSpc>
                <a:spcPct val="95000"/>
              </a:lnSpc>
              <a:spcBef>
                <a:spcPct val="20000"/>
              </a:spcBef>
              <a:spcAft>
                <a:spcPts val="0"/>
              </a:spcAft>
              <a:buClrTx/>
              <a:buSzTx/>
              <a:buFont typeface="Arial" pitchFamily="34" charset="0"/>
              <a:buNone/>
              <a:tabLst/>
              <a:defRPr lang="en-US" sz="2900" kern="1200" baseline="0" smtClean="0">
                <a:solidFill>
                  <a:srgbClr val="FFFFFF"/>
                </a:solidFill>
                <a:latin typeface="+mn-lt"/>
                <a:ea typeface="+mn-ea"/>
                <a:cs typeface="+mn-cs"/>
              </a:defRPr>
            </a:lvl1pPr>
            <a:lvl2pPr marL="0" marR="0" indent="0" algn="l" defTabSz="1173839" rtl="0" eaLnBrk="1" fontAlgn="auto" latinLnBrk="0" hangingPunct="1">
              <a:lnSpc>
                <a:spcPct val="100000"/>
              </a:lnSpc>
              <a:spcBef>
                <a:spcPct val="20000"/>
              </a:spcBef>
              <a:spcAft>
                <a:spcPts val="0"/>
              </a:spcAft>
              <a:buClrTx/>
              <a:buSzTx/>
              <a:buFont typeface="Arial" pitchFamily="34" charset="0"/>
              <a:buNone/>
              <a:tabLst/>
              <a:defRPr lang="en-US" sz="2700" kern="1200" smtClean="0">
                <a:solidFill>
                  <a:srgbClr val="FFFFFF"/>
                </a:solidFill>
                <a:latin typeface="+mn-lt"/>
                <a:ea typeface="+mn-ea"/>
                <a:cs typeface="+mn-cs"/>
              </a:defRPr>
            </a:lvl2pPr>
            <a:lvl3pPr marL="0" marR="0" indent="0" algn="l" defTabSz="1173839" rtl="0" eaLnBrk="1" fontAlgn="auto" latinLnBrk="0" hangingPunct="1">
              <a:lnSpc>
                <a:spcPct val="100000"/>
              </a:lnSpc>
              <a:spcBef>
                <a:spcPct val="20000"/>
              </a:spcBef>
              <a:spcAft>
                <a:spcPts val="0"/>
              </a:spcAft>
              <a:buClrTx/>
              <a:buSzTx/>
              <a:buFont typeface="Arial" pitchFamily="34" charset="0"/>
              <a:buNone/>
              <a:tabLst/>
              <a:defRPr lang="en-US" sz="2700" kern="1200" smtClean="0">
                <a:solidFill>
                  <a:srgbClr val="FFFFFF"/>
                </a:solidFill>
                <a:latin typeface="+mn-lt"/>
                <a:ea typeface="+mn-ea"/>
                <a:cs typeface="+mn-cs"/>
              </a:defRPr>
            </a:lvl3pPr>
            <a:lvl4pPr marL="0" marR="0" indent="0" algn="l" defTabSz="1173839" rtl="0" eaLnBrk="1" fontAlgn="auto" latinLnBrk="0" hangingPunct="1">
              <a:lnSpc>
                <a:spcPct val="100000"/>
              </a:lnSpc>
              <a:spcBef>
                <a:spcPct val="20000"/>
              </a:spcBef>
              <a:spcAft>
                <a:spcPts val="0"/>
              </a:spcAft>
              <a:buClrTx/>
              <a:buSzTx/>
              <a:buFont typeface="Arial" pitchFamily="34" charset="0"/>
              <a:buNone/>
              <a:tabLst/>
              <a:defRPr lang="en-US" sz="2700" kern="1200" smtClean="0">
                <a:solidFill>
                  <a:srgbClr val="FFFFFF"/>
                </a:solidFill>
                <a:latin typeface="+mn-lt"/>
                <a:ea typeface="+mn-ea"/>
                <a:cs typeface="+mn-cs"/>
              </a:defRPr>
            </a:lvl4pPr>
            <a:lvl5pPr marL="0" marR="0" indent="0" algn="l" defTabSz="1173839" rtl="0" eaLnBrk="1" fontAlgn="auto" latinLnBrk="0" hangingPunct="1">
              <a:lnSpc>
                <a:spcPct val="100000"/>
              </a:lnSpc>
              <a:spcBef>
                <a:spcPct val="20000"/>
              </a:spcBef>
              <a:spcAft>
                <a:spcPts val="0"/>
              </a:spcAft>
              <a:buClrTx/>
              <a:buSzTx/>
              <a:buFont typeface="Arial" pitchFamily="34" charset="0"/>
              <a:buNone/>
              <a:tabLst/>
              <a:defRPr lang="en-US" sz="2700" kern="1200">
                <a:solidFill>
                  <a:srgbClr val="FFFFFF"/>
                </a:solidFill>
                <a:latin typeface="+mn-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680120018"/>
      </p:ext>
    </p:extLst>
  </p:cSld>
  <p:clrMapOvr>
    <a:masterClrMapping/>
  </p:clrMapOvr>
  <p:transition spd="med">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JDV6_16x9_Thank You">
    <p:spTree>
      <p:nvGrpSpPr>
        <p:cNvPr id="1" name=""/>
        <p:cNvGrpSpPr/>
        <p:nvPr/>
      </p:nvGrpSpPr>
      <p:grpSpPr>
        <a:xfrm>
          <a:off x="0" y="0"/>
          <a:ext cx="0" cy="0"/>
          <a:chOff x="0" y="0"/>
          <a:chExt cx="0" cy="0"/>
        </a:xfrm>
      </p:grpSpPr>
      <p:sp>
        <p:nvSpPr>
          <p:cNvPr id="2" name="Rectangle 1"/>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877">
              <a:spcAft>
                <a:spcPts val="857"/>
              </a:spcAft>
              <a:defRPr/>
            </a:pPr>
            <a:r>
              <a:rPr lang="en-US">
                <a:solidFill>
                  <a:srgbClr val="FFFFFF"/>
                </a:solidFill>
                <a:latin typeface="Arial"/>
              </a:rPr>
              <a:t>Thank-You Slide</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2781303" y="2878673"/>
            <a:ext cx="9067800" cy="25315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2781303" y="2878667"/>
            <a:ext cx="9067800" cy="2525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895081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par>
                                <p:cTn id="8" presetID="10" presetClass="entr" presetSubtype="0" fill="hold" nodeType="withEffect">
                                  <p:stCondLst>
                                    <p:cond delay="4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8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JDV6_16x9_Welcome">
    <p:spTree>
      <p:nvGrpSpPr>
        <p:cNvPr id="1" name=""/>
        <p:cNvGrpSpPr/>
        <p:nvPr/>
      </p:nvGrpSpPr>
      <p:grpSpPr>
        <a:xfrm>
          <a:off x="0" y="0"/>
          <a:ext cx="0" cy="0"/>
          <a:chOff x="0" y="0"/>
          <a:chExt cx="0" cy="0"/>
        </a:xfrm>
      </p:grpSpPr>
      <p:sp>
        <p:nvSpPr>
          <p:cNvPr id="2" name="Rectangle 1"/>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877">
              <a:spcAft>
                <a:spcPts val="857"/>
              </a:spcAft>
              <a:defRPr/>
            </a:pPr>
            <a:r>
              <a:rPr lang="en-US" dirty="0">
                <a:solidFill>
                  <a:srgbClr val="FFFFFF"/>
                </a:solidFill>
                <a:latin typeface="Arial"/>
              </a:rPr>
              <a:t>Welcome Slide</a:t>
            </a:r>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059772" y="3541191"/>
            <a:ext cx="6510867" cy="901700"/>
          </a:xfrm>
          <a:prstGeom prst="rect">
            <a:avLst/>
          </a:prstGeom>
          <a:noFill/>
          <a:ln>
            <a:noFill/>
          </a:ln>
          <a:effectLst>
            <a:outerShdw blurRad="190500" dist="25400" dir="2700000" algn="ctr" rotWithShape="0">
              <a:schemeClr val="bg2">
                <a:alpha val="25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4279901" y="3419715"/>
            <a:ext cx="5943600" cy="114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08656" tIns="208656" rIns="208656" bIns="208656" anchor="ctr">
            <a:spAutoFit/>
          </a:bodyPr>
          <a:lstStyle/>
          <a:p>
            <a:pPr algn="ctr" defTabSz="2086754">
              <a:defRPr/>
            </a:pPr>
            <a:r>
              <a:rPr lang="en-US" sz="4700" dirty="0">
                <a:solidFill>
                  <a:srgbClr val="EBEBEB"/>
                </a:solidFill>
                <a:effectLst>
                  <a:outerShdw blurRad="190500" algn="ctr" rotWithShape="0">
                    <a:srgbClr val="EBEBEB">
                      <a:alpha val="25000"/>
                    </a:srgbClr>
                  </a:outerShdw>
                </a:effectLst>
                <a:latin typeface="Antenna Black" pitchFamily="50" charset="0"/>
              </a:rPr>
              <a:t>BIENVENUE</a:t>
            </a:r>
          </a:p>
        </p:txBody>
      </p:sp>
      <p:sp>
        <p:nvSpPr>
          <p:cNvPr id="5" name="Rectangle 4"/>
          <p:cNvSpPr/>
          <p:nvPr/>
        </p:nvSpPr>
        <p:spPr>
          <a:xfrm>
            <a:off x="2358000" y="3419715"/>
            <a:ext cx="9787467" cy="114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08656" tIns="208656" rIns="208656" bIns="208656" anchor="ctr">
            <a:spAutoFit/>
          </a:bodyPr>
          <a:lstStyle/>
          <a:p>
            <a:pPr algn="ctr" defTabSz="2086754">
              <a:defRPr/>
            </a:pPr>
            <a:r>
              <a:rPr lang="en-US" sz="4700" dirty="0" err="1">
                <a:solidFill>
                  <a:srgbClr val="EBEBEB"/>
                </a:solidFill>
                <a:effectLst>
                  <a:outerShdw blurRad="190500" algn="ctr" rotWithShape="0">
                    <a:srgbClr val="EBEBEB">
                      <a:alpha val="25000"/>
                    </a:srgbClr>
                  </a:outerShdw>
                </a:effectLst>
                <a:latin typeface="Arial Black" pitchFamily="34" charset="0"/>
              </a:rPr>
              <a:t>ДОБРО</a:t>
            </a:r>
            <a:r>
              <a:rPr lang="en-US" sz="4700" dirty="0">
                <a:solidFill>
                  <a:srgbClr val="EBEBEB"/>
                </a:solidFill>
                <a:effectLst>
                  <a:outerShdw blurRad="190500" algn="ctr" rotWithShape="0">
                    <a:srgbClr val="EBEBEB">
                      <a:alpha val="25000"/>
                    </a:srgbClr>
                  </a:outerShdw>
                </a:effectLst>
                <a:latin typeface="Arial Black" pitchFamily="34" charset="0"/>
              </a:rPr>
              <a:t> </a:t>
            </a:r>
            <a:r>
              <a:rPr lang="en-US" sz="4700" dirty="0" err="1">
                <a:solidFill>
                  <a:srgbClr val="EBEBEB"/>
                </a:solidFill>
                <a:effectLst>
                  <a:outerShdw blurRad="190500" algn="ctr" rotWithShape="0">
                    <a:srgbClr val="EBEBEB">
                      <a:alpha val="25000"/>
                    </a:srgbClr>
                  </a:outerShdw>
                </a:effectLst>
                <a:latin typeface="Arial Black" pitchFamily="34" charset="0"/>
              </a:rPr>
              <a:t>ПОЖАЛОВАТЬ</a:t>
            </a:r>
            <a:endParaRPr lang="en-US" sz="4700" dirty="0">
              <a:solidFill>
                <a:srgbClr val="EBEBEB"/>
              </a:solidFill>
              <a:effectLst>
                <a:outerShdw blurRad="190500" algn="ctr" rotWithShape="0">
                  <a:srgbClr val="EBEBEB">
                    <a:alpha val="25000"/>
                  </a:srgbClr>
                </a:outerShdw>
              </a:effectLst>
              <a:latin typeface="Arial Black" pitchFamily="34" charset="0"/>
            </a:endParaRPr>
          </a:p>
        </p:txBody>
      </p:sp>
      <p:sp>
        <p:nvSpPr>
          <p:cNvPr id="6" name="Rectangle 5"/>
          <p:cNvSpPr/>
          <p:nvPr/>
        </p:nvSpPr>
        <p:spPr>
          <a:xfrm>
            <a:off x="4279901" y="3419715"/>
            <a:ext cx="5943600" cy="114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08656" tIns="208656" rIns="208656" bIns="208656" anchor="ctr">
            <a:spAutoFit/>
          </a:bodyPr>
          <a:lstStyle/>
          <a:p>
            <a:pPr algn="ctr" defTabSz="2086754">
              <a:defRPr/>
            </a:pPr>
            <a:r>
              <a:rPr lang="en-US" sz="4700" dirty="0" err="1">
                <a:solidFill>
                  <a:srgbClr val="EBEBEB"/>
                </a:solidFill>
                <a:effectLst>
                  <a:outerShdw blurRad="190500" algn="ctr" rotWithShape="0">
                    <a:srgbClr val="EBEBEB">
                      <a:alpha val="25000"/>
                    </a:srgbClr>
                  </a:outerShdw>
                </a:effectLst>
                <a:latin typeface="Antenna Black" pitchFamily="50" charset="0"/>
              </a:rPr>
              <a:t>BENVENUTO</a:t>
            </a:r>
            <a:endParaRPr lang="en-US" sz="4700" dirty="0">
              <a:solidFill>
                <a:srgbClr val="EBEBEB"/>
              </a:solidFill>
              <a:effectLst>
                <a:outerShdw blurRad="190500" algn="ctr" rotWithShape="0">
                  <a:srgbClr val="EBEBEB">
                    <a:alpha val="25000"/>
                  </a:srgbClr>
                </a:outerShdw>
              </a:effectLst>
              <a:latin typeface="Antenna Black" pitchFamily="50" charset="0"/>
            </a:endParaRPr>
          </a:p>
        </p:txBody>
      </p:sp>
      <p:sp>
        <p:nvSpPr>
          <p:cNvPr id="7" name="Rectangle 6"/>
          <p:cNvSpPr/>
          <p:nvPr/>
        </p:nvSpPr>
        <p:spPr>
          <a:xfrm>
            <a:off x="4049212" y="3419715"/>
            <a:ext cx="6405035" cy="114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08656" tIns="208656" rIns="208656" bIns="208656" anchor="ctr">
            <a:spAutoFit/>
          </a:bodyPr>
          <a:lstStyle/>
          <a:p>
            <a:pPr algn="ctr" defTabSz="2086754">
              <a:defRPr/>
            </a:pPr>
            <a:r>
              <a:rPr lang="en-US" sz="4700" dirty="0">
                <a:solidFill>
                  <a:srgbClr val="EBEBEB"/>
                </a:solidFill>
                <a:effectLst>
                  <a:outerShdw blurRad="190500" algn="ctr" rotWithShape="0">
                    <a:srgbClr val="EBEBEB">
                      <a:alpha val="25000"/>
                    </a:srgbClr>
                  </a:outerShdw>
                </a:effectLst>
                <a:latin typeface="Antenna Black" pitchFamily="50" charset="0"/>
              </a:rPr>
              <a:t>KARIBU</a:t>
            </a:r>
          </a:p>
        </p:txBody>
      </p:sp>
      <p:pic>
        <p:nvPicPr>
          <p:cNvPr id="8" name="Picture 2" descr="\\psf\Host\Volumes\EP File Share\Touch\Project Juniper Regional Sales Summit\Development\T2625\Welcomes_PNGs\Arabic Welco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8655" y="3566591"/>
            <a:ext cx="3088216" cy="85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3" descr="\\psf\Host\Volumes\EP File Share\Touch\Project Juniper Regional Sales Summit\Development\T2625\Welcomes_PNGs\Urdu and Farsi Welcom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5669" y="3570843"/>
            <a:ext cx="3412067" cy="842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059772" y="3541191"/>
            <a:ext cx="6510867" cy="901700"/>
          </a:xfrm>
          <a:prstGeom prst="rect">
            <a:avLst/>
          </a:prstGeom>
          <a:noFill/>
          <a:ln>
            <a:noFill/>
          </a:ln>
          <a:effectLst>
            <a:outerShdw blurRad="190500" algn="ctr" rotWithShape="0">
              <a:schemeClr val="bg2">
                <a:alpha val="4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8365938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xit" presetSubtype="0" fill="hold" grpId="1" nodeType="withEffect">
                                  <p:stCondLst>
                                    <p:cond delay="25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10" presetClass="entr" presetSubtype="0" fill="hold" nodeType="withEffect">
                                  <p:stCondLst>
                                    <p:cond delay="25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xit" presetSubtype="0" fill="hold" nodeType="withEffect">
                                  <p:stCondLst>
                                    <p:cond delay="50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par>
                                <p:cTn id="17" presetID="10" presetClass="entr" presetSubtype="0" fill="hold" grpId="0" nodeType="withEffect">
                                  <p:stCondLst>
                                    <p:cond delay="75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xit" presetSubtype="0" fill="hold" grpId="1" nodeType="withEffect">
                                  <p:stCondLst>
                                    <p:cond delay="100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par>
                                <p:cTn id="23" presetID="10" presetClass="entr" presetSubtype="0" fill="hold" grpId="0" nodeType="withEffect">
                                  <p:stCondLst>
                                    <p:cond delay="10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xit" presetSubtype="0" fill="hold" grpId="1" nodeType="withEffect">
                                  <p:stCondLst>
                                    <p:cond delay="125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par>
                                <p:cTn id="29" presetID="10" presetClass="entr" presetSubtype="0" fill="hold" nodeType="withEffect">
                                  <p:stCondLst>
                                    <p:cond delay="125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xit" presetSubtype="0" fill="hold" nodeType="withEffect">
                                  <p:stCondLst>
                                    <p:cond delay="1500"/>
                                  </p:stCondLst>
                                  <p:childTnLst>
                                    <p:animEffect transition="out" filter="fade">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par>
                                <p:cTn id="35" presetID="10" presetClass="entr" presetSubtype="0" fill="hold" grpId="0" nodeType="withEffect">
                                  <p:stCondLst>
                                    <p:cond delay="150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xit" presetSubtype="0" fill="hold" grpId="1" nodeType="withEffect">
                                  <p:stCondLst>
                                    <p:cond delay="1750"/>
                                  </p:stCondLst>
                                  <p:childTnLst>
                                    <p:animEffect transition="out" filter="fade">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cTn>
                              </p:par>
                            </p:childTnLst>
                          </p:cTn>
                        </p:par>
                        <p:par>
                          <p:cTn id="41" fill="hold">
                            <p:stCondLst>
                              <p:cond delay="2250"/>
                            </p:stCondLst>
                            <p:childTnLst>
                              <p:par>
                                <p:cTn id="42" presetID="10" presetClass="entr" presetSubtype="0"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700"/>
                                        <p:tgtEl>
                                          <p:spTgt spid="3"/>
                                        </p:tgtEl>
                                      </p:cBhvr>
                                    </p:animEffect>
                                  </p:childTnLst>
                                </p:cTn>
                              </p:par>
                              <p:par>
                                <p:cTn id="45" presetID="10" presetClass="entr" presetSubtype="0" fill="hold" nodeType="withEffect">
                                  <p:stCondLst>
                                    <p:cond delay="40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8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7" grpId="0"/>
      <p:bldP spid="7" grpId="1"/>
    </p:bld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JDV6_16x9_Q&amp;A">
    <p:spTree>
      <p:nvGrpSpPr>
        <p:cNvPr id="1" name=""/>
        <p:cNvGrpSpPr/>
        <p:nvPr/>
      </p:nvGrpSpPr>
      <p:grpSpPr>
        <a:xfrm>
          <a:off x="0" y="0"/>
          <a:ext cx="0" cy="0"/>
          <a:chOff x="0" y="0"/>
          <a:chExt cx="0" cy="0"/>
        </a:xfrm>
      </p:grpSpPr>
      <p:sp>
        <p:nvSpPr>
          <p:cNvPr id="2" name="Rectangle 1"/>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877">
              <a:spcAft>
                <a:spcPts val="857"/>
              </a:spcAft>
              <a:defRPr/>
            </a:pPr>
            <a:r>
              <a:rPr lang="en-US" dirty="0">
                <a:solidFill>
                  <a:srgbClr val="FFFFFF"/>
                </a:solidFill>
                <a:latin typeface="Arial"/>
              </a:rPr>
              <a:t>Q&amp;A Slide</a:t>
            </a: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7896" y="3009900"/>
            <a:ext cx="3894667" cy="2209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250260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JDV6_16x9_Big Concept">
    <p:spTree>
      <p:nvGrpSpPr>
        <p:cNvPr id="1" name=""/>
        <p:cNvGrpSpPr/>
        <p:nvPr/>
      </p:nvGrpSpPr>
      <p:grpSpPr>
        <a:xfrm>
          <a:off x="0" y="0"/>
          <a:ext cx="0" cy="0"/>
          <a:chOff x="0" y="0"/>
          <a:chExt cx="0" cy="0"/>
        </a:xfrm>
      </p:grpSpPr>
      <p:sp>
        <p:nvSpPr>
          <p:cNvPr id="4" name="Rectangle 3"/>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877">
              <a:spcAft>
                <a:spcPts val="857"/>
              </a:spcAft>
              <a:defRPr/>
            </a:pPr>
            <a:r>
              <a:rPr lang="en-US">
                <a:solidFill>
                  <a:srgbClr val="FFFFFF"/>
                </a:solidFill>
                <a:latin typeface="Arial"/>
              </a:rPr>
              <a:t>Big Concept Slide</a:t>
            </a:r>
          </a:p>
        </p:txBody>
      </p:sp>
      <p:sp>
        <p:nvSpPr>
          <p:cNvPr id="6" name="Text Placeholder 5"/>
          <p:cNvSpPr>
            <a:spLocks noGrp="1"/>
          </p:cNvSpPr>
          <p:nvPr>
            <p:ph type="body" sz="quarter" idx="10"/>
          </p:nvPr>
        </p:nvSpPr>
        <p:spPr>
          <a:xfrm>
            <a:off x="8180652" y="4578512"/>
            <a:ext cx="6437099" cy="717869"/>
          </a:xfrm>
          <a:prstGeom prst="rect">
            <a:avLst/>
          </a:prstGeom>
        </p:spPr>
        <p:txBody>
          <a:bodyPr lIns="0" tIns="65221" rIns="0" bIns="65221" anchor="b"/>
          <a:lstStyle>
            <a:lvl1pPr marL="0" indent="0" algn="l" defTabSz="1173839" rtl="0" eaLnBrk="1" latinLnBrk="0" hangingPunct="1">
              <a:buNone/>
              <a:defRPr lang="en-US" sz="4000" b="0" kern="1200" cap="all" baseline="0" smtClean="0">
                <a:solidFill>
                  <a:schemeClr val="tx1"/>
                </a:solidFill>
                <a:latin typeface="+mn-lt"/>
                <a:ea typeface="+mn-ea"/>
                <a:cs typeface="+mn-cs"/>
              </a:defRPr>
            </a:lvl1pPr>
            <a:lvl2pPr marL="0" algn="l" defTabSz="1173839" rtl="0" eaLnBrk="1" latinLnBrk="0" hangingPunct="1">
              <a:defRPr lang="en-US" sz="4000" kern="1200" smtClean="0">
                <a:solidFill>
                  <a:schemeClr val="accent4"/>
                </a:solidFill>
                <a:latin typeface="+mn-lt"/>
                <a:ea typeface="+mn-ea"/>
                <a:cs typeface="+mn-cs"/>
              </a:defRPr>
            </a:lvl2pPr>
            <a:lvl3pPr marL="0" algn="l" defTabSz="1173839" rtl="0" eaLnBrk="1" latinLnBrk="0" hangingPunct="1">
              <a:defRPr lang="en-US" sz="4000" kern="1200" smtClean="0">
                <a:solidFill>
                  <a:schemeClr val="accent4"/>
                </a:solidFill>
                <a:latin typeface="+mn-lt"/>
                <a:ea typeface="+mn-ea"/>
                <a:cs typeface="+mn-cs"/>
              </a:defRPr>
            </a:lvl3pPr>
            <a:lvl4pPr marL="0" algn="l" defTabSz="1173839" rtl="0" eaLnBrk="1" latinLnBrk="0" hangingPunct="1">
              <a:defRPr lang="en-US" sz="4000" kern="1200" smtClean="0">
                <a:solidFill>
                  <a:schemeClr val="accent4"/>
                </a:solidFill>
                <a:latin typeface="+mn-lt"/>
                <a:ea typeface="+mn-ea"/>
                <a:cs typeface="+mn-cs"/>
              </a:defRPr>
            </a:lvl4pPr>
            <a:lvl5pPr marL="0" algn="l" defTabSz="1173839" rtl="0" eaLnBrk="1" latinLnBrk="0" hangingPunct="1">
              <a:defRPr lang="en-US" sz="4000" kern="1200">
                <a:solidFill>
                  <a:schemeClr val="accent4"/>
                </a:solidFill>
                <a:latin typeface="+mn-lt"/>
                <a:ea typeface="+mn-ea"/>
                <a:cs typeface="+mn-cs"/>
              </a:defRPr>
            </a:lvl5pPr>
          </a:lstStyle>
          <a:p>
            <a:pPr lvl="0"/>
            <a:r>
              <a:rPr lang="en-US" smtClean="0"/>
              <a:t>Click to edit Master text styles</a:t>
            </a:r>
          </a:p>
        </p:txBody>
      </p:sp>
      <p:sp>
        <p:nvSpPr>
          <p:cNvPr id="9" name="Text Placeholder 8"/>
          <p:cNvSpPr>
            <a:spLocks noGrp="1"/>
          </p:cNvSpPr>
          <p:nvPr>
            <p:ph type="body" sz="quarter" idx="11"/>
          </p:nvPr>
        </p:nvSpPr>
        <p:spPr>
          <a:xfrm>
            <a:off x="3" y="5306619"/>
            <a:ext cx="14617712" cy="1331000"/>
          </a:xfrm>
          <a:prstGeom prst="rect">
            <a:avLst/>
          </a:prstGeom>
        </p:spPr>
        <p:txBody>
          <a:bodyPr lIns="0" tIns="65221" rIns="652166" bIns="65221" anchor="b"/>
          <a:lstStyle>
            <a:lvl1pPr marL="0" indent="0" algn="r">
              <a:buNone/>
              <a:defRPr sz="10300" b="1" cap="all" baseline="0"/>
            </a:lvl1pPr>
          </a:lstStyle>
          <a:p>
            <a:pPr lvl="0"/>
            <a:r>
              <a:rPr lang="en-US" smtClean="0"/>
              <a:t>Click to edit Master text styles</a:t>
            </a:r>
          </a:p>
        </p:txBody>
      </p:sp>
    </p:spTree>
    <p:extLst>
      <p:ext uri="{BB962C8B-B14F-4D97-AF65-F5344CB8AC3E}">
        <p14:creationId xmlns:p14="http://schemas.microsoft.com/office/powerpoint/2010/main" val="2152556186"/>
      </p:ext>
    </p:extLst>
  </p:cSld>
  <p:clrMapOvr>
    <a:masterClrMapping/>
  </p:clrMapOvr>
  <p:transition spd="med">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JDV6_16x9_Begin/En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734055" y="3600451"/>
            <a:ext cx="3162301" cy="8657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877">
              <a:spcAft>
                <a:spcPts val="857"/>
              </a:spcAft>
              <a:defRPr/>
            </a:pPr>
            <a:r>
              <a:rPr lang="en-US">
                <a:solidFill>
                  <a:srgbClr val="FFFFFF"/>
                </a:solidFill>
                <a:latin typeface="Arial"/>
              </a:rPr>
              <a:t>Begin/End Slide</a:t>
            </a:r>
          </a:p>
        </p:txBody>
      </p:sp>
    </p:spTree>
    <p:extLst>
      <p:ext uri="{BB962C8B-B14F-4D97-AF65-F5344CB8AC3E}">
        <p14:creationId xmlns:p14="http://schemas.microsoft.com/office/powerpoint/2010/main" val="3558465327"/>
      </p:ext>
    </p:extLst>
  </p:cSld>
  <p:clrMapOvr>
    <a:masterClrMapping/>
  </p:clrMapOvr>
  <p:transition spd="med">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JDV6_Intermission">
    <p:spTree>
      <p:nvGrpSpPr>
        <p:cNvPr id="1" name=""/>
        <p:cNvGrpSpPr/>
        <p:nvPr/>
      </p:nvGrpSpPr>
      <p:grpSpPr>
        <a:xfrm>
          <a:off x="0" y="0"/>
          <a:ext cx="0" cy="0"/>
          <a:chOff x="0" y="0"/>
          <a:chExt cx="0" cy="0"/>
        </a:xfrm>
      </p:grpSpPr>
      <p:sp>
        <p:nvSpPr>
          <p:cNvPr id="4" name="Rectangle 3"/>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877">
              <a:spcAft>
                <a:spcPts val="857"/>
              </a:spcAft>
              <a:defRPr/>
            </a:pPr>
            <a:r>
              <a:rPr lang="en-US">
                <a:solidFill>
                  <a:srgbClr val="FFFFFF"/>
                </a:solidFill>
                <a:latin typeface="Arial"/>
              </a:rPr>
              <a:t>Intermission</a:t>
            </a:r>
          </a:p>
        </p:txBody>
      </p:sp>
      <p:sp>
        <p:nvSpPr>
          <p:cNvPr id="3" name="Text Placeholder 9"/>
          <p:cNvSpPr>
            <a:spLocks noGrp="1"/>
          </p:cNvSpPr>
          <p:nvPr>
            <p:ph type="body" sz="quarter" idx="10"/>
          </p:nvPr>
        </p:nvSpPr>
        <p:spPr>
          <a:xfrm>
            <a:off x="247673" y="2286000"/>
            <a:ext cx="14132983" cy="3657600"/>
          </a:xfrm>
          <a:prstGeom prst="rect">
            <a:avLst/>
          </a:prstGeom>
          <a:solidFill>
            <a:schemeClr val="accent1"/>
          </a:solidFill>
          <a:ln w="38100">
            <a:solidFill>
              <a:schemeClr val="tx1"/>
            </a:solidFill>
          </a:ln>
        </p:spPr>
        <p:txBody>
          <a:bodyPr lIns="130422" tIns="65221" rIns="130422" bIns="65221" anchor="ctr"/>
          <a:lstStyle>
            <a:lvl1pPr marL="0" indent="0" algn="ctr" defTabSz="1173877" rtl="0" eaLnBrk="1" latinLnBrk="0" hangingPunct="1">
              <a:spcBef>
                <a:spcPct val="20000"/>
              </a:spcBef>
              <a:buFont typeface="Arial" pitchFamily="34" charset="0"/>
              <a:buNone/>
              <a:defRPr lang="en-US" sz="9600" kern="1200" cap="all" baseline="0" smtClean="0">
                <a:solidFill>
                  <a:schemeClr val="tx1"/>
                </a:solidFill>
                <a:latin typeface="+mn-lt"/>
                <a:ea typeface="+mn-ea"/>
                <a:cs typeface="+mn-cs"/>
              </a:defRPr>
            </a:lvl1pPr>
            <a:lvl2pPr marL="0" indent="0" algn="ctr" defTabSz="1173877" rtl="0" eaLnBrk="1" latinLnBrk="0" hangingPunct="1">
              <a:spcBef>
                <a:spcPct val="20000"/>
              </a:spcBef>
              <a:buFont typeface="Arial" pitchFamily="34" charset="0"/>
              <a:buNone/>
              <a:defRPr lang="en-US" sz="2700" kern="1200" smtClean="0">
                <a:solidFill>
                  <a:schemeClr val="accent1"/>
                </a:solidFill>
                <a:latin typeface="+mn-lt"/>
                <a:ea typeface="+mn-ea"/>
                <a:cs typeface="+mn-cs"/>
              </a:defRPr>
            </a:lvl2pPr>
            <a:lvl3pPr marL="0" indent="0" algn="ctr" defTabSz="1173877" rtl="0" eaLnBrk="1" latinLnBrk="0" hangingPunct="1">
              <a:spcBef>
                <a:spcPct val="20000"/>
              </a:spcBef>
              <a:buFont typeface="Arial" pitchFamily="34" charset="0"/>
              <a:buNone/>
              <a:defRPr lang="en-US" sz="2700" kern="1200" smtClean="0">
                <a:solidFill>
                  <a:schemeClr val="accent1"/>
                </a:solidFill>
                <a:latin typeface="+mn-lt"/>
                <a:ea typeface="+mn-ea"/>
                <a:cs typeface="+mn-cs"/>
              </a:defRPr>
            </a:lvl3pPr>
            <a:lvl4pPr marL="0" indent="0" algn="ctr" defTabSz="1173877" rtl="0" eaLnBrk="1" latinLnBrk="0" hangingPunct="1">
              <a:spcBef>
                <a:spcPct val="20000"/>
              </a:spcBef>
              <a:buFont typeface="Arial" pitchFamily="34" charset="0"/>
              <a:buNone/>
              <a:defRPr lang="en-US" sz="2700" kern="1200" smtClean="0">
                <a:solidFill>
                  <a:schemeClr val="accent1"/>
                </a:solidFill>
                <a:latin typeface="+mn-lt"/>
                <a:ea typeface="+mn-ea"/>
                <a:cs typeface="+mn-cs"/>
              </a:defRPr>
            </a:lvl4pPr>
            <a:lvl5pPr marL="0" indent="0" algn="ctr" defTabSz="1173877" rtl="0" eaLnBrk="1" latinLnBrk="0" hangingPunct="1">
              <a:spcBef>
                <a:spcPct val="20000"/>
              </a:spcBef>
              <a:buFont typeface="Arial" pitchFamily="34" charset="0"/>
              <a:buNone/>
              <a:defRPr lang="en-US" sz="2700" kern="1200" smtClean="0">
                <a:solidFill>
                  <a:schemeClr val="accent1"/>
                </a:solidFill>
                <a:latin typeface="+mn-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2728275704"/>
      </p:ext>
    </p:extLst>
  </p:cSld>
  <p:clrMapOvr>
    <a:masterClrMapping/>
  </p:clrMapOvr>
  <p:transition spd="med">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JDV6_16x9_Video Cue">
    <p:spTree>
      <p:nvGrpSpPr>
        <p:cNvPr id="1" name=""/>
        <p:cNvGrpSpPr/>
        <p:nvPr/>
      </p:nvGrpSpPr>
      <p:grpSpPr>
        <a:xfrm>
          <a:off x="0" y="0"/>
          <a:ext cx="0" cy="0"/>
          <a:chOff x="0" y="0"/>
          <a:chExt cx="0" cy="0"/>
        </a:xfrm>
      </p:grpSpPr>
      <p:sp>
        <p:nvSpPr>
          <p:cNvPr id="3" name="Rectangle 2"/>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877">
              <a:spcAft>
                <a:spcPts val="857"/>
              </a:spcAft>
              <a:defRPr/>
            </a:pPr>
            <a:r>
              <a:rPr lang="en-US" dirty="0">
                <a:solidFill>
                  <a:srgbClr val="FFFFFF"/>
                </a:solidFill>
                <a:latin typeface="Arial"/>
              </a:rPr>
              <a:t>Video Cue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4919" y="1926179"/>
            <a:ext cx="6758517" cy="26733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xt Placeholder 9"/>
          <p:cNvSpPr>
            <a:spLocks noGrp="1"/>
          </p:cNvSpPr>
          <p:nvPr>
            <p:ph type="body" sz="quarter" idx="10"/>
          </p:nvPr>
        </p:nvSpPr>
        <p:spPr>
          <a:xfrm>
            <a:off x="247673" y="4972055"/>
            <a:ext cx="14132983" cy="1625476"/>
          </a:xfrm>
          <a:prstGeom prst="rect">
            <a:avLst/>
          </a:prstGeom>
        </p:spPr>
        <p:txBody>
          <a:bodyPr lIns="130422" tIns="65221" rIns="130422" bIns="65221" anchor="ctr"/>
          <a:lstStyle>
            <a:lvl1pPr marL="0" indent="0" algn="ctr" defTabSz="1173877" rtl="0" eaLnBrk="1" latinLnBrk="0" hangingPunct="1">
              <a:spcBef>
                <a:spcPct val="20000"/>
              </a:spcBef>
              <a:buFont typeface="Arial" pitchFamily="34" charset="0"/>
              <a:buNone/>
              <a:defRPr lang="en-US" sz="4000" kern="1200" baseline="0" dirty="0" smtClean="0">
                <a:solidFill>
                  <a:schemeClr val="bg2"/>
                </a:solidFill>
                <a:latin typeface="+mn-lt"/>
                <a:ea typeface="+mn-ea"/>
                <a:cs typeface="+mn-cs"/>
              </a:defRPr>
            </a:lvl1pPr>
            <a:lvl2pPr marL="0" indent="0" algn="ctr" defTabSz="1173877" rtl="0" eaLnBrk="1" latinLnBrk="0" hangingPunct="1">
              <a:spcBef>
                <a:spcPct val="20000"/>
              </a:spcBef>
              <a:buFont typeface="Arial" pitchFamily="34" charset="0"/>
              <a:buNone/>
              <a:defRPr lang="en-US" sz="2700" kern="1200" smtClean="0">
                <a:solidFill>
                  <a:schemeClr val="accent1"/>
                </a:solidFill>
                <a:latin typeface="+mn-lt"/>
                <a:ea typeface="+mn-ea"/>
                <a:cs typeface="+mn-cs"/>
              </a:defRPr>
            </a:lvl2pPr>
            <a:lvl3pPr marL="0" indent="0" algn="ctr" defTabSz="1173877" rtl="0" eaLnBrk="1" latinLnBrk="0" hangingPunct="1">
              <a:spcBef>
                <a:spcPct val="20000"/>
              </a:spcBef>
              <a:buFont typeface="Arial" pitchFamily="34" charset="0"/>
              <a:buNone/>
              <a:defRPr lang="en-US" sz="2700" kern="1200" smtClean="0">
                <a:solidFill>
                  <a:schemeClr val="accent1"/>
                </a:solidFill>
                <a:latin typeface="+mn-lt"/>
                <a:ea typeface="+mn-ea"/>
                <a:cs typeface="+mn-cs"/>
              </a:defRPr>
            </a:lvl3pPr>
            <a:lvl4pPr marL="0" indent="0" algn="ctr" defTabSz="1173877" rtl="0" eaLnBrk="1" latinLnBrk="0" hangingPunct="1">
              <a:spcBef>
                <a:spcPct val="20000"/>
              </a:spcBef>
              <a:buFont typeface="Arial" pitchFamily="34" charset="0"/>
              <a:buNone/>
              <a:defRPr lang="en-US" sz="2700" kern="1200" smtClean="0">
                <a:solidFill>
                  <a:schemeClr val="accent1"/>
                </a:solidFill>
                <a:latin typeface="+mn-lt"/>
                <a:ea typeface="+mn-ea"/>
                <a:cs typeface="+mn-cs"/>
              </a:defRPr>
            </a:lvl4pPr>
            <a:lvl5pPr marL="0" indent="0" algn="ctr" defTabSz="1173877" rtl="0" eaLnBrk="1" latinLnBrk="0" hangingPunct="1">
              <a:spcBef>
                <a:spcPct val="20000"/>
              </a:spcBef>
              <a:buFont typeface="Arial" pitchFamily="34" charset="0"/>
              <a:buNone/>
              <a:defRPr lang="en-US" sz="2700" kern="1200" smtClean="0">
                <a:solidFill>
                  <a:schemeClr val="accent1"/>
                </a:solidFill>
                <a:latin typeface="+mn-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3537501938"/>
      </p:ext>
    </p:extLst>
  </p:cSld>
  <p:clrMapOvr>
    <a:masterClrMapping/>
  </p:clrMapOvr>
  <p:transition spd="med">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JDV6_16x9_Placeholder">
    <p:spTree>
      <p:nvGrpSpPr>
        <p:cNvPr id="1" name=""/>
        <p:cNvGrpSpPr/>
        <p:nvPr/>
      </p:nvGrpSpPr>
      <p:grpSpPr>
        <a:xfrm>
          <a:off x="0" y="0"/>
          <a:ext cx="0" cy="0"/>
          <a:chOff x="0" y="0"/>
          <a:chExt cx="0" cy="0"/>
        </a:xfrm>
      </p:grpSpPr>
      <p:sp>
        <p:nvSpPr>
          <p:cNvPr id="3" name="Rectangle 2"/>
          <p:cNvSpPr/>
          <p:nvPr/>
        </p:nvSpPr>
        <p:spPr>
          <a:xfrm>
            <a:off x="247673" y="243419"/>
            <a:ext cx="14132983" cy="7730068"/>
          </a:xfrm>
          <a:prstGeom prst="rect">
            <a:avLst/>
          </a:prstGeom>
          <a:solidFill>
            <a:srgbClr val="A0B9C8">
              <a:alpha val="5098"/>
            </a:srgb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304330" anchor="ctr"/>
          <a:lstStyle/>
          <a:p>
            <a:pPr algn="ctr" defTabSz="1173877">
              <a:spcAft>
                <a:spcPts val="857"/>
              </a:spcAft>
              <a:defRPr/>
            </a:pPr>
            <a:r>
              <a:rPr lang="en-US" sz="6900" dirty="0">
                <a:solidFill>
                  <a:srgbClr val="FFFFFF"/>
                </a:solidFill>
                <a:latin typeface="Arial"/>
              </a:rPr>
              <a:t>PLACEHOLDER</a:t>
            </a:r>
          </a:p>
        </p:txBody>
      </p:sp>
      <p:sp>
        <p:nvSpPr>
          <p:cNvPr id="5" name="Rectangle 4"/>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877">
              <a:spcAft>
                <a:spcPts val="857"/>
              </a:spcAft>
              <a:defRPr/>
            </a:pPr>
            <a:r>
              <a:rPr lang="en-US" dirty="0">
                <a:solidFill>
                  <a:srgbClr val="FFFFFF"/>
                </a:solidFill>
                <a:latin typeface="Arial"/>
              </a:rPr>
              <a:t>Placeholder Slide</a:t>
            </a:r>
          </a:p>
        </p:txBody>
      </p:sp>
      <p:sp>
        <p:nvSpPr>
          <p:cNvPr id="4" name="Text Placeholder 9"/>
          <p:cNvSpPr>
            <a:spLocks noGrp="1"/>
          </p:cNvSpPr>
          <p:nvPr>
            <p:ph type="body" sz="quarter" idx="10"/>
          </p:nvPr>
        </p:nvSpPr>
        <p:spPr>
          <a:xfrm>
            <a:off x="247673" y="4465991"/>
            <a:ext cx="14132983" cy="1625476"/>
          </a:xfrm>
          <a:prstGeom prst="rect">
            <a:avLst/>
          </a:prstGeom>
        </p:spPr>
        <p:txBody>
          <a:bodyPr lIns="130422" tIns="65221" rIns="130422" bIns="65221" anchor="ctr"/>
          <a:lstStyle>
            <a:lvl1pPr marL="0" indent="0" algn="ctr" defTabSz="1173877" rtl="0" eaLnBrk="1" latinLnBrk="0" hangingPunct="1">
              <a:spcBef>
                <a:spcPct val="20000"/>
              </a:spcBef>
              <a:buFont typeface="Arial" pitchFamily="34" charset="0"/>
              <a:buNone/>
              <a:defRPr lang="en-US" sz="4000" kern="1200" baseline="0" smtClean="0">
                <a:solidFill>
                  <a:schemeClr val="bg2"/>
                </a:solidFill>
                <a:latin typeface="+mn-lt"/>
                <a:ea typeface="+mn-ea"/>
                <a:cs typeface="+mn-cs"/>
              </a:defRPr>
            </a:lvl1pPr>
            <a:lvl2pPr marL="0" indent="0" algn="ctr" defTabSz="1173877" rtl="0" eaLnBrk="1" latinLnBrk="0" hangingPunct="1">
              <a:spcBef>
                <a:spcPct val="20000"/>
              </a:spcBef>
              <a:buFont typeface="Arial" pitchFamily="34" charset="0"/>
              <a:buNone/>
              <a:defRPr lang="en-US" sz="2700" kern="1200" smtClean="0">
                <a:solidFill>
                  <a:schemeClr val="accent1"/>
                </a:solidFill>
                <a:latin typeface="+mn-lt"/>
                <a:ea typeface="+mn-ea"/>
                <a:cs typeface="+mn-cs"/>
              </a:defRPr>
            </a:lvl2pPr>
            <a:lvl3pPr marL="0" indent="0" algn="ctr" defTabSz="1173877" rtl="0" eaLnBrk="1" latinLnBrk="0" hangingPunct="1">
              <a:spcBef>
                <a:spcPct val="20000"/>
              </a:spcBef>
              <a:buFont typeface="Arial" pitchFamily="34" charset="0"/>
              <a:buNone/>
              <a:defRPr lang="en-US" sz="2700" kern="1200" smtClean="0">
                <a:solidFill>
                  <a:schemeClr val="accent1"/>
                </a:solidFill>
                <a:latin typeface="+mn-lt"/>
                <a:ea typeface="+mn-ea"/>
                <a:cs typeface="+mn-cs"/>
              </a:defRPr>
            </a:lvl3pPr>
            <a:lvl4pPr marL="0" indent="0" algn="ctr" defTabSz="1173877" rtl="0" eaLnBrk="1" latinLnBrk="0" hangingPunct="1">
              <a:spcBef>
                <a:spcPct val="20000"/>
              </a:spcBef>
              <a:buFont typeface="Arial" pitchFamily="34" charset="0"/>
              <a:buNone/>
              <a:defRPr lang="en-US" sz="2700" kern="1200" smtClean="0">
                <a:solidFill>
                  <a:schemeClr val="accent1"/>
                </a:solidFill>
                <a:latin typeface="+mn-lt"/>
                <a:ea typeface="+mn-ea"/>
                <a:cs typeface="+mn-cs"/>
              </a:defRPr>
            </a:lvl4pPr>
            <a:lvl5pPr marL="0" indent="0" algn="ctr" defTabSz="1173877" rtl="0" eaLnBrk="1" latinLnBrk="0" hangingPunct="1">
              <a:spcBef>
                <a:spcPct val="20000"/>
              </a:spcBef>
              <a:buFont typeface="Arial" pitchFamily="34" charset="0"/>
              <a:buNone/>
              <a:defRPr lang="en-US" sz="2700" kern="1200" smtClean="0">
                <a:solidFill>
                  <a:schemeClr val="accent1"/>
                </a:solidFill>
                <a:latin typeface="+mn-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3150970760"/>
      </p:ext>
    </p:extLst>
  </p:cSld>
  <p:clrMapOvr>
    <a:masterClrMapping/>
  </p:clrMapOvr>
  <p:transition spd="med">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1" name="Rectangle 10"/>
          <p:cNvSpPr/>
          <p:nvPr userDrawn="1"/>
        </p:nvSpPr>
        <p:spPr>
          <a:xfrm>
            <a:off x="3" y="-1"/>
            <a:ext cx="14630400" cy="82296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12984" tIns="56489" rIns="112984" bIns="56489" rtlCol="0" anchor="ctr"/>
          <a:lstStyle/>
          <a:p>
            <a:pPr algn="ctr" defTabSz="1173257" fontAlgn="base">
              <a:spcBef>
                <a:spcPct val="0"/>
              </a:spcBef>
              <a:spcAft>
                <a:spcPct val="0"/>
              </a:spcAft>
            </a:pPr>
            <a:endParaRPr lang="en-US" dirty="0">
              <a:solidFill>
                <a:srgbClr val="282828"/>
              </a:solidFill>
              <a:latin typeface="Arial" panose="020B0604020202020204" pitchFamily="34" charset="0"/>
            </a:endParaRPr>
          </a:p>
        </p:txBody>
      </p:sp>
      <p:pic>
        <p:nvPicPr>
          <p:cNvPr id="2" name="Picture 1" descr="testytest2.png"/>
          <p:cNvPicPr>
            <a:picLocks noChangeAspect="1"/>
          </p:cNvPicPr>
          <p:nvPr userDrawn="1"/>
        </p:nvPicPr>
        <p:blipFill rotWithShape="1">
          <a:blip r:embed="rId2" cstate="screen">
            <a:alphaModFix amt="65000"/>
            <a:extLst>
              <a:ext uri="{28A0092B-C50C-407E-A947-70E740481C1C}">
                <a14:useLocalDpi xmlns:a14="http://schemas.microsoft.com/office/drawing/2010/main"/>
              </a:ext>
            </a:extLst>
          </a:blip>
          <a:srcRect/>
          <a:stretch/>
        </p:blipFill>
        <p:spPr>
          <a:xfrm>
            <a:off x="3" y="0"/>
            <a:ext cx="14630400" cy="8229600"/>
          </a:xfrm>
          <a:prstGeom prst="rect">
            <a:avLst/>
          </a:prstGeom>
        </p:spPr>
      </p:pic>
      <p:pic>
        <p:nvPicPr>
          <p:cNvPr id="3" name="Picture 2" descr="responsive_pallete.png"/>
          <p:cNvPicPr preferRelativeResize="0">
            <a:picLocks/>
          </p:cNvPicPr>
          <p:nvPr userDrawn="1"/>
        </p:nvPicPr>
        <p:blipFill>
          <a:blip r:embed="rId3">
            <a:extLst>
              <a:ext uri="{28A0092B-C50C-407E-A947-70E740481C1C}">
                <a14:useLocalDpi xmlns:a14="http://schemas.microsoft.com/office/drawing/2010/main"/>
              </a:ext>
            </a:extLst>
          </a:blip>
          <a:stretch>
            <a:fillRect/>
          </a:stretch>
        </p:blipFill>
        <p:spPr>
          <a:xfrm>
            <a:off x="1184988" y="4503159"/>
            <a:ext cx="7700011" cy="93128"/>
          </a:xfrm>
          <a:prstGeom prst="rect">
            <a:avLst/>
          </a:prstGeom>
        </p:spPr>
      </p:pic>
      <p:sp>
        <p:nvSpPr>
          <p:cNvPr id="6" name="Title 5"/>
          <p:cNvSpPr>
            <a:spLocks noGrp="1"/>
          </p:cNvSpPr>
          <p:nvPr>
            <p:ph type="title"/>
          </p:nvPr>
        </p:nvSpPr>
        <p:spPr>
          <a:xfrm>
            <a:off x="1206221" y="2517378"/>
            <a:ext cx="8055056" cy="18348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0" bIns="0" anchor="b" anchorCtr="0">
            <a:spAutoFit/>
          </a:bodyPr>
          <a:lstStyle>
            <a:lvl1pPr>
              <a:lnSpc>
                <a:spcPct val="95000"/>
              </a:lnSpc>
              <a:spcBef>
                <a:spcPts val="927"/>
              </a:spcBef>
              <a:spcAft>
                <a:spcPts val="0"/>
              </a:spcAft>
              <a:defRPr lang="en-US" sz="7300" b="0" spc="-64" baseline="0">
                <a:solidFill>
                  <a:schemeClr val="tx1"/>
                </a:solidFill>
                <a:ea typeface="+mn-ea"/>
              </a:defRPr>
            </a:lvl1pPr>
          </a:lstStyle>
          <a:p>
            <a:pPr marL="0" lvl="0">
              <a:lnSpc>
                <a:spcPct val="80000"/>
              </a:lnSpc>
              <a:spcAft>
                <a:spcPts val="1236"/>
              </a:spcAft>
            </a:pPr>
            <a:r>
              <a:rPr lang="en-US" dirty="0" smtClean="0"/>
              <a:t>Click to edit Master title style</a:t>
            </a:r>
            <a:endParaRPr lang="en-US" dirty="0"/>
          </a:p>
        </p:txBody>
      </p:sp>
      <p:sp>
        <p:nvSpPr>
          <p:cNvPr id="13" name="Content Placeholder 12"/>
          <p:cNvSpPr>
            <a:spLocks noGrp="1"/>
          </p:cNvSpPr>
          <p:nvPr>
            <p:ph sz="quarter" idx="10"/>
          </p:nvPr>
        </p:nvSpPr>
        <p:spPr>
          <a:xfrm>
            <a:off x="1109181" y="4747715"/>
            <a:ext cx="8055219" cy="548788"/>
          </a:xfrm>
          <a:prstGeom prst="rect">
            <a:avLst/>
          </a:prstGeom>
          <a:noFill/>
          <a:ln>
            <a:noFill/>
          </a:ln>
        </p:spPr>
        <p:txBody>
          <a:bodyPr lIns="112984" tIns="56489" rIns="112984" bIns="56489"/>
          <a:lstStyle>
            <a:lvl1pPr marL="0" indent="0">
              <a:lnSpc>
                <a:spcPct val="95000"/>
              </a:lnSpc>
              <a:spcBef>
                <a:spcPts val="927"/>
              </a:spcBef>
              <a:buNone/>
              <a:defRPr sz="3600" cap="none" spc="-64" baseline="0">
                <a:solidFill>
                  <a:schemeClr val="tx1"/>
                </a:solidFill>
              </a:defRPr>
            </a:lvl1pPr>
            <a:lvl2pPr marL="564058" indent="0">
              <a:buNone/>
              <a:defRPr sz="3100" cap="all" baseline="0">
                <a:solidFill>
                  <a:schemeClr val="accent2"/>
                </a:solidFill>
              </a:defRPr>
            </a:lvl2pPr>
            <a:lvl3pPr marL="1128114" indent="0">
              <a:buNone/>
              <a:defRPr sz="3100" cap="all" baseline="0">
                <a:solidFill>
                  <a:schemeClr val="accent2"/>
                </a:solidFill>
              </a:defRPr>
            </a:lvl3pPr>
            <a:lvl4pPr marL="1692164" indent="0">
              <a:buNone/>
              <a:defRPr sz="3100" cap="all" baseline="0">
                <a:solidFill>
                  <a:schemeClr val="accent2"/>
                </a:solidFill>
              </a:defRPr>
            </a:lvl4pPr>
            <a:lvl5pPr marL="2256222" indent="0">
              <a:buNone/>
              <a:defRPr sz="3100" cap="all" baseline="0">
                <a:solidFill>
                  <a:schemeClr val="accent2"/>
                </a:solidFill>
              </a:defRPr>
            </a:lvl5pPr>
          </a:lstStyle>
          <a:p>
            <a:pPr lvl="0"/>
            <a:r>
              <a:rPr lang="en-US" dirty="0" smtClean="0"/>
              <a:t>Click to edit Master text styles</a:t>
            </a:r>
            <a:endParaRPr lang="en-US" dirty="0"/>
          </a:p>
        </p:txBody>
      </p:sp>
      <p:sp>
        <p:nvSpPr>
          <p:cNvPr id="18" name="Content Placeholder 17"/>
          <p:cNvSpPr>
            <a:spLocks noGrp="1"/>
          </p:cNvSpPr>
          <p:nvPr>
            <p:ph sz="quarter" idx="11"/>
          </p:nvPr>
        </p:nvSpPr>
        <p:spPr>
          <a:xfrm>
            <a:off x="1109173" y="5928817"/>
            <a:ext cx="8034064" cy="781051"/>
          </a:xfrm>
          <a:prstGeom prst="rect">
            <a:avLst/>
          </a:prstGeom>
          <a:noFill/>
        </p:spPr>
        <p:txBody>
          <a:bodyPr lIns="112984" tIns="56489" rIns="112984" bIns="56489"/>
          <a:lstStyle>
            <a:lvl1pPr marL="0" indent="0">
              <a:lnSpc>
                <a:spcPct val="95000"/>
              </a:lnSpc>
              <a:spcBef>
                <a:spcPts val="927"/>
              </a:spcBef>
              <a:buNone/>
              <a:defRPr sz="3100" cap="none" spc="-64" baseline="0">
                <a:solidFill>
                  <a:schemeClr val="accent2"/>
                </a:solidFill>
              </a:defRPr>
            </a:lvl1pPr>
            <a:lvl2pPr marL="564058" indent="0">
              <a:buNone/>
              <a:defRPr sz="2400" cap="all" baseline="0">
                <a:solidFill>
                  <a:schemeClr val="accent2"/>
                </a:solidFill>
              </a:defRPr>
            </a:lvl2pPr>
            <a:lvl3pPr marL="1128114" indent="0">
              <a:buNone/>
              <a:defRPr sz="2400" cap="all" baseline="0">
                <a:solidFill>
                  <a:schemeClr val="accent2"/>
                </a:solidFill>
              </a:defRPr>
            </a:lvl3pPr>
            <a:lvl4pPr marL="1692164" indent="0">
              <a:buNone/>
              <a:defRPr sz="2400" cap="all" baseline="0">
                <a:solidFill>
                  <a:schemeClr val="accent2"/>
                </a:solidFill>
              </a:defRPr>
            </a:lvl4pPr>
            <a:lvl5pPr marL="2256222" indent="0">
              <a:buNone/>
              <a:defRPr sz="2400" cap="all" baseline="0">
                <a:solidFill>
                  <a:schemeClr val="accent2"/>
                </a:solidFill>
              </a:defRPr>
            </a:lvl5pPr>
          </a:lstStyle>
          <a:p>
            <a:pPr lvl="0"/>
            <a:r>
              <a:rPr lang="en-US" dirty="0" smtClean="0"/>
              <a:t>Click to edit Master text style</a:t>
            </a:r>
            <a:endParaRPr lang="en-US" dirty="0"/>
          </a:p>
        </p:txBody>
      </p:sp>
      <p:pic>
        <p:nvPicPr>
          <p:cNvPr id="9" name="Picture 8" descr="juniper_cmyk.png"/>
          <p:cNvPicPr>
            <a:picLocks noChangeAspect="1"/>
          </p:cNvPicPr>
          <p:nvPr userDrawn="1"/>
        </p:nvPicPr>
        <p:blipFill>
          <a:blip r:embed="rId4" cstate="screen">
            <a:extLst>
              <a:ext uri="{BEBA8EAE-BF5A-486C-A8C5-ECC9F3942E4B}">
                <a14:imgProps xmlns:a14="http://schemas.microsoft.com/office/drawing/2010/main">
                  <a14:imgLayer r:embed="rId5">
                    <a14:imgEffect>
                      <a14:sharpenSoften amount="30000"/>
                    </a14:imgEffect>
                    <a14:imgEffect>
                      <a14:colorTemperature colorTemp="11500"/>
                    </a14:imgEffect>
                    <a14:imgEffect>
                      <a14:saturation sat="0"/>
                    </a14:imgEffect>
                    <a14:imgEffect>
                      <a14:brightnessContrast bright="-100000" contrast="35000"/>
                    </a14:imgEffect>
                  </a14:imgLayer>
                </a14:imgProps>
              </a:ext>
              <a:ext uri="{28A0092B-C50C-407E-A947-70E740481C1C}">
                <a14:useLocalDpi xmlns:a14="http://schemas.microsoft.com/office/drawing/2010/main"/>
              </a:ext>
            </a:extLst>
          </a:blip>
          <a:stretch>
            <a:fillRect/>
          </a:stretch>
        </p:blipFill>
        <p:spPr>
          <a:xfrm>
            <a:off x="11909657" y="432145"/>
            <a:ext cx="2280999" cy="623615"/>
          </a:xfrm>
          <a:prstGeom prst="rect">
            <a:avLst/>
          </a:prstGeom>
        </p:spPr>
      </p:pic>
    </p:spTree>
    <p:extLst>
      <p:ext uri="{BB962C8B-B14F-4D97-AF65-F5344CB8AC3E}">
        <p14:creationId xmlns:p14="http://schemas.microsoft.com/office/powerpoint/2010/main" val="1681624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gray">
          <a:xfrm>
            <a:off x="0" y="0"/>
            <a:ext cx="14630400" cy="8229600"/>
          </a:xfrm>
          <a:prstGeom prst="rect">
            <a:avLst/>
          </a:prstGeom>
          <a:solidFill>
            <a:srgbClr val="DFDFDF"/>
          </a:solidFill>
          <a:ln w="28575">
            <a:noFill/>
            <a:miter lim="800000"/>
            <a:headEnd/>
            <a:tailEnd/>
          </a:ln>
        </p:spPr>
        <p:txBody>
          <a:bodyPr wrap="none" lIns="121802" tIns="0" rIns="0" bIns="0" anchor="ctr"/>
          <a:lstStyle/>
          <a:p>
            <a:pPr defTabSz="1217998" fontAlgn="base">
              <a:spcBef>
                <a:spcPct val="0"/>
              </a:spcBef>
              <a:spcAft>
                <a:spcPct val="0"/>
              </a:spcAft>
              <a:defRPr/>
            </a:pPr>
            <a:endParaRPr lang="en-US" sz="2400">
              <a:solidFill>
                <a:srgbClr val="333333"/>
              </a:solidFill>
              <a:latin typeface="Arial" pitchFamily="34" charset="0"/>
              <a:ea typeface="ＭＳ Ｐゴシック" pitchFamily="34" charset="-128"/>
              <a:cs typeface="ＭＳ Ｐゴシック" charset="0"/>
            </a:endParaRPr>
          </a:p>
        </p:txBody>
      </p:sp>
      <p:pic>
        <p:nvPicPr>
          <p:cNvPr id="5" name="Picture 7" descr="blue-window"/>
          <p:cNvPicPr>
            <a:picLocks noChangeAspect="1" noChangeArrowheads="1"/>
          </p:cNvPicPr>
          <p:nvPr/>
        </p:nvPicPr>
        <p:blipFill>
          <a:blip r:embed="rId2" cstate="print"/>
          <a:srcRect b="37572"/>
          <a:stretch>
            <a:fillRect/>
          </a:stretch>
        </p:blipFill>
        <p:spPr bwMode="auto">
          <a:xfrm>
            <a:off x="721360" y="6562727"/>
            <a:ext cx="13187680" cy="1120140"/>
          </a:xfrm>
          <a:prstGeom prst="rect">
            <a:avLst/>
          </a:prstGeom>
          <a:noFill/>
          <a:ln w="9525">
            <a:noFill/>
            <a:miter lim="800000"/>
            <a:headEnd/>
            <a:tailEnd/>
          </a:ln>
        </p:spPr>
      </p:pic>
      <p:pic>
        <p:nvPicPr>
          <p:cNvPr id="6" name="Picture 14" descr="juniper_black.png"/>
          <p:cNvPicPr>
            <a:picLocks noChangeAspect="1"/>
          </p:cNvPicPr>
          <p:nvPr/>
        </p:nvPicPr>
        <p:blipFill>
          <a:blip r:embed="rId3" cstate="print"/>
          <a:srcRect/>
          <a:stretch>
            <a:fillRect/>
          </a:stretch>
        </p:blipFill>
        <p:spPr bwMode="auto">
          <a:xfrm>
            <a:off x="10393683" y="1101095"/>
            <a:ext cx="2748280" cy="561976"/>
          </a:xfrm>
          <a:prstGeom prst="rect">
            <a:avLst/>
          </a:prstGeom>
          <a:noFill/>
          <a:ln w="9525">
            <a:noFill/>
            <a:miter lim="800000"/>
            <a:headEnd/>
            <a:tailEnd/>
          </a:ln>
        </p:spPr>
      </p:pic>
      <p:sp>
        <p:nvSpPr>
          <p:cNvPr id="2" name="Title 1"/>
          <p:cNvSpPr>
            <a:spLocks noGrp="1"/>
          </p:cNvSpPr>
          <p:nvPr>
            <p:ph type="ctrTitle"/>
          </p:nvPr>
        </p:nvSpPr>
        <p:spPr>
          <a:xfrm>
            <a:off x="1463040" y="3039470"/>
            <a:ext cx="11704320" cy="1053389"/>
          </a:xfrm>
        </p:spPr>
        <p:txBody>
          <a:bodyPr>
            <a:noAutofit/>
          </a:bodyPr>
          <a:lstStyle>
            <a:lvl1pPr algn="l" defTabSz="608991" rtl="0" eaLnBrk="1" fontAlgn="base" hangingPunct="1">
              <a:lnSpc>
                <a:spcPct val="90000"/>
              </a:lnSpc>
              <a:spcBef>
                <a:spcPct val="0"/>
              </a:spcBef>
              <a:spcAft>
                <a:spcPct val="20000"/>
              </a:spcAft>
              <a:defRPr lang="en-US" sz="4300" b="1" cap="all" baseline="0" dirty="0" smtClean="0">
                <a:solidFill>
                  <a:srgbClr val="292929"/>
                </a:solidFill>
                <a:latin typeface="Arial" pitchFamily="34" charset="0"/>
                <a:ea typeface="+mj-ea"/>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463040" y="4334256"/>
            <a:ext cx="9509760" cy="1261872"/>
          </a:xfrm>
        </p:spPr>
        <p:txBody>
          <a:bodyPr>
            <a:noAutofit/>
          </a:bodyPr>
          <a:lstStyle>
            <a:lvl1pPr marL="0" indent="0" algn="l" defTabSz="608991" rtl="0" eaLnBrk="1" fontAlgn="base" hangingPunct="1">
              <a:lnSpc>
                <a:spcPct val="95000"/>
              </a:lnSpc>
              <a:spcBef>
                <a:spcPct val="0"/>
              </a:spcBef>
              <a:spcAft>
                <a:spcPts val="800"/>
              </a:spcAft>
              <a:buClrTx/>
              <a:buFontTx/>
              <a:buNone/>
              <a:defRPr lang="en-US" sz="2700" dirty="0" smtClean="0">
                <a:solidFill>
                  <a:srgbClr val="4D4D4D"/>
                </a:solidFill>
                <a:latin typeface="+mn-lt"/>
                <a:ea typeface="+mn-ea"/>
                <a:cs typeface="+mn-cs"/>
              </a:defRPr>
            </a:lvl1pPr>
            <a:lvl2pPr marL="608991" indent="0" algn="ctr">
              <a:buNone/>
              <a:defRPr>
                <a:solidFill>
                  <a:schemeClr val="tx1">
                    <a:tint val="75000"/>
                  </a:schemeClr>
                </a:solidFill>
              </a:defRPr>
            </a:lvl2pPr>
            <a:lvl3pPr marL="1217998" indent="0" algn="ctr">
              <a:buNone/>
              <a:defRPr>
                <a:solidFill>
                  <a:schemeClr val="tx1">
                    <a:tint val="75000"/>
                  </a:schemeClr>
                </a:solidFill>
              </a:defRPr>
            </a:lvl3pPr>
            <a:lvl4pPr marL="1826977" indent="0" algn="ctr">
              <a:buNone/>
              <a:defRPr>
                <a:solidFill>
                  <a:schemeClr val="tx1">
                    <a:tint val="75000"/>
                  </a:schemeClr>
                </a:solidFill>
              </a:defRPr>
            </a:lvl4pPr>
            <a:lvl5pPr marL="2435974" indent="0" algn="ctr">
              <a:buNone/>
              <a:defRPr>
                <a:solidFill>
                  <a:schemeClr val="tx1">
                    <a:tint val="75000"/>
                  </a:schemeClr>
                </a:solidFill>
              </a:defRPr>
            </a:lvl5pPr>
            <a:lvl6pPr marL="3044953" indent="0" algn="ctr">
              <a:buNone/>
              <a:defRPr>
                <a:solidFill>
                  <a:schemeClr val="tx1">
                    <a:tint val="75000"/>
                  </a:schemeClr>
                </a:solidFill>
              </a:defRPr>
            </a:lvl6pPr>
            <a:lvl7pPr marL="3653941" indent="0" algn="ctr">
              <a:buNone/>
              <a:defRPr>
                <a:solidFill>
                  <a:schemeClr val="tx1">
                    <a:tint val="75000"/>
                  </a:schemeClr>
                </a:solidFill>
              </a:defRPr>
            </a:lvl7pPr>
            <a:lvl8pPr marL="4262937" indent="0" algn="ctr">
              <a:buNone/>
              <a:defRPr>
                <a:solidFill>
                  <a:schemeClr val="tx1">
                    <a:tint val="75000"/>
                  </a:schemeClr>
                </a:solidFill>
              </a:defRPr>
            </a:lvl8pPr>
            <a:lvl9pPr marL="487193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8294376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608991" rtl="0" eaLnBrk="1" fontAlgn="base" hangingPunct="1">
              <a:lnSpc>
                <a:spcPct val="90000"/>
              </a:lnSpc>
              <a:spcBef>
                <a:spcPct val="0"/>
              </a:spcBef>
              <a:spcAft>
                <a:spcPts val="701"/>
              </a:spcAft>
              <a:defRPr lang="en-US" sz="3100" b="1" cap="all" baseline="0" dirty="0" smtClean="0">
                <a:solidFill>
                  <a:srgbClr val="292929"/>
                </a:solidFill>
                <a:latin typeface="+mj-lt"/>
                <a:ea typeface="+mj-ea"/>
                <a:cs typeface="+mj-cs"/>
              </a:defRPr>
            </a:lvl1pPr>
          </a:lstStyle>
          <a:p>
            <a:pPr lvl="0"/>
            <a:r>
              <a:rPr lang="en-US" noProof="0" smtClean="0"/>
              <a:t>Click to edit Master title style</a:t>
            </a:r>
            <a:endParaRPr lang="en-US" noProof="0"/>
          </a:p>
        </p:txBody>
      </p:sp>
      <p:sp>
        <p:nvSpPr>
          <p:cNvPr id="13" name="Content Placeholder 12"/>
          <p:cNvSpPr>
            <a:spLocks noGrp="1"/>
          </p:cNvSpPr>
          <p:nvPr>
            <p:ph sz="quarter" idx="10"/>
          </p:nvPr>
        </p:nvSpPr>
        <p:spPr>
          <a:xfrm>
            <a:off x="586587" y="1361253"/>
            <a:ext cx="13167360" cy="5822831"/>
          </a:xfrm>
        </p:spPr>
        <p:txBody>
          <a:bodyPr/>
          <a:lstStyle>
            <a:lvl1pPr marL="150131" indent="-150131">
              <a:buClr>
                <a:schemeClr val="tx1"/>
              </a:buClr>
              <a:defRPr>
                <a:solidFill>
                  <a:schemeClr val="tx1"/>
                </a:solidFill>
              </a:defRPr>
            </a:lvl1pPr>
            <a:lvl2pPr marL="759134" indent="-300262">
              <a:buClr>
                <a:schemeClr val="tx1"/>
              </a:buClr>
              <a:defRPr>
                <a:solidFill>
                  <a:schemeClr val="tx1"/>
                </a:solidFill>
              </a:defRPr>
            </a:lvl2pPr>
            <a:lvl3pPr marL="1137637" indent="-298147">
              <a:buClr>
                <a:schemeClr val="tx1"/>
              </a:buClr>
              <a:defRPr>
                <a:solidFill>
                  <a:schemeClr val="tx1"/>
                </a:solidFill>
              </a:defRPr>
            </a:lvl3pPr>
            <a:lvl4pPr marL="1528820" indent="-310835">
              <a:buClr>
                <a:schemeClr val="tx1"/>
              </a:buClr>
              <a:defRPr>
                <a:solidFill>
                  <a:schemeClr val="tx1"/>
                </a:solidFill>
              </a:defRPr>
            </a:lvl4pPr>
            <a:lvl5pPr marL="1907327" indent="-230493">
              <a:buClr>
                <a:schemeClr val="tx1"/>
              </a:buClr>
              <a:defRPr>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8350969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608991" rtl="0" eaLnBrk="1" fontAlgn="base" hangingPunct="1">
              <a:lnSpc>
                <a:spcPct val="90000"/>
              </a:lnSpc>
              <a:spcBef>
                <a:spcPct val="0"/>
              </a:spcBef>
              <a:spcAft>
                <a:spcPct val="20000"/>
              </a:spcAft>
              <a:defRPr lang="en-US" sz="3100" b="1" cap="all" baseline="0" dirty="0" smtClean="0">
                <a:solidFill>
                  <a:srgbClr val="292929"/>
                </a:soli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90211691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Content Placeholder 2"/>
          <p:cNvSpPr>
            <a:spLocks noGrp="1"/>
          </p:cNvSpPr>
          <p:nvPr>
            <p:ph sz="half" idx="1"/>
          </p:nvPr>
        </p:nvSpPr>
        <p:spPr>
          <a:xfrm>
            <a:off x="731520" y="1920246"/>
            <a:ext cx="6461760" cy="5431156"/>
          </a:xfrm>
        </p:spPr>
        <p:txBody>
          <a:bodyPr/>
          <a:lstStyle>
            <a:lvl1pPr>
              <a:defRPr sz="2700" b="1"/>
            </a:lvl1pPr>
            <a:lvl2pPr>
              <a:defRPr sz="2900"/>
            </a:lvl2pPr>
            <a:lvl3pPr>
              <a:defRPr sz="2700"/>
            </a:lvl3pPr>
            <a:lvl4pPr>
              <a:defRPr sz="2400"/>
            </a:lvl4pPr>
            <a:lvl5pPr>
              <a:defRPr sz="1900"/>
            </a:lvl5pPr>
            <a:lvl6pPr>
              <a:defRPr sz="2400"/>
            </a:lvl6pPr>
            <a:lvl7pPr>
              <a:defRPr sz="2400"/>
            </a:lvl7pPr>
            <a:lvl8pPr>
              <a:defRPr sz="2400"/>
            </a:lvl8pPr>
            <a:lvl9pPr>
              <a:defRPr sz="2400"/>
            </a:lvl9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4" name="Content Placeholder 3"/>
          <p:cNvSpPr>
            <a:spLocks noGrp="1"/>
          </p:cNvSpPr>
          <p:nvPr>
            <p:ph sz="half" idx="2"/>
          </p:nvPr>
        </p:nvSpPr>
        <p:spPr>
          <a:xfrm>
            <a:off x="7437120" y="1920246"/>
            <a:ext cx="6461760" cy="5431156"/>
          </a:xfrm>
        </p:spPr>
        <p:txBody>
          <a:bodyPr/>
          <a:lstStyle>
            <a:lvl1pPr>
              <a:defRPr sz="2700" b="1"/>
            </a:lvl1pPr>
            <a:lvl2pPr>
              <a:defRPr sz="29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noProof="0" smtClean="0"/>
              <a:t>Click to edit Master text styles</a:t>
            </a:r>
          </a:p>
          <a:p>
            <a:pPr lvl="1"/>
            <a:r>
              <a:rPr lang="en-US" noProof="0" smtClean="0"/>
              <a:t>Second level</a:t>
            </a:r>
          </a:p>
          <a:p>
            <a:pPr lvl="2"/>
            <a:r>
              <a:rPr lang="en-US" noProof="0" smtClean="0"/>
              <a:t>Third level</a:t>
            </a:r>
          </a:p>
        </p:txBody>
      </p:sp>
    </p:spTree>
    <p:extLst>
      <p:ext uri="{BB962C8B-B14F-4D97-AF65-F5344CB8AC3E}">
        <p14:creationId xmlns:p14="http://schemas.microsoft.com/office/powerpoint/2010/main" val="76956836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 name="Picture 11" descr="lrg-ven-gradient-3.png"/>
          <p:cNvPicPr>
            <a:picLocks noChangeAspect="1"/>
          </p:cNvPicPr>
          <p:nvPr/>
        </p:nvPicPr>
        <p:blipFill>
          <a:blip r:embed="rId2" cstate="print"/>
          <a:srcRect/>
          <a:stretch>
            <a:fillRect/>
          </a:stretch>
        </p:blipFill>
        <p:spPr bwMode="auto">
          <a:xfrm>
            <a:off x="0" y="6046477"/>
            <a:ext cx="14630400" cy="2183131"/>
          </a:xfrm>
          <a:prstGeom prst="rect">
            <a:avLst/>
          </a:prstGeom>
          <a:noFill/>
          <a:ln w="9525">
            <a:noFill/>
            <a:miter lim="800000"/>
            <a:headEnd/>
            <a:tailEnd/>
          </a:ln>
        </p:spPr>
      </p:pic>
      <p:sp>
        <p:nvSpPr>
          <p:cNvPr id="3" name="Rectangle 44"/>
          <p:cNvSpPr>
            <a:spLocks noChangeArrowheads="1"/>
          </p:cNvSpPr>
          <p:nvPr/>
        </p:nvSpPr>
        <p:spPr bwMode="invGray">
          <a:xfrm>
            <a:off x="9" y="3930135"/>
            <a:ext cx="122995" cy="369332"/>
          </a:xfrm>
          <a:prstGeom prst="rect">
            <a:avLst/>
          </a:prstGeom>
          <a:gradFill rotWithShape="1">
            <a:gsLst>
              <a:gs pos="0">
                <a:srgbClr val="BABCBE">
                  <a:alpha val="14998"/>
                </a:srgbClr>
              </a:gs>
              <a:gs pos="100000">
                <a:srgbClr val="565758">
                  <a:alpha val="14998"/>
                </a:srgbClr>
              </a:gs>
            </a:gsLst>
            <a:lin ang="5400000" scaled="1"/>
          </a:gradFill>
          <a:ln w="28575">
            <a:noFill/>
            <a:miter lim="800000"/>
            <a:headEnd/>
            <a:tailEnd/>
          </a:ln>
        </p:spPr>
        <p:txBody>
          <a:bodyPr wrap="none" lIns="121802" tIns="0" rIns="0" bIns="0" anchor="ctr">
            <a:spAutoFit/>
          </a:bodyPr>
          <a:lstStyle/>
          <a:p>
            <a:pPr defTabSz="1217998" fontAlgn="base">
              <a:spcBef>
                <a:spcPct val="0"/>
              </a:spcBef>
              <a:spcAft>
                <a:spcPct val="0"/>
              </a:spcAft>
              <a:defRPr/>
            </a:pPr>
            <a:endParaRPr lang="en-US" sz="2400">
              <a:solidFill>
                <a:srgbClr val="333333"/>
              </a:solidFill>
              <a:latin typeface="Arial" pitchFamily="34" charset="0"/>
              <a:ea typeface="ＭＳ Ｐゴシック" pitchFamily="34" charset="-128"/>
              <a:cs typeface="ＭＳ Ｐゴシック" charset="0"/>
            </a:endParaRPr>
          </a:p>
        </p:txBody>
      </p:sp>
      <p:pic>
        <p:nvPicPr>
          <p:cNvPr id="4" name="Picture 2"/>
          <p:cNvPicPr>
            <a:picLocks noChangeAspect="1" noChangeArrowheads="1"/>
          </p:cNvPicPr>
          <p:nvPr/>
        </p:nvPicPr>
        <p:blipFill>
          <a:blip r:embed="rId3" cstate="print"/>
          <a:srcRect/>
          <a:stretch>
            <a:fillRect/>
          </a:stretch>
        </p:blipFill>
        <p:spPr bwMode="auto">
          <a:xfrm>
            <a:off x="5923280" y="2621280"/>
            <a:ext cx="7287261" cy="4587240"/>
          </a:xfrm>
          <a:prstGeom prst="rect">
            <a:avLst/>
          </a:prstGeom>
          <a:noFill/>
          <a:ln w="28575">
            <a:noFill/>
            <a:miter lim="800000"/>
            <a:headEnd/>
            <a:tailEnd type="none" w="lg" len="sm"/>
          </a:ln>
        </p:spPr>
      </p:pic>
    </p:spTree>
    <p:extLst>
      <p:ext uri="{BB962C8B-B14F-4D97-AF65-F5344CB8AC3E}">
        <p14:creationId xmlns:p14="http://schemas.microsoft.com/office/powerpoint/2010/main" val="2896548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JDV6_16x9_Left_Big Concept">
    <p:spTree>
      <p:nvGrpSpPr>
        <p:cNvPr id="1" name=""/>
        <p:cNvGrpSpPr/>
        <p:nvPr/>
      </p:nvGrpSpPr>
      <p:grpSpPr>
        <a:xfrm>
          <a:off x="0" y="0"/>
          <a:ext cx="0" cy="0"/>
          <a:chOff x="0" y="0"/>
          <a:chExt cx="0" cy="0"/>
        </a:xfrm>
      </p:grpSpPr>
      <p:sp>
        <p:nvSpPr>
          <p:cNvPr id="4" name="Rectangle 3"/>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877">
              <a:spcAft>
                <a:spcPts val="857"/>
              </a:spcAft>
              <a:defRPr/>
            </a:pPr>
            <a:r>
              <a:rPr lang="en-US">
                <a:solidFill>
                  <a:srgbClr val="FFFFFF"/>
                </a:solidFill>
                <a:latin typeface="Arial"/>
              </a:rPr>
              <a:t>Big Concept Slide</a:t>
            </a:r>
          </a:p>
        </p:txBody>
      </p:sp>
      <p:sp>
        <p:nvSpPr>
          <p:cNvPr id="6" name="Text Placeholder 5"/>
          <p:cNvSpPr>
            <a:spLocks noGrp="1"/>
          </p:cNvSpPr>
          <p:nvPr>
            <p:ph type="body" sz="quarter" idx="10"/>
          </p:nvPr>
        </p:nvSpPr>
        <p:spPr>
          <a:xfrm>
            <a:off x="715471" y="4578512"/>
            <a:ext cx="13188949" cy="717869"/>
          </a:xfrm>
          <a:prstGeom prst="rect">
            <a:avLst/>
          </a:prstGeom>
        </p:spPr>
        <p:txBody>
          <a:bodyPr lIns="0" tIns="65221" rIns="0" bIns="65221" anchor="b"/>
          <a:lstStyle>
            <a:lvl1pPr marL="0" indent="0" algn="l" defTabSz="1173839" rtl="0" eaLnBrk="1" latinLnBrk="0" hangingPunct="1">
              <a:buNone/>
              <a:defRPr lang="en-US" sz="4000" b="0" kern="1200" cap="all" baseline="0" smtClean="0">
                <a:solidFill>
                  <a:schemeClr val="tx1"/>
                </a:solidFill>
                <a:latin typeface="+mn-lt"/>
                <a:ea typeface="+mn-ea"/>
                <a:cs typeface="+mn-cs"/>
              </a:defRPr>
            </a:lvl1pPr>
            <a:lvl2pPr marL="0" algn="l" defTabSz="1173839" rtl="0" eaLnBrk="1" latinLnBrk="0" hangingPunct="1">
              <a:defRPr lang="en-US" sz="4000" kern="1200" smtClean="0">
                <a:solidFill>
                  <a:schemeClr val="accent4"/>
                </a:solidFill>
                <a:latin typeface="+mn-lt"/>
                <a:ea typeface="+mn-ea"/>
                <a:cs typeface="+mn-cs"/>
              </a:defRPr>
            </a:lvl2pPr>
            <a:lvl3pPr marL="0" algn="l" defTabSz="1173839" rtl="0" eaLnBrk="1" latinLnBrk="0" hangingPunct="1">
              <a:defRPr lang="en-US" sz="4000" kern="1200" smtClean="0">
                <a:solidFill>
                  <a:schemeClr val="accent4"/>
                </a:solidFill>
                <a:latin typeface="+mn-lt"/>
                <a:ea typeface="+mn-ea"/>
                <a:cs typeface="+mn-cs"/>
              </a:defRPr>
            </a:lvl3pPr>
            <a:lvl4pPr marL="0" algn="l" defTabSz="1173839" rtl="0" eaLnBrk="1" latinLnBrk="0" hangingPunct="1">
              <a:defRPr lang="en-US" sz="4000" kern="1200" smtClean="0">
                <a:solidFill>
                  <a:schemeClr val="accent4"/>
                </a:solidFill>
                <a:latin typeface="+mn-lt"/>
                <a:ea typeface="+mn-ea"/>
                <a:cs typeface="+mn-cs"/>
              </a:defRPr>
            </a:lvl4pPr>
            <a:lvl5pPr marL="0" algn="l" defTabSz="1173839" rtl="0" eaLnBrk="1" latinLnBrk="0" hangingPunct="1">
              <a:defRPr lang="en-US" sz="4000" kern="1200">
                <a:solidFill>
                  <a:schemeClr val="accent4"/>
                </a:solidFill>
                <a:latin typeface="+mn-lt"/>
                <a:ea typeface="+mn-ea"/>
                <a:cs typeface="+mn-cs"/>
              </a:defRPr>
            </a:lvl5pPr>
          </a:lstStyle>
          <a:p>
            <a:pPr lvl="0"/>
            <a:r>
              <a:rPr lang="en-US" smtClean="0"/>
              <a:t>Click to edit Master text styles</a:t>
            </a:r>
          </a:p>
        </p:txBody>
      </p:sp>
      <p:sp>
        <p:nvSpPr>
          <p:cNvPr id="9" name="Text Placeholder 8"/>
          <p:cNvSpPr>
            <a:spLocks noGrp="1"/>
          </p:cNvSpPr>
          <p:nvPr>
            <p:ph type="body" sz="quarter" idx="11"/>
          </p:nvPr>
        </p:nvSpPr>
        <p:spPr>
          <a:xfrm>
            <a:off x="715471" y="5306619"/>
            <a:ext cx="13188949" cy="1331000"/>
          </a:xfrm>
          <a:prstGeom prst="rect">
            <a:avLst/>
          </a:prstGeom>
        </p:spPr>
        <p:txBody>
          <a:bodyPr lIns="0" tIns="65221" rIns="652166" bIns="65221" anchor="b"/>
          <a:lstStyle>
            <a:lvl1pPr marL="0" indent="0" algn="l">
              <a:buNone/>
              <a:defRPr sz="10300" b="1" cap="all" baseline="0"/>
            </a:lvl1pPr>
          </a:lstStyle>
          <a:p>
            <a:pPr lvl="0"/>
            <a:r>
              <a:rPr lang="en-US" smtClean="0"/>
              <a:t>Click to edit Master text styles</a:t>
            </a:r>
          </a:p>
        </p:txBody>
      </p:sp>
    </p:spTree>
    <p:extLst>
      <p:ext uri="{BB962C8B-B14F-4D97-AF65-F5344CB8AC3E}">
        <p14:creationId xmlns:p14="http://schemas.microsoft.com/office/powerpoint/2010/main" val="2028967230"/>
      </p:ext>
    </p:extLst>
  </p:cSld>
  <p:clrMapOvr>
    <a:masterClrMapping/>
  </p:clrMapOvr>
  <p:transition spd="med">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userDrawn="1">
  <p:cSld name="Blue Divider">
    <p:spTree>
      <p:nvGrpSpPr>
        <p:cNvPr id="1" name=""/>
        <p:cNvGrpSpPr/>
        <p:nvPr/>
      </p:nvGrpSpPr>
      <p:grpSpPr>
        <a:xfrm>
          <a:off x="0" y="0"/>
          <a:ext cx="0" cy="0"/>
          <a:chOff x="0" y="0"/>
          <a:chExt cx="0" cy="0"/>
        </a:xfrm>
      </p:grpSpPr>
      <p:sp>
        <p:nvSpPr>
          <p:cNvPr id="4" name="Rectangle 26"/>
          <p:cNvSpPr>
            <a:spLocks noChangeArrowheads="1"/>
          </p:cNvSpPr>
          <p:nvPr/>
        </p:nvSpPr>
        <p:spPr bwMode="black">
          <a:xfrm>
            <a:off x="754383" y="7475221"/>
            <a:ext cx="848360" cy="238127"/>
          </a:xfrm>
          <a:prstGeom prst="rect">
            <a:avLst/>
          </a:prstGeom>
          <a:noFill/>
          <a:ln w="9525">
            <a:noFill/>
            <a:miter lim="800000"/>
            <a:headEnd/>
            <a:tailEnd/>
          </a:ln>
        </p:spPr>
        <p:txBody>
          <a:bodyPr wrap="none" lIns="0" tIns="0" rIns="0" bIns="0" anchor="b"/>
          <a:lstStyle/>
          <a:p>
            <a:pPr defTabSz="1217998" eaLnBrk="0" fontAlgn="base" hangingPunct="0">
              <a:spcBef>
                <a:spcPct val="0"/>
              </a:spcBef>
              <a:spcAft>
                <a:spcPct val="0"/>
              </a:spcAft>
              <a:tabLst>
                <a:tab pos="615339" algn="l"/>
                <a:tab pos="6089916" algn="ctr"/>
                <a:tab pos="11270561" algn="r"/>
                <a:tab pos="11794969" algn="r"/>
              </a:tabLst>
              <a:defRPr/>
            </a:pPr>
            <a:fld id="{4065DD38-202F-4A61-AA4E-A3A42F914E4B}" type="slidenum">
              <a:rPr lang="en-US" sz="1300">
                <a:solidFill>
                  <a:srgbClr val="807F83"/>
                </a:solidFill>
                <a:latin typeface="Arial" pitchFamily="34" charset="0"/>
                <a:ea typeface="ＭＳ Ｐゴシック" pitchFamily="34" charset="-128"/>
                <a:cs typeface="ＭＳ Ｐゴシック" charset="0"/>
              </a:rPr>
              <a:pPr defTabSz="1217998" eaLnBrk="0" fontAlgn="base" hangingPunct="0">
                <a:spcBef>
                  <a:spcPct val="0"/>
                </a:spcBef>
                <a:spcAft>
                  <a:spcPct val="0"/>
                </a:spcAft>
                <a:tabLst>
                  <a:tab pos="615339" algn="l"/>
                  <a:tab pos="6089916" algn="ctr"/>
                  <a:tab pos="11270561" algn="r"/>
                  <a:tab pos="11794969" algn="r"/>
                </a:tabLst>
                <a:defRPr/>
              </a:pPr>
              <a:t>‹#›</a:t>
            </a:fld>
            <a:endParaRPr lang="en-US" sz="1300">
              <a:solidFill>
                <a:srgbClr val="807F83"/>
              </a:solidFill>
              <a:latin typeface="Arial" pitchFamily="34" charset="0"/>
              <a:ea typeface="ＭＳ Ｐゴシック" pitchFamily="34" charset="-128"/>
              <a:cs typeface="ＭＳ Ｐゴシック" charset="0"/>
            </a:endParaRPr>
          </a:p>
        </p:txBody>
      </p:sp>
      <p:grpSp>
        <p:nvGrpSpPr>
          <p:cNvPr id="5" name="Group 6"/>
          <p:cNvGrpSpPr>
            <a:grpSpLocks/>
          </p:cNvGrpSpPr>
          <p:nvPr/>
        </p:nvGrpSpPr>
        <p:grpSpPr bwMode="auto">
          <a:xfrm>
            <a:off x="721383" y="285751"/>
            <a:ext cx="13185141" cy="7193280"/>
            <a:chOff x="284" y="150"/>
            <a:chExt cx="5182" cy="3776"/>
          </a:xfrm>
        </p:grpSpPr>
        <p:sp>
          <p:nvSpPr>
            <p:cNvPr id="6" name="Line 7"/>
            <p:cNvSpPr>
              <a:spLocks noChangeShapeType="1"/>
            </p:cNvSpPr>
            <p:nvPr/>
          </p:nvSpPr>
          <p:spPr bwMode="auto">
            <a:xfrm>
              <a:off x="284" y="3926"/>
              <a:ext cx="5182" cy="0"/>
            </a:xfrm>
            <a:prstGeom prst="line">
              <a:avLst/>
            </a:prstGeom>
            <a:noFill/>
            <a:ln w="12700">
              <a:solidFill>
                <a:srgbClr val="BABCBE"/>
              </a:solidFill>
              <a:round/>
              <a:headEnd/>
              <a:tailEnd/>
            </a:ln>
          </p:spPr>
          <p:txBody>
            <a:bodyPr/>
            <a:lstStyle/>
            <a:p>
              <a:pPr defTabSz="1217998" fontAlgn="base">
                <a:spcBef>
                  <a:spcPct val="0"/>
                </a:spcBef>
                <a:spcAft>
                  <a:spcPct val="0"/>
                </a:spcAft>
                <a:defRPr/>
              </a:pPr>
              <a:endParaRPr lang="en-US" sz="3100">
                <a:solidFill>
                  <a:srgbClr val="333333"/>
                </a:solidFill>
                <a:latin typeface="Arial" pitchFamily="34" charset="0"/>
                <a:ea typeface="ＭＳ Ｐゴシック" pitchFamily="34" charset="-128"/>
                <a:cs typeface="ＭＳ Ｐゴシック" charset="0"/>
              </a:endParaRPr>
            </a:p>
          </p:txBody>
        </p:sp>
        <p:sp>
          <p:nvSpPr>
            <p:cNvPr id="7" name="Line 8"/>
            <p:cNvSpPr>
              <a:spLocks noChangeShapeType="1"/>
            </p:cNvSpPr>
            <p:nvPr/>
          </p:nvSpPr>
          <p:spPr bwMode="auto">
            <a:xfrm>
              <a:off x="284" y="602"/>
              <a:ext cx="5182" cy="0"/>
            </a:xfrm>
            <a:prstGeom prst="line">
              <a:avLst/>
            </a:prstGeom>
            <a:noFill/>
            <a:ln w="12700">
              <a:solidFill>
                <a:srgbClr val="BABCBE"/>
              </a:solidFill>
              <a:round/>
              <a:headEnd/>
              <a:tailEnd/>
            </a:ln>
          </p:spPr>
          <p:txBody>
            <a:bodyPr/>
            <a:lstStyle/>
            <a:p>
              <a:pPr defTabSz="1217998" fontAlgn="base">
                <a:spcBef>
                  <a:spcPct val="0"/>
                </a:spcBef>
                <a:spcAft>
                  <a:spcPct val="0"/>
                </a:spcAft>
                <a:defRPr/>
              </a:pPr>
              <a:endParaRPr lang="en-US" sz="3100">
                <a:solidFill>
                  <a:srgbClr val="333333"/>
                </a:solidFill>
                <a:latin typeface="Arial" pitchFamily="34" charset="0"/>
                <a:ea typeface="ＭＳ Ｐゴシック" pitchFamily="34" charset="-128"/>
                <a:cs typeface="ＭＳ Ｐゴシック" charset="0"/>
              </a:endParaRPr>
            </a:p>
          </p:txBody>
        </p:sp>
        <p:sp>
          <p:nvSpPr>
            <p:cNvPr id="8" name="Line 9"/>
            <p:cNvSpPr>
              <a:spLocks noChangeShapeType="1"/>
            </p:cNvSpPr>
            <p:nvPr/>
          </p:nvSpPr>
          <p:spPr bwMode="auto">
            <a:xfrm>
              <a:off x="284" y="150"/>
              <a:ext cx="5182" cy="0"/>
            </a:xfrm>
            <a:prstGeom prst="line">
              <a:avLst/>
            </a:prstGeom>
            <a:noFill/>
            <a:ln w="12700">
              <a:solidFill>
                <a:srgbClr val="BABCBE"/>
              </a:solidFill>
              <a:round/>
              <a:headEnd/>
              <a:tailEnd/>
            </a:ln>
          </p:spPr>
          <p:txBody>
            <a:bodyPr/>
            <a:lstStyle/>
            <a:p>
              <a:pPr defTabSz="1217998" fontAlgn="base">
                <a:spcBef>
                  <a:spcPct val="0"/>
                </a:spcBef>
                <a:spcAft>
                  <a:spcPct val="0"/>
                </a:spcAft>
                <a:defRPr/>
              </a:pPr>
              <a:endParaRPr lang="en-US" sz="3100">
                <a:solidFill>
                  <a:srgbClr val="333333"/>
                </a:solidFill>
                <a:latin typeface="Arial" pitchFamily="34" charset="0"/>
                <a:ea typeface="ＭＳ Ｐゴシック" pitchFamily="34" charset="-128"/>
                <a:cs typeface="ＭＳ Ｐゴシック" charset="0"/>
              </a:endParaRPr>
            </a:p>
          </p:txBody>
        </p:sp>
      </p:grpSp>
      <p:pic>
        <p:nvPicPr>
          <p:cNvPr id="9" name="Picture 10" descr="juniper_black.png"/>
          <p:cNvPicPr>
            <a:picLocks noChangeAspect="1"/>
          </p:cNvPicPr>
          <p:nvPr/>
        </p:nvPicPr>
        <p:blipFill>
          <a:blip r:embed="rId2" cstate="print"/>
          <a:srcRect/>
          <a:stretch>
            <a:fillRect/>
          </a:stretch>
        </p:blipFill>
        <p:spPr bwMode="auto">
          <a:xfrm>
            <a:off x="12103101" y="7580011"/>
            <a:ext cx="1778000" cy="363856"/>
          </a:xfrm>
          <a:prstGeom prst="rect">
            <a:avLst/>
          </a:prstGeom>
          <a:noFill/>
          <a:ln w="9525">
            <a:noFill/>
            <a:miter lim="800000"/>
            <a:headEnd/>
            <a:tailEnd/>
          </a:ln>
        </p:spPr>
      </p:pic>
      <p:sp>
        <p:nvSpPr>
          <p:cNvPr id="10" name="TextBox 13"/>
          <p:cNvSpPr txBox="1">
            <a:spLocks noChangeArrowheads="1"/>
          </p:cNvSpPr>
          <p:nvPr/>
        </p:nvSpPr>
        <p:spPr bwMode="auto">
          <a:xfrm>
            <a:off x="5336797" y="7488565"/>
            <a:ext cx="3964492" cy="292279"/>
          </a:xfrm>
          <a:prstGeom prst="rect">
            <a:avLst/>
          </a:prstGeom>
          <a:noFill/>
          <a:ln>
            <a:noFill/>
          </a:ln>
          <a:extLst/>
        </p:spPr>
        <p:txBody>
          <a:bodyPr wrap="none" lIns="121802" tIns="60905" rIns="121802" bIns="60905">
            <a:spAutoFit/>
          </a:bodyPr>
          <a:lstStyle/>
          <a:p>
            <a:pPr algn="ctr" defTabSz="1217998" fontAlgn="base">
              <a:spcBef>
                <a:spcPct val="50000"/>
              </a:spcBef>
              <a:spcAft>
                <a:spcPct val="0"/>
              </a:spcAft>
              <a:defRPr/>
            </a:pPr>
            <a:r>
              <a:rPr lang="en-US" sz="1100">
                <a:solidFill>
                  <a:srgbClr val="807F83"/>
                </a:solidFill>
                <a:latin typeface="Arial" pitchFamily="34" charset="0"/>
                <a:ea typeface="ＭＳ Ｐゴシック" pitchFamily="34" charset="-128"/>
                <a:cs typeface="ＭＳ Ｐゴシック" charset="0"/>
              </a:rPr>
              <a:t>Copyright © 2013 Juniper Networks, Inc.     www.juniper.net</a:t>
            </a:r>
          </a:p>
        </p:txBody>
      </p:sp>
      <p:pic>
        <p:nvPicPr>
          <p:cNvPr id="11" name="Picture 30" descr="blue-section"/>
          <p:cNvPicPr>
            <a:picLocks noChangeAspect="1" noChangeArrowheads="1"/>
          </p:cNvPicPr>
          <p:nvPr userDrawn="1"/>
        </p:nvPicPr>
        <p:blipFill>
          <a:blip r:embed="rId3" cstate="print"/>
          <a:srcRect/>
          <a:stretch>
            <a:fillRect/>
          </a:stretch>
        </p:blipFill>
        <p:spPr bwMode="auto">
          <a:xfrm>
            <a:off x="0" y="10"/>
            <a:ext cx="14630400" cy="8246747"/>
          </a:xfrm>
          <a:prstGeom prst="rect">
            <a:avLst/>
          </a:prstGeom>
          <a:noFill/>
          <a:ln w="9525">
            <a:noFill/>
            <a:miter lim="800000"/>
            <a:headEnd/>
            <a:tailEnd/>
          </a:ln>
        </p:spPr>
      </p:pic>
      <p:sp>
        <p:nvSpPr>
          <p:cNvPr id="3" name="Rectangle 3"/>
          <p:cNvSpPr>
            <a:spLocks noGrp="1" noChangeArrowheads="1"/>
          </p:cNvSpPr>
          <p:nvPr>
            <p:ph type="title"/>
          </p:nvPr>
        </p:nvSpPr>
        <p:spPr bwMode="auto">
          <a:xfrm>
            <a:off x="1463040" y="6031237"/>
            <a:ext cx="11734800" cy="1101091"/>
          </a:xfrm>
          <a:prstGeom prst="rect">
            <a:avLst/>
          </a:prstGeom>
          <a:noFill/>
          <a:ln w="9525" algn="ctr">
            <a:noFill/>
            <a:miter lim="800000"/>
            <a:headEnd/>
            <a:tailEnd/>
          </a:ln>
        </p:spPr>
        <p:txBody>
          <a:bodyPr tIns="0" rIns="0" bIns="0"/>
          <a:lstStyle>
            <a:lvl1pPr algn="l">
              <a:defRPr sz="4000">
                <a:solidFill>
                  <a:schemeClr val="bg1"/>
                </a:solidFill>
              </a:defRPr>
            </a:lvl1pPr>
          </a:lstStyle>
          <a:p>
            <a:pPr lvl="0"/>
            <a:r>
              <a:rPr lang="en-US" smtClean="0"/>
              <a:t>Click to edit Master title style</a:t>
            </a:r>
          </a:p>
        </p:txBody>
      </p:sp>
    </p:spTree>
    <p:extLst>
      <p:ext uri="{BB962C8B-B14F-4D97-AF65-F5344CB8AC3E}">
        <p14:creationId xmlns:p14="http://schemas.microsoft.com/office/powerpoint/2010/main" val="57348878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userDrawn="1">
  <p:cSld name="JDV6_16x9_1 Column">
    <p:spTree>
      <p:nvGrpSpPr>
        <p:cNvPr id="1" name=""/>
        <p:cNvGrpSpPr/>
        <p:nvPr/>
      </p:nvGrpSpPr>
      <p:grpSpPr>
        <a:xfrm>
          <a:off x="0" y="0"/>
          <a:ext cx="0" cy="0"/>
          <a:chOff x="0" y="0"/>
          <a:chExt cx="0" cy="0"/>
        </a:xfrm>
      </p:grpSpPr>
      <p:sp>
        <p:nvSpPr>
          <p:cNvPr id="5" name="Rectangle 26"/>
          <p:cNvSpPr>
            <a:spLocks noChangeArrowheads="1"/>
          </p:cNvSpPr>
          <p:nvPr/>
        </p:nvSpPr>
        <p:spPr bwMode="black">
          <a:xfrm>
            <a:off x="754383" y="7475221"/>
            <a:ext cx="848360" cy="238127"/>
          </a:xfrm>
          <a:prstGeom prst="rect">
            <a:avLst/>
          </a:prstGeom>
          <a:noFill/>
          <a:ln w="9525">
            <a:noFill/>
            <a:miter lim="800000"/>
            <a:headEnd/>
            <a:tailEnd/>
          </a:ln>
        </p:spPr>
        <p:txBody>
          <a:bodyPr wrap="none" lIns="0" tIns="0" rIns="0" bIns="0" anchor="b"/>
          <a:lstStyle/>
          <a:p>
            <a:pPr defTabSz="1217998" eaLnBrk="0" fontAlgn="base" hangingPunct="0">
              <a:spcBef>
                <a:spcPct val="0"/>
              </a:spcBef>
              <a:spcAft>
                <a:spcPct val="0"/>
              </a:spcAft>
              <a:tabLst>
                <a:tab pos="615339" algn="l"/>
                <a:tab pos="6089916" algn="ctr"/>
                <a:tab pos="11270561" algn="r"/>
                <a:tab pos="11794969" algn="r"/>
              </a:tabLst>
              <a:defRPr/>
            </a:pPr>
            <a:fld id="{0DE4D4D2-20A5-4A74-B181-EDBEBDF6C4BB}" type="slidenum">
              <a:rPr lang="en-US" sz="1300">
                <a:solidFill>
                  <a:srgbClr val="807F83"/>
                </a:solidFill>
                <a:latin typeface="Arial" pitchFamily="34" charset="0"/>
                <a:ea typeface="ＭＳ Ｐゴシック" pitchFamily="34" charset="-128"/>
                <a:cs typeface="ＭＳ Ｐゴシック" charset="0"/>
              </a:rPr>
              <a:pPr defTabSz="1217998" eaLnBrk="0" fontAlgn="base" hangingPunct="0">
                <a:spcBef>
                  <a:spcPct val="0"/>
                </a:spcBef>
                <a:spcAft>
                  <a:spcPct val="0"/>
                </a:spcAft>
                <a:tabLst>
                  <a:tab pos="615339" algn="l"/>
                  <a:tab pos="6089916" algn="ctr"/>
                  <a:tab pos="11270561" algn="r"/>
                  <a:tab pos="11794969" algn="r"/>
                </a:tabLst>
                <a:defRPr/>
              </a:pPr>
              <a:t>‹#›</a:t>
            </a:fld>
            <a:endParaRPr lang="en-US" sz="1300">
              <a:solidFill>
                <a:srgbClr val="807F83"/>
              </a:solidFill>
              <a:latin typeface="Arial" pitchFamily="34" charset="0"/>
              <a:ea typeface="ＭＳ Ｐゴシック" pitchFamily="34" charset="-128"/>
              <a:cs typeface="ＭＳ Ｐゴシック" charset="0"/>
            </a:endParaRPr>
          </a:p>
        </p:txBody>
      </p:sp>
      <p:grpSp>
        <p:nvGrpSpPr>
          <p:cNvPr id="6" name="Group 6"/>
          <p:cNvGrpSpPr>
            <a:grpSpLocks/>
          </p:cNvGrpSpPr>
          <p:nvPr/>
        </p:nvGrpSpPr>
        <p:grpSpPr bwMode="auto">
          <a:xfrm>
            <a:off x="721383" y="285751"/>
            <a:ext cx="13185141" cy="7193280"/>
            <a:chOff x="284" y="150"/>
            <a:chExt cx="5182" cy="3776"/>
          </a:xfrm>
        </p:grpSpPr>
        <p:sp>
          <p:nvSpPr>
            <p:cNvPr id="7" name="Line 7"/>
            <p:cNvSpPr>
              <a:spLocks noChangeShapeType="1"/>
            </p:cNvSpPr>
            <p:nvPr/>
          </p:nvSpPr>
          <p:spPr bwMode="auto">
            <a:xfrm>
              <a:off x="284" y="3926"/>
              <a:ext cx="5182" cy="0"/>
            </a:xfrm>
            <a:prstGeom prst="line">
              <a:avLst/>
            </a:prstGeom>
            <a:noFill/>
            <a:ln w="12700">
              <a:solidFill>
                <a:srgbClr val="BABCBE"/>
              </a:solidFill>
              <a:round/>
              <a:headEnd/>
              <a:tailEnd/>
            </a:ln>
          </p:spPr>
          <p:txBody>
            <a:bodyPr/>
            <a:lstStyle/>
            <a:p>
              <a:pPr defTabSz="1217998" fontAlgn="base">
                <a:spcBef>
                  <a:spcPct val="0"/>
                </a:spcBef>
                <a:spcAft>
                  <a:spcPct val="0"/>
                </a:spcAft>
                <a:defRPr/>
              </a:pPr>
              <a:endParaRPr lang="en-US" sz="3100">
                <a:solidFill>
                  <a:srgbClr val="333333"/>
                </a:solidFill>
                <a:latin typeface="Arial" pitchFamily="34" charset="0"/>
                <a:ea typeface="ＭＳ Ｐゴシック" pitchFamily="34" charset="-128"/>
                <a:cs typeface="ＭＳ Ｐゴシック" charset="0"/>
              </a:endParaRPr>
            </a:p>
          </p:txBody>
        </p:sp>
        <p:sp>
          <p:nvSpPr>
            <p:cNvPr id="9" name="Line 8"/>
            <p:cNvSpPr>
              <a:spLocks noChangeShapeType="1"/>
            </p:cNvSpPr>
            <p:nvPr/>
          </p:nvSpPr>
          <p:spPr bwMode="auto">
            <a:xfrm>
              <a:off x="284" y="602"/>
              <a:ext cx="5182" cy="0"/>
            </a:xfrm>
            <a:prstGeom prst="line">
              <a:avLst/>
            </a:prstGeom>
            <a:noFill/>
            <a:ln w="12700">
              <a:solidFill>
                <a:srgbClr val="BABCBE"/>
              </a:solidFill>
              <a:round/>
              <a:headEnd/>
              <a:tailEnd/>
            </a:ln>
          </p:spPr>
          <p:txBody>
            <a:bodyPr/>
            <a:lstStyle/>
            <a:p>
              <a:pPr defTabSz="1217998" fontAlgn="base">
                <a:spcBef>
                  <a:spcPct val="0"/>
                </a:spcBef>
                <a:spcAft>
                  <a:spcPct val="0"/>
                </a:spcAft>
                <a:defRPr/>
              </a:pPr>
              <a:endParaRPr lang="en-US" sz="3100">
                <a:solidFill>
                  <a:srgbClr val="333333"/>
                </a:solidFill>
                <a:latin typeface="Arial" pitchFamily="34" charset="0"/>
                <a:ea typeface="ＭＳ Ｐゴシック" pitchFamily="34" charset="-128"/>
                <a:cs typeface="ＭＳ Ｐゴシック" charset="0"/>
              </a:endParaRPr>
            </a:p>
          </p:txBody>
        </p:sp>
        <p:sp>
          <p:nvSpPr>
            <p:cNvPr id="10" name="Line 9"/>
            <p:cNvSpPr>
              <a:spLocks noChangeShapeType="1"/>
            </p:cNvSpPr>
            <p:nvPr/>
          </p:nvSpPr>
          <p:spPr bwMode="auto">
            <a:xfrm>
              <a:off x="284" y="150"/>
              <a:ext cx="5182" cy="0"/>
            </a:xfrm>
            <a:prstGeom prst="line">
              <a:avLst/>
            </a:prstGeom>
            <a:noFill/>
            <a:ln w="12700">
              <a:solidFill>
                <a:srgbClr val="BABCBE"/>
              </a:solidFill>
              <a:round/>
              <a:headEnd/>
              <a:tailEnd/>
            </a:ln>
          </p:spPr>
          <p:txBody>
            <a:bodyPr/>
            <a:lstStyle/>
            <a:p>
              <a:pPr defTabSz="1217998" fontAlgn="base">
                <a:spcBef>
                  <a:spcPct val="0"/>
                </a:spcBef>
                <a:spcAft>
                  <a:spcPct val="0"/>
                </a:spcAft>
                <a:defRPr/>
              </a:pPr>
              <a:endParaRPr lang="en-US" sz="3100">
                <a:solidFill>
                  <a:srgbClr val="333333"/>
                </a:solidFill>
                <a:latin typeface="Arial" pitchFamily="34" charset="0"/>
                <a:ea typeface="ＭＳ Ｐゴシック" pitchFamily="34" charset="-128"/>
                <a:cs typeface="ＭＳ Ｐゴシック" charset="0"/>
              </a:endParaRPr>
            </a:p>
          </p:txBody>
        </p:sp>
      </p:grpSp>
      <p:pic>
        <p:nvPicPr>
          <p:cNvPr id="12" name="Picture 10" descr="juniper_black.png"/>
          <p:cNvPicPr>
            <a:picLocks noChangeAspect="1"/>
          </p:cNvPicPr>
          <p:nvPr/>
        </p:nvPicPr>
        <p:blipFill>
          <a:blip r:embed="rId2" cstate="print"/>
          <a:srcRect/>
          <a:stretch>
            <a:fillRect/>
          </a:stretch>
        </p:blipFill>
        <p:spPr bwMode="auto">
          <a:xfrm>
            <a:off x="12103101" y="7580011"/>
            <a:ext cx="1778000" cy="363856"/>
          </a:xfrm>
          <a:prstGeom prst="rect">
            <a:avLst/>
          </a:prstGeom>
          <a:noFill/>
          <a:ln w="9525">
            <a:noFill/>
            <a:miter lim="800000"/>
            <a:headEnd/>
            <a:tailEnd/>
          </a:ln>
        </p:spPr>
      </p:pic>
      <p:sp>
        <p:nvSpPr>
          <p:cNvPr id="13" name="TextBox 13"/>
          <p:cNvSpPr txBox="1">
            <a:spLocks noChangeArrowheads="1"/>
          </p:cNvSpPr>
          <p:nvPr/>
        </p:nvSpPr>
        <p:spPr bwMode="auto">
          <a:xfrm>
            <a:off x="5336797" y="7488565"/>
            <a:ext cx="3964492" cy="292279"/>
          </a:xfrm>
          <a:prstGeom prst="rect">
            <a:avLst/>
          </a:prstGeom>
          <a:noFill/>
          <a:ln>
            <a:noFill/>
          </a:ln>
          <a:extLst/>
        </p:spPr>
        <p:txBody>
          <a:bodyPr wrap="none" lIns="121802" tIns="60905" rIns="121802" bIns="60905">
            <a:spAutoFit/>
          </a:bodyPr>
          <a:lstStyle/>
          <a:p>
            <a:pPr algn="ctr" defTabSz="1217998" fontAlgn="base">
              <a:spcBef>
                <a:spcPct val="50000"/>
              </a:spcBef>
              <a:spcAft>
                <a:spcPct val="0"/>
              </a:spcAft>
              <a:defRPr/>
            </a:pPr>
            <a:r>
              <a:rPr lang="en-US" sz="1100">
                <a:solidFill>
                  <a:srgbClr val="807F83"/>
                </a:solidFill>
                <a:latin typeface="Arial" pitchFamily="34" charset="0"/>
                <a:ea typeface="ＭＳ Ｐゴシック" pitchFamily="34" charset="-128"/>
                <a:cs typeface="ＭＳ Ｐゴシック" charset="0"/>
              </a:rPr>
              <a:t>Copyright © 2013 Juniper Networks, Inc.     www.juniper.net</a:t>
            </a:r>
          </a:p>
        </p:txBody>
      </p:sp>
      <p:sp>
        <p:nvSpPr>
          <p:cNvPr id="14" name="Rectangle 13"/>
          <p:cNvSpPr/>
          <p:nvPr userDrawn="1"/>
        </p:nvSpPr>
        <p:spPr>
          <a:xfrm>
            <a:off x="-3251200" y="-756287"/>
            <a:ext cx="3014979"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095770">
              <a:spcAft>
                <a:spcPts val="800"/>
              </a:spcAft>
              <a:defRPr/>
            </a:pPr>
            <a:r>
              <a:rPr lang="en-US" sz="2100">
                <a:solidFill>
                  <a:srgbClr val="FFFFFF"/>
                </a:solidFill>
                <a:latin typeface="Arial"/>
              </a:rPr>
              <a:t>Blank Slide</a:t>
            </a:r>
          </a:p>
        </p:txBody>
      </p:sp>
      <p:sp>
        <p:nvSpPr>
          <p:cNvPr id="15" name="Rectangle 14"/>
          <p:cNvSpPr/>
          <p:nvPr userDrawn="1"/>
        </p:nvSpPr>
        <p:spPr>
          <a:xfrm>
            <a:off x="-3251200" y="-756287"/>
            <a:ext cx="3014979"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095770">
              <a:spcAft>
                <a:spcPts val="800"/>
              </a:spcAft>
              <a:defRPr/>
            </a:pPr>
            <a:r>
              <a:rPr lang="en-US" sz="2100">
                <a:solidFill>
                  <a:srgbClr val="FFFFFF"/>
                </a:solidFill>
                <a:latin typeface="Arial"/>
              </a:rPr>
              <a:t>Title and Content</a:t>
            </a:r>
          </a:p>
        </p:txBody>
      </p:sp>
      <p:sp>
        <p:nvSpPr>
          <p:cNvPr id="17" name="Rectangle 16"/>
          <p:cNvSpPr/>
          <p:nvPr userDrawn="1"/>
        </p:nvSpPr>
        <p:spPr>
          <a:xfrm>
            <a:off x="-3251200" y="-133347"/>
            <a:ext cx="3014979" cy="348616"/>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095770">
              <a:spcAft>
                <a:spcPts val="800"/>
              </a:spcAft>
              <a:defRPr/>
            </a:pPr>
            <a:r>
              <a:rPr lang="en-US" sz="1600">
                <a:solidFill>
                  <a:srgbClr val="282828"/>
                </a:solidFill>
                <a:latin typeface="Arial"/>
              </a:rPr>
              <a:t>1-Line</a:t>
            </a:r>
          </a:p>
        </p:txBody>
      </p:sp>
      <p:sp>
        <p:nvSpPr>
          <p:cNvPr id="8" name="Text Placeholder 7"/>
          <p:cNvSpPr>
            <a:spLocks noGrp="1"/>
          </p:cNvSpPr>
          <p:nvPr>
            <p:ph type="body" sz="quarter" idx="10"/>
          </p:nvPr>
        </p:nvSpPr>
        <p:spPr>
          <a:xfrm>
            <a:off x="485991" y="455509"/>
            <a:ext cx="13418397" cy="718296"/>
          </a:xfrm>
          <a:prstGeom prst="rect">
            <a:avLst/>
          </a:prstGeom>
        </p:spPr>
        <p:txBody>
          <a:bodyPr tIns="0" rIns="0" bIns="0">
            <a:noAutofit/>
          </a:bodyPr>
          <a:lstStyle>
            <a:lvl1pPr marL="0" indent="0" algn="l" defTabSz="1095770" rtl="0" eaLnBrk="1" latinLnBrk="0" hangingPunct="1">
              <a:lnSpc>
                <a:spcPct val="80000"/>
              </a:lnSpc>
              <a:spcBef>
                <a:spcPts val="0"/>
              </a:spcBef>
              <a:spcAft>
                <a:spcPts val="0"/>
              </a:spcAft>
              <a:buFont typeface="Arial" pitchFamily="34" charset="0"/>
              <a:buNone/>
              <a:defRPr lang="en-US" sz="5300" b="1" kern="1200" cap="all" baseline="0" smtClean="0">
                <a:solidFill>
                  <a:schemeClr val="tx1"/>
                </a:solidFill>
                <a:latin typeface="+mj-lt"/>
                <a:ea typeface="+mn-ea"/>
                <a:cs typeface="+mn-cs"/>
              </a:defRPr>
            </a:lvl1pPr>
          </a:lstStyle>
          <a:p>
            <a:pPr lvl="0"/>
            <a:r>
              <a:rPr lang="en-US" smtClean="0"/>
              <a:t>Click to edit Master text styles</a:t>
            </a:r>
          </a:p>
        </p:txBody>
      </p:sp>
      <p:sp>
        <p:nvSpPr>
          <p:cNvPr id="11" name="Text Placeholder 3"/>
          <p:cNvSpPr>
            <a:spLocks noGrp="1"/>
          </p:cNvSpPr>
          <p:nvPr>
            <p:ph type="body" sz="quarter" idx="15"/>
          </p:nvPr>
        </p:nvSpPr>
        <p:spPr>
          <a:xfrm>
            <a:off x="485991" y="973660"/>
            <a:ext cx="13418397" cy="374941"/>
          </a:xfrm>
          <a:prstGeom prst="rect">
            <a:avLst/>
          </a:prstGeom>
        </p:spPr>
        <p:txBody>
          <a:bodyPr tIns="158283" rIns="121760" bIns="60885"/>
          <a:lstStyle>
            <a:lvl1pPr marL="0" indent="0" algn="l" defTabSz="1095770" rtl="0" eaLnBrk="1" latinLnBrk="0" hangingPunct="1">
              <a:spcBef>
                <a:spcPct val="20000"/>
              </a:spcBef>
              <a:buFont typeface="Arial" pitchFamily="34" charset="0"/>
              <a:buNone/>
              <a:defRPr lang="en-US" sz="3100" kern="1200" smtClean="0">
                <a:solidFill>
                  <a:schemeClr val="accent3"/>
                </a:solidFill>
                <a:latin typeface="+mn-lt"/>
                <a:ea typeface="+mn-ea"/>
                <a:cs typeface="+mn-cs"/>
              </a:defRPr>
            </a:lvl1pPr>
            <a:lvl2pPr marL="0" indent="0" algn="l" defTabSz="1095770" rtl="0" eaLnBrk="1" latinLnBrk="0" hangingPunct="1">
              <a:spcBef>
                <a:spcPct val="20000"/>
              </a:spcBef>
              <a:buFont typeface="Arial" pitchFamily="34" charset="0"/>
              <a:buNone/>
              <a:defRPr lang="en-US" sz="2400" kern="1200" smtClean="0">
                <a:solidFill>
                  <a:schemeClr val="accent3"/>
                </a:solidFill>
                <a:latin typeface="+mn-lt"/>
                <a:ea typeface="+mn-ea"/>
                <a:cs typeface="+mn-cs"/>
              </a:defRPr>
            </a:lvl2pPr>
            <a:lvl3pPr marL="0" indent="0" algn="l" defTabSz="1095770" rtl="0" eaLnBrk="1" latinLnBrk="0" hangingPunct="1">
              <a:spcBef>
                <a:spcPct val="20000"/>
              </a:spcBef>
              <a:buFont typeface="Arial" pitchFamily="34" charset="0"/>
              <a:buNone/>
              <a:defRPr lang="en-US" sz="2400" kern="1200" smtClean="0">
                <a:solidFill>
                  <a:schemeClr val="accent3"/>
                </a:solidFill>
                <a:latin typeface="+mn-lt"/>
                <a:ea typeface="+mn-ea"/>
                <a:cs typeface="+mn-cs"/>
              </a:defRPr>
            </a:lvl3pPr>
            <a:lvl4pPr marL="0" indent="0" algn="l" defTabSz="1095770" rtl="0" eaLnBrk="1" latinLnBrk="0" hangingPunct="1">
              <a:spcBef>
                <a:spcPct val="20000"/>
              </a:spcBef>
              <a:buFont typeface="Arial" pitchFamily="34" charset="0"/>
              <a:buNone/>
              <a:defRPr lang="en-US" sz="2400" kern="1200" smtClean="0">
                <a:solidFill>
                  <a:schemeClr val="accent3"/>
                </a:solidFill>
                <a:latin typeface="+mn-lt"/>
                <a:ea typeface="+mn-ea"/>
                <a:cs typeface="+mn-cs"/>
              </a:defRPr>
            </a:lvl4pPr>
            <a:lvl5pPr marL="0" indent="0" algn="l" defTabSz="1095770" rtl="0" eaLnBrk="1" latinLnBrk="0" hangingPunct="1">
              <a:spcBef>
                <a:spcPct val="20000"/>
              </a:spcBef>
              <a:buFont typeface="Arial" pitchFamily="34" charset="0"/>
              <a:buNone/>
              <a:defRPr lang="en-US" sz="2400" kern="1200" smtClean="0">
                <a:solidFill>
                  <a:schemeClr val="accent3"/>
                </a:solidFill>
                <a:latin typeface="+mn-lt"/>
                <a:ea typeface="+mn-ea"/>
                <a:cs typeface="+mn-cs"/>
              </a:defRPr>
            </a:lvl5pPr>
          </a:lstStyle>
          <a:p>
            <a:pPr lvl="0"/>
            <a:r>
              <a:rPr lang="en-US" smtClean="0"/>
              <a:t>Click to edit Master text styles</a:t>
            </a:r>
          </a:p>
        </p:txBody>
      </p:sp>
      <p:sp>
        <p:nvSpPr>
          <p:cNvPr id="16" name="Text Placeholder 11"/>
          <p:cNvSpPr>
            <a:spLocks noGrp="1"/>
          </p:cNvSpPr>
          <p:nvPr>
            <p:ph type="body" sz="quarter" idx="14"/>
          </p:nvPr>
        </p:nvSpPr>
        <p:spPr>
          <a:xfrm>
            <a:off x="716895" y="2652194"/>
            <a:ext cx="13187541" cy="5096933"/>
          </a:xfrm>
          <a:prstGeom prst="rect">
            <a:avLst/>
          </a:prstGeom>
        </p:spPr>
        <p:txBody>
          <a:bodyPr lIns="121760" tIns="60885" rIns="121760" bIns="60885"/>
          <a:lstStyle>
            <a:lvl1pPr marL="0" indent="0">
              <a:spcBef>
                <a:spcPts val="0"/>
              </a:spcBef>
              <a:spcAft>
                <a:spcPts val="800"/>
              </a:spcAft>
              <a:buNone/>
              <a:defRPr sz="2700">
                <a:solidFill>
                  <a:schemeClr val="tx1"/>
                </a:solidFill>
              </a:defRPr>
            </a:lvl1pPr>
            <a:lvl2pPr marL="452343" indent="-272681">
              <a:spcBef>
                <a:spcPts val="0"/>
              </a:spcBef>
              <a:spcAft>
                <a:spcPts val="800"/>
              </a:spcAft>
              <a:buClr>
                <a:schemeClr val="accent3"/>
              </a:buClr>
              <a:buFont typeface="Wingdings" pitchFamily="2" charset="2"/>
              <a:buChar char="§"/>
              <a:defRPr sz="2400"/>
            </a:lvl2pPr>
            <a:lvl3pPr marL="452343" indent="0">
              <a:spcBef>
                <a:spcPts val="0"/>
              </a:spcBef>
              <a:spcAft>
                <a:spcPts val="400"/>
              </a:spcAft>
              <a:buClr>
                <a:schemeClr val="accent4"/>
              </a:buClr>
              <a:buFont typeface="Wingdings" pitchFamily="2" charset="2"/>
              <a:buNone/>
              <a:defRPr sz="2100">
                <a:solidFill>
                  <a:schemeClr val="accent3"/>
                </a:solidFill>
              </a:defRPr>
            </a:lvl3pPr>
            <a:lvl4pPr marL="913159" indent="-228292">
              <a:spcBef>
                <a:spcPts val="0"/>
              </a:spcBef>
              <a:spcAft>
                <a:spcPts val="400"/>
              </a:spcAft>
              <a:buClr>
                <a:schemeClr val="accent3"/>
              </a:buClr>
              <a:buFont typeface="Wingdings" pitchFamily="2" charset="2"/>
              <a:buChar char="§"/>
              <a:defRPr sz="2100"/>
            </a:lvl4pPr>
            <a:lvl5pPr marL="1141446" indent="-228292">
              <a:spcBef>
                <a:spcPts val="0"/>
              </a:spcBef>
              <a:spcAft>
                <a:spcPts val="133"/>
              </a:spcAft>
              <a:buClr>
                <a:schemeClr val="accent4"/>
              </a:buClr>
              <a:buFont typeface="Wingdings" pitchFamily="2" charset="2"/>
              <a:buChar cha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936575879"/>
      </p:ext>
    </p:extLst>
  </p:cSld>
  <p:clrMapOvr>
    <a:masterClrMapping/>
  </p:clrMapOvr>
  <p:transition spd="med">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JDV6_16x9_Title and Bullets">
    <p:spTree>
      <p:nvGrpSpPr>
        <p:cNvPr id="1" name=""/>
        <p:cNvGrpSpPr/>
        <p:nvPr/>
      </p:nvGrpSpPr>
      <p:grpSpPr>
        <a:xfrm>
          <a:off x="0" y="0"/>
          <a:ext cx="0" cy="0"/>
          <a:chOff x="0" y="0"/>
          <a:chExt cx="0" cy="0"/>
        </a:xfrm>
      </p:grpSpPr>
      <p:sp>
        <p:nvSpPr>
          <p:cNvPr id="7" name="Text Placeholder 11"/>
          <p:cNvSpPr>
            <a:spLocks noGrp="1"/>
          </p:cNvSpPr>
          <p:nvPr>
            <p:ph type="body" sz="quarter" idx="14"/>
          </p:nvPr>
        </p:nvSpPr>
        <p:spPr>
          <a:xfrm>
            <a:off x="726045" y="1917722"/>
            <a:ext cx="13548783" cy="5831417"/>
          </a:xfrm>
          <a:prstGeom prst="rect">
            <a:avLst/>
          </a:prstGeom>
        </p:spPr>
        <p:txBody>
          <a:bodyPr lIns="121748" tIns="60872" rIns="121748" bIns="60872"/>
          <a:lstStyle>
            <a:lvl1pPr marL="384649" indent="-384649">
              <a:spcBef>
                <a:spcPts val="0"/>
              </a:spcBef>
              <a:spcAft>
                <a:spcPts val="800"/>
              </a:spcAft>
              <a:buClr>
                <a:schemeClr val="accent3"/>
              </a:buClr>
              <a:buFont typeface="Wingdings" pitchFamily="2" charset="2"/>
              <a:buChar char="§"/>
              <a:defRPr sz="3700">
                <a:solidFill>
                  <a:schemeClr val="tx1"/>
                </a:solidFill>
              </a:defRPr>
            </a:lvl1pPr>
            <a:lvl2pPr marL="767193" indent="-348746">
              <a:spcBef>
                <a:spcPts val="0"/>
              </a:spcBef>
              <a:spcAft>
                <a:spcPts val="800"/>
              </a:spcAft>
              <a:buClr>
                <a:schemeClr val="accent3"/>
              </a:buClr>
              <a:buFont typeface="Wingdings" pitchFamily="2" charset="2"/>
              <a:buChar char="§"/>
              <a:defRPr sz="3100">
                <a:solidFill>
                  <a:schemeClr val="tx1"/>
                </a:solidFill>
              </a:defRPr>
            </a:lvl2pPr>
            <a:lvl3pPr marL="1071572" indent="-314915" defTabSz="1217420">
              <a:spcBef>
                <a:spcPts val="0"/>
              </a:spcBef>
              <a:spcAft>
                <a:spcPts val="800"/>
              </a:spcAft>
              <a:buClr>
                <a:schemeClr val="accent3"/>
              </a:buClr>
              <a:buFont typeface="Wingdings" pitchFamily="2" charset="2"/>
              <a:buChar char="§"/>
              <a:defRPr sz="2700">
                <a:solidFill>
                  <a:schemeClr val="tx1"/>
                </a:solidFill>
              </a:defRPr>
            </a:lvl3pPr>
            <a:lvl4pPr marL="913047" indent="-228276">
              <a:spcBef>
                <a:spcPts val="0"/>
              </a:spcBef>
              <a:spcAft>
                <a:spcPts val="400"/>
              </a:spcAft>
              <a:buClr>
                <a:schemeClr val="accent4"/>
              </a:buClr>
              <a:buFont typeface="Wingdings" pitchFamily="2" charset="2"/>
              <a:buChar char="§"/>
              <a:defRPr sz="2100"/>
            </a:lvl4pPr>
            <a:lvl5pPr marL="1141310" indent="-228276">
              <a:spcBef>
                <a:spcPts val="0"/>
              </a:spcBef>
              <a:spcAft>
                <a:spcPts val="133"/>
              </a:spcAft>
              <a:buClr>
                <a:schemeClr val="accent4"/>
              </a:buClr>
              <a:buFont typeface="Wingdings" pitchFamily="2" charset="2"/>
              <a:buChar char="§"/>
              <a:defRPr sz="21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7"/>
          <p:cNvSpPr>
            <a:spLocks noGrp="1"/>
          </p:cNvSpPr>
          <p:nvPr>
            <p:ph type="body" sz="quarter" idx="10" hasCustomPrompt="1"/>
          </p:nvPr>
        </p:nvSpPr>
        <p:spPr>
          <a:xfrm>
            <a:off x="485991" y="455509"/>
            <a:ext cx="13418397" cy="718296"/>
          </a:xfrm>
          <a:prstGeom prst="rect">
            <a:avLst/>
          </a:prstGeom>
        </p:spPr>
        <p:txBody>
          <a:bodyPr lIns="0" tIns="0" rIns="0" bIns="0" anchor="t">
            <a:noAutofit/>
          </a:bodyPr>
          <a:lstStyle>
            <a:lvl1pPr marL="0" indent="0" algn="l" defTabSz="1095639" rtl="0" eaLnBrk="1" latinLnBrk="0" hangingPunct="1">
              <a:lnSpc>
                <a:spcPct val="80000"/>
              </a:lnSpc>
              <a:spcBef>
                <a:spcPts val="0"/>
              </a:spcBef>
              <a:spcAft>
                <a:spcPts val="0"/>
              </a:spcAft>
              <a:buFont typeface="Arial" pitchFamily="34" charset="0"/>
              <a:buNone/>
              <a:defRPr lang="en-US" sz="5300" b="1" kern="1200" cap="all" baseline="0" smtClean="0">
                <a:solidFill>
                  <a:schemeClr val="tx1"/>
                </a:solidFill>
                <a:latin typeface="+mj-lt"/>
                <a:ea typeface="+mn-ea"/>
                <a:cs typeface="+mn-cs"/>
              </a:defRPr>
            </a:lvl1pPr>
          </a:lstStyle>
          <a:p>
            <a:pPr lvl="0"/>
            <a:r>
              <a:rPr lang="en-US" smtClean="0"/>
              <a:t>40pt, 1-2+ Lines, cap-case</a:t>
            </a:r>
          </a:p>
        </p:txBody>
      </p:sp>
      <p:sp>
        <p:nvSpPr>
          <p:cNvPr id="12" name="Text Placeholder 3"/>
          <p:cNvSpPr>
            <a:spLocks noGrp="1"/>
          </p:cNvSpPr>
          <p:nvPr>
            <p:ph type="body" sz="quarter" idx="15" hasCustomPrompt="1"/>
          </p:nvPr>
        </p:nvSpPr>
        <p:spPr>
          <a:xfrm>
            <a:off x="485991" y="973648"/>
            <a:ext cx="13418397" cy="374941"/>
          </a:xfrm>
          <a:prstGeom prst="rect">
            <a:avLst/>
          </a:prstGeom>
        </p:spPr>
        <p:txBody>
          <a:bodyPr lIns="0" tIns="158267" rIns="121748" bIns="60872" anchor="t" anchorCtr="0"/>
          <a:lstStyle>
            <a:lvl1pPr marL="0" indent="0" algn="l" defTabSz="1095639" rtl="0" eaLnBrk="1" latinLnBrk="0" hangingPunct="1">
              <a:spcBef>
                <a:spcPct val="20000"/>
              </a:spcBef>
              <a:buFont typeface="Arial" pitchFamily="34" charset="0"/>
              <a:buNone/>
              <a:defRPr lang="en-US" sz="3100" kern="1200" smtClean="0">
                <a:solidFill>
                  <a:schemeClr val="accent3"/>
                </a:solidFill>
                <a:latin typeface="+mn-lt"/>
                <a:ea typeface="+mn-ea"/>
                <a:cs typeface="+mn-cs"/>
              </a:defRPr>
            </a:lvl1pPr>
            <a:lvl2pPr marL="0" indent="0" algn="l" defTabSz="1095639" rtl="0" eaLnBrk="1" latinLnBrk="0" hangingPunct="1">
              <a:spcBef>
                <a:spcPct val="20000"/>
              </a:spcBef>
              <a:buFont typeface="Arial" pitchFamily="34" charset="0"/>
              <a:buNone/>
              <a:defRPr lang="en-US" sz="2400" kern="1200" smtClean="0">
                <a:solidFill>
                  <a:schemeClr val="accent3"/>
                </a:solidFill>
                <a:latin typeface="+mn-lt"/>
                <a:ea typeface="+mn-ea"/>
                <a:cs typeface="+mn-cs"/>
              </a:defRPr>
            </a:lvl2pPr>
            <a:lvl3pPr marL="0" indent="0" algn="l" defTabSz="1095639" rtl="0" eaLnBrk="1" latinLnBrk="0" hangingPunct="1">
              <a:spcBef>
                <a:spcPct val="20000"/>
              </a:spcBef>
              <a:buFont typeface="Arial" pitchFamily="34" charset="0"/>
              <a:buNone/>
              <a:defRPr lang="en-US" sz="2400" kern="1200" smtClean="0">
                <a:solidFill>
                  <a:schemeClr val="accent3"/>
                </a:solidFill>
                <a:latin typeface="+mn-lt"/>
                <a:ea typeface="+mn-ea"/>
                <a:cs typeface="+mn-cs"/>
              </a:defRPr>
            </a:lvl3pPr>
            <a:lvl4pPr marL="0" indent="0" algn="l" defTabSz="1095639" rtl="0" eaLnBrk="1" latinLnBrk="0" hangingPunct="1">
              <a:spcBef>
                <a:spcPct val="20000"/>
              </a:spcBef>
              <a:buFont typeface="Arial" pitchFamily="34" charset="0"/>
              <a:buNone/>
              <a:defRPr lang="en-US" sz="2400" kern="1200" smtClean="0">
                <a:solidFill>
                  <a:schemeClr val="accent3"/>
                </a:solidFill>
                <a:latin typeface="+mn-lt"/>
                <a:ea typeface="+mn-ea"/>
                <a:cs typeface="+mn-cs"/>
              </a:defRPr>
            </a:lvl4pPr>
            <a:lvl5pPr marL="0" indent="0" algn="l" defTabSz="1095639" rtl="0" eaLnBrk="1" latinLnBrk="0" hangingPunct="1">
              <a:spcBef>
                <a:spcPct val="20000"/>
              </a:spcBef>
              <a:buFont typeface="Arial" pitchFamily="34" charset="0"/>
              <a:buNone/>
              <a:defRPr lang="en-US" sz="2400" kern="1200" smtClean="0">
                <a:solidFill>
                  <a:schemeClr val="accent3"/>
                </a:solidFill>
                <a:latin typeface="+mn-lt"/>
                <a:ea typeface="+mn-ea"/>
                <a:cs typeface="+mn-cs"/>
              </a:defRPr>
            </a:lvl5pPr>
          </a:lstStyle>
          <a:p>
            <a:pPr lvl="0"/>
            <a:r>
              <a:rPr lang="en-US" smtClean="0"/>
              <a:t>Subtitle: 24pt Arial, Title Case</a:t>
            </a:r>
          </a:p>
        </p:txBody>
      </p:sp>
    </p:spTree>
    <p:extLst>
      <p:ext uri="{BB962C8B-B14F-4D97-AF65-F5344CB8AC3E}">
        <p14:creationId xmlns:p14="http://schemas.microsoft.com/office/powerpoint/2010/main" val="1205520297"/>
      </p:ext>
    </p:extLst>
  </p:cSld>
  <p:clrMapOvr>
    <a:masterClrMapping/>
  </p:clrMapOvr>
  <p:transition spd="slow">
    <p:wipe dir="r"/>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gray">
          <a:xfrm>
            <a:off x="0" y="0"/>
            <a:ext cx="14630400" cy="8229600"/>
          </a:xfrm>
          <a:prstGeom prst="rect">
            <a:avLst/>
          </a:prstGeom>
          <a:solidFill>
            <a:srgbClr val="DFDFDF"/>
          </a:solidFill>
          <a:ln w="28575">
            <a:noFill/>
            <a:miter lim="800000"/>
            <a:headEnd/>
            <a:tailEnd/>
          </a:ln>
        </p:spPr>
        <p:txBody>
          <a:bodyPr wrap="none" lIns="121820" tIns="0" rIns="0" bIns="0" anchor="ctr"/>
          <a:lstStyle/>
          <a:p>
            <a:pPr defTabSz="1218178" fontAlgn="base">
              <a:spcBef>
                <a:spcPct val="0"/>
              </a:spcBef>
              <a:spcAft>
                <a:spcPct val="0"/>
              </a:spcAft>
              <a:defRPr/>
            </a:pPr>
            <a:endParaRPr lang="en-US" sz="2400">
              <a:solidFill>
                <a:srgbClr val="333333"/>
              </a:solidFill>
              <a:latin typeface="Arial" pitchFamily="34" charset="0"/>
              <a:ea typeface="ＭＳ Ｐゴシック" pitchFamily="34" charset="-128"/>
              <a:cs typeface="ＭＳ Ｐゴシック" charset="0"/>
            </a:endParaRPr>
          </a:p>
        </p:txBody>
      </p:sp>
      <p:pic>
        <p:nvPicPr>
          <p:cNvPr id="5" name="Picture 7" descr="blue-window"/>
          <p:cNvPicPr>
            <a:picLocks noChangeAspect="1" noChangeArrowheads="1"/>
          </p:cNvPicPr>
          <p:nvPr/>
        </p:nvPicPr>
        <p:blipFill>
          <a:blip r:embed="rId2" cstate="print"/>
          <a:srcRect b="37572"/>
          <a:stretch>
            <a:fillRect/>
          </a:stretch>
        </p:blipFill>
        <p:spPr bwMode="auto">
          <a:xfrm>
            <a:off x="721360" y="6562727"/>
            <a:ext cx="13187680" cy="1120140"/>
          </a:xfrm>
          <a:prstGeom prst="rect">
            <a:avLst/>
          </a:prstGeom>
          <a:noFill/>
          <a:ln w="9525">
            <a:noFill/>
            <a:miter lim="800000"/>
            <a:headEnd/>
            <a:tailEnd/>
          </a:ln>
        </p:spPr>
      </p:pic>
      <p:pic>
        <p:nvPicPr>
          <p:cNvPr id="6" name="Picture 14" descr="juniper_black.png"/>
          <p:cNvPicPr>
            <a:picLocks noChangeAspect="1"/>
          </p:cNvPicPr>
          <p:nvPr/>
        </p:nvPicPr>
        <p:blipFill>
          <a:blip r:embed="rId3" cstate="print"/>
          <a:srcRect/>
          <a:stretch>
            <a:fillRect/>
          </a:stretch>
        </p:blipFill>
        <p:spPr bwMode="auto">
          <a:xfrm>
            <a:off x="10393683" y="1101095"/>
            <a:ext cx="2748280" cy="561976"/>
          </a:xfrm>
          <a:prstGeom prst="rect">
            <a:avLst/>
          </a:prstGeom>
          <a:noFill/>
          <a:ln w="9525">
            <a:noFill/>
            <a:miter lim="800000"/>
            <a:headEnd/>
            <a:tailEnd/>
          </a:ln>
        </p:spPr>
      </p:pic>
      <p:sp>
        <p:nvSpPr>
          <p:cNvPr id="2" name="Title 1"/>
          <p:cNvSpPr>
            <a:spLocks noGrp="1"/>
          </p:cNvSpPr>
          <p:nvPr>
            <p:ph type="ctrTitle"/>
          </p:nvPr>
        </p:nvSpPr>
        <p:spPr>
          <a:xfrm>
            <a:off x="1463040" y="3039470"/>
            <a:ext cx="11704320" cy="1053389"/>
          </a:xfrm>
        </p:spPr>
        <p:txBody>
          <a:bodyPr>
            <a:noAutofit/>
          </a:bodyPr>
          <a:lstStyle>
            <a:lvl1pPr algn="l" defTabSz="609086" rtl="0" eaLnBrk="1" fontAlgn="base" hangingPunct="1">
              <a:lnSpc>
                <a:spcPct val="90000"/>
              </a:lnSpc>
              <a:spcBef>
                <a:spcPct val="0"/>
              </a:spcBef>
              <a:spcAft>
                <a:spcPct val="20000"/>
              </a:spcAft>
              <a:defRPr lang="en-US" sz="4300" b="1" cap="all" baseline="0" dirty="0" smtClean="0">
                <a:solidFill>
                  <a:srgbClr val="292929"/>
                </a:solidFill>
                <a:latin typeface="Arial" pitchFamily="34" charset="0"/>
                <a:ea typeface="+mj-ea"/>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463040" y="4334256"/>
            <a:ext cx="9509760" cy="1261872"/>
          </a:xfrm>
        </p:spPr>
        <p:txBody>
          <a:bodyPr>
            <a:noAutofit/>
          </a:bodyPr>
          <a:lstStyle>
            <a:lvl1pPr marL="0" indent="0" algn="l" defTabSz="609086" rtl="0" eaLnBrk="1" fontAlgn="base" hangingPunct="1">
              <a:lnSpc>
                <a:spcPct val="95000"/>
              </a:lnSpc>
              <a:spcBef>
                <a:spcPct val="0"/>
              </a:spcBef>
              <a:spcAft>
                <a:spcPts val="800"/>
              </a:spcAft>
              <a:buClrTx/>
              <a:buFontTx/>
              <a:buNone/>
              <a:defRPr lang="en-US" sz="2700" dirty="0" smtClean="0">
                <a:solidFill>
                  <a:srgbClr val="4D4D4D"/>
                </a:solidFill>
                <a:latin typeface="+mn-lt"/>
                <a:ea typeface="+mn-ea"/>
                <a:cs typeface="+mn-cs"/>
              </a:defRPr>
            </a:lvl1pPr>
            <a:lvl2pPr marL="609086" indent="0" algn="ctr">
              <a:buNone/>
              <a:defRPr>
                <a:solidFill>
                  <a:schemeClr val="tx1">
                    <a:tint val="75000"/>
                  </a:schemeClr>
                </a:solidFill>
              </a:defRPr>
            </a:lvl2pPr>
            <a:lvl3pPr marL="1218178" indent="0" algn="ctr">
              <a:buNone/>
              <a:defRPr>
                <a:solidFill>
                  <a:schemeClr val="tx1">
                    <a:tint val="75000"/>
                  </a:schemeClr>
                </a:solidFill>
              </a:defRPr>
            </a:lvl3pPr>
            <a:lvl4pPr marL="1827248" indent="0" algn="ctr">
              <a:buNone/>
              <a:defRPr>
                <a:solidFill>
                  <a:schemeClr val="tx1">
                    <a:tint val="75000"/>
                  </a:schemeClr>
                </a:solidFill>
              </a:defRPr>
            </a:lvl4pPr>
            <a:lvl5pPr marL="2436334" indent="0" algn="ctr">
              <a:buNone/>
              <a:defRPr>
                <a:solidFill>
                  <a:schemeClr val="tx1">
                    <a:tint val="75000"/>
                  </a:schemeClr>
                </a:solidFill>
              </a:defRPr>
            </a:lvl5pPr>
            <a:lvl6pPr marL="3045411" indent="0" algn="ctr">
              <a:buNone/>
              <a:defRPr>
                <a:solidFill>
                  <a:schemeClr val="tx1">
                    <a:tint val="75000"/>
                  </a:schemeClr>
                </a:solidFill>
              </a:defRPr>
            </a:lvl6pPr>
            <a:lvl7pPr marL="3654491" indent="0" algn="ctr">
              <a:buNone/>
              <a:defRPr>
                <a:solidFill>
                  <a:schemeClr val="tx1">
                    <a:tint val="75000"/>
                  </a:schemeClr>
                </a:solidFill>
              </a:defRPr>
            </a:lvl7pPr>
            <a:lvl8pPr marL="4263576" indent="0" algn="ctr">
              <a:buNone/>
              <a:defRPr>
                <a:solidFill>
                  <a:schemeClr val="tx1">
                    <a:tint val="75000"/>
                  </a:schemeClr>
                </a:solidFill>
              </a:defRPr>
            </a:lvl8pPr>
            <a:lvl9pPr marL="487266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85993505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609086" rtl="0" eaLnBrk="1" fontAlgn="base" hangingPunct="1">
              <a:lnSpc>
                <a:spcPct val="90000"/>
              </a:lnSpc>
              <a:spcBef>
                <a:spcPct val="0"/>
              </a:spcBef>
              <a:spcAft>
                <a:spcPts val="701"/>
              </a:spcAft>
              <a:defRPr lang="en-US" sz="3100" b="1" cap="all" baseline="0" dirty="0" smtClean="0">
                <a:solidFill>
                  <a:srgbClr val="292929"/>
                </a:solidFill>
                <a:latin typeface="+mj-lt"/>
                <a:ea typeface="+mj-ea"/>
                <a:cs typeface="+mj-cs"/>
              </a:defRPr>
            </a:lvl1pPr>
          </a:lstStyle>
          <a:p>
            <a:pPr lvl="0"/>
            <a:r>
              <a:rPr lang="en-US" noProof="0" smtClean="0"/>
              <a:t>Click to edit Master title style</a:t>
            </a:r>
            <a:endParaRPr lang="en-US" noProof="0"/>
          </a:p>
        </p:txBody>
      </p:sp>
      <p:sp>
        <p:nvSpPr>
          <p:cNvPr id="13" name="Content Placeholder 12"/>
          <p:cNvSpPr>
            <a:spLocks noGrp="1"/>
          </p:cNvSpPr>
          <p:nvPr>
            <p:ph sz="quarter" idx="10"/>
          </p:nvPr>
        </p:nvSpPr>
        <p:spPr>
          <a:xfrm>
            <a:off x="586587" y="1361253"/>
            <a:ext cx="13167360" cy="5822831"/>
          </a:xfrm>
        </p:spPr>
        <p:txBody>
          <a:bodyPr/>
          <a:lstStyle>
            <a:lvl1pPr marL="150156" indent="-150156">
              <a:buClr>
                <a:schemeClr val="tx1"/>
              </a:buClr>
              <a:defRPr>
                <a:solidFill>
                  <a:schemeClr val="tx1"/>
                </a:solidFill>
              </a:defRPr>
            </a:lvl1pPr>
            <a:lvl2pPr marL="759244" indent="-300308">
              <a:buClr>
                <a:schemeClr val="tx1"/>
              </a:buClr>
              <a:defRPr>
                <a:solidFill>
                  <a:schemeClr val="tx1"/>
                </a:solidFill>
              </a:defRPr>
            </a:lvl2pPr>
            <a:lvl3pPr marL="1137804" indent="-298195">
              <a:buClr>
                <a:schemeClr val="tx1"/>
              </a:buClr>
              <a:defRPr>
                <a:solidFill>
                  <a:schemeClr val="tx1"/>
                </a:solidFill>
              </a:defRPr>
            </a:lvl3pPr>
            <a:lvl4pPr marL="1529047" indent="-310884">
              <a:buClr>
                <a:schemeClr val="tx1"/>
              </a:buClr>
              <a:defRPr>
                <a:solidFill>
                  <a:schemeClr val="tx1"/>
                </a:solidFill>
              </a:defRPr>
            </a:lvl4pPr>
            <a:lvl5pPr marL="1907618" indent="-230525">
              <a:buClr>
                <a:schemeClr val="tx1"/>
              </a:buClr>
              <a:defRPr>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10854387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609086" rtl="0" eaLnBrk="1" fontAlgn="base" hangingPunct="1">
              <a:lnSpc>
                <a:spcPct val="90000"/>
              </a:lnSpc>
              <a:spcBef>
                <a:spcPct val="0"/>
              </a:spcBef>
              <a:spcAft>
                <a:spcPct val="20000"/>
              </a:spcAft>
              <a:defRPr lang="en-US" sz="3100" b="1" cap="all" baseline="0" dirty="0" smtClean="0">
                <a:solidFill>
                  <a:srgbClr val="292929"/>
                </a:soli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364876028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Content Placeholder 2"/>
          <p:cNvSpPr>
            <a:spLocks noGrp="1"/>
          </p:cNvSpPr>
          <p:nvPr>
            <p:ph sz="half" idx="1"/>
          </p:nvPr>
        </p:nvSpPr>
        <p:spPr>
          <a:xfrm>
            <a:off x="731520" y="1920246"/>
            <a:ext cx="6461760" cy="5431156"/>
          </a:xfrm>
        </p:spPr>
        <p:txBody>
          <a:bodyPr/>
          <a:lstStyle>
            <a:lvl1pPr>
              <a:defRPr sz="2700" b="1"/>
            </a:lvl1pPr>
            <a:lvl2pPr>
              <a:defRPr sz="2900"/>
            </a:lvl2pPr>
            <a:lvl3pPr>
              <a:defRPr sz="2700"/>
            </a:lvl3pPr>
            <a:lvl4pPr>
              <a:defRPr sz="2400"/>
            </a:lvl4pPr>
            <a:lvl5pPr>
              <a:defRPr sz="1900"/>
            </a:lvl5pPr>
            <a:lvl6pPr>
              <a:defRPr sz="2400"/>
            </a:lvl6pPr>
            <a:lvl7pPr>
              <a:defRPr sz="2400"/>
            </a:lvl7pPr>
            <a:lvl8pPr>
              <a:defRPr sz="2400"/>
            </a:lvl8pPr>
            <a:lvl9pPr>
              <a:defRPr sz="2400"/>
            </a:lvl9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4" name="Content Placeholder 3"/>
          <p:cNvSpPr>
            <a:spLocks noGrp="1"/>
          </p:cNvSpPr>
          <p:nvPr>
            <p:ph sz="half" idx="2"/>
          </p:nvPr>
        </p:nvSpPr>
        <p:spPr>
          <a:xfrm>
            <a:off x="7437120" y="1920246"/>
            <a:ext cx="6461760" cy="5431156"/>
          </a:xfrm>
        </p:spPr>
        <p:txBody>
          <a:bodyPr/>
          <a:lstStyle>
            <a:lvl1pPr>
              <a:defRPr sz="2700" b="1"/>
            </a:lvl1pPr>
            <a:lvl2pPr>
              <a:defRPr sz="29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noProof="0" smtClean="0"/>
              <a:t>Click to edit Master text styles</a:t>
            </a:r>
          </a:p>
          <a:p>
            <a:pPr lvl="1"/>
            <a:r>
              <a:rPr lang="en-US" noProof="0" smtClean="0"/>
              <a:t>Second level</a:t>
            </a:r>
          </a:p>
          <a:p>
            <a:pPr lvl="2"/>
            <a:r>
              <a:rPr lang="en-US" noProof="0" smtClean="0"/>
              <a:t>Third level</a:t>
            </a:r>
          </a:p>
        </p:txBody>
      </p:sp>
    </p:spTree>
    <p:extLst>
      <p:ext uri="{BB962C8B-B14F-4D97-AF65-F5344CB8AC3E}">
        <p14:creationId xmlns:p14="http://schemas.microsoft.com/office/powerpoint/2010/main" val="168858130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 name="Picture 11" descr="lrg-ven-gradient-3.png"/>
          <p:cNvPicPr>
            <a:picLocks noChangeAspect="1"/>
          </p:cNvPicPr>
          <p:nvPr/>
        </p:nvPicPr>
        <p:blipFill>
          <a:blip r:embed="rId2" cstate="print"/>
          <a:srcRect/>
          <a:stretch>
            <a:fillRect/>
          </a:stretch>
        </p:blipFill>
        <p:spPr bwMode="auto">
          <a:xfrm>
            <a:off x="0" y="6046477"/>
            <a:ext cx="14630400" cy="2183131"/>
          </a:xfrm>
          <a:prstGeom prst="rect">
            <a:avLst/>
          </a:prstGeom>
          <a:noFill/>
          <a:ln w="9525">
            <a:noFill/>
            <a:miter lim="800000"/>
            <a:headEnd/>
            <a:tailEnd/>
          </a:ln>
        </p:spPr>
      </p:pic>
      <p:sp>
        <p:nvSpPr>
          <p:cNvPr id="3" name="Rectangle 44"/>
          <p:cNvSpPr>
            <a:spLocks noChangeArrowheads="1"/>
          </p:cNvSpPr>
          <p:nvPr/>
        </p:nvSpPr>
        <p:spPr bwMode="invGray">
          <a:xfrm>
            <a:off x="10" y="3930135"/>
            <a:ext cx="123012" cy="369332"/>
          </a:xfrm>
          <a:prstGeom prst="rect">
            <a:avLst/>
          </a:prstGeom>
          <a:gradFill rotWithShape="1">
            <a:gsLst>
              <a:gs pos="0">
                <a:srgbClr val="BABCBE">
                  <a:alpha val="14998"/>
                </a:srgbClr>
              </a:gs>
              <a:gs pos="100000">
                <a:srgbClr val="565758">
                  <a:alpha val="14998"/>
                </a:srgbClr>
              </a:gs>
            </a:gsLst>
            <a:lin ang="5400000" scaled="1"/>
          </a:gradFill>
          <a:ln w="28575">
            <a:noFill/>
            <a:miter lim="800000"/>
            <a:headEnd/>
            <a:tailEnd/>
          </a:ln>
        </p:spPr>
        <p:txBody>
          <a:bodyPr wrap="none" lIns="121820" tIns="0" rIns="0" bIns="0" anchor="ctr">
            <a:spAutoFit/>
          </a:bodyPr>
          <a:lstStyle/>
          <a:p>
            <a:pPr defTabSz="1218178" fontAlgn="base">
              <a:spcBef>
                <a:spcPct val="0"/>
              </a:spcBef>
              <a:spcAft>
                <a:spcPct val="0"/>
              </a:spcAft>
              <a:defRPr/>
            </a:pPr>
            <a:endParaRPr lang="en-US" sz="2400">
              <a:solidFill>
                <a:srgbClr val="333333"/>
              </a:solidFill>
              <a:latin typeface="Arial" pitchFamily="34" charset="0"/>
              <a:ea typeface="ＭＳ Ｐゴシック" pitchFamily="34" charset="-128"/>
              <a:cs typeface="ＭＳ Ｐゴシック" charset="0"/>
            </a:endParaRPr>
          </a:p>
        </p:txBody>
      </p:sp>
      <p:pic>
        <p:nvPicPr>
          <p:cNvPr id="4" name="Picture 2"/>
          <p:cNvPicPr>
            <a:picLocks noChangeAspect="1" noChangeArrowheads="1"/>
          </p:cNvPicPr>
          <p:nvPr/>
        </p:nvPicPr>
        <p:blipFill>
          <a:blip r:embed="rId3" cstate="print"/>
          <a:srcRect/>
          <a:stretch>
            <a:fillRect/>
          </a:stretch>
        </p:blipFill>
        <p:spPr bwMode="auto">
          <a:xfrm>
            <a:off x="5923280" y="2621280"/>
            <a:ext cx="7287261" cy="4587240"/>
          </a:xfrm>
          <a:prstGeom prst="rect">
            <a:avLst/>
          </a:prstGeom>
          <a:noFill/>
          <a:ln w="28575">
            <a:noFill/>
            <a:miter lim="800000"/>
            <a:headEnd/>
            <a:tailEnd type="none" w="lg" len="sm"/>
          </a:ln>
        </p:spPr>
      </p:pic>
    </p:spTree>
    <p:extLst>
      <p:ext uri="{BB962C8B-B14F-4D97-AF65-F5344CB8AC3E}">
        <p14:creationId xmlns:p14="http://schemas.microsoft.com/office/powerpoint/2010/main" val="81253441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userDrawn="1">
  <p:cSld name="Blue Divider">
    <p:spTree>
      <p:nvGrpSpPr>
        <p:cNvPr id="1" name=""/>
        <p:cNvGrpSpPr/>
        <p:nvPr/>
      </p:nvGrpSpPr>
      <p:grpSpPr>
        <a:xfrm>
          <a:off x="0" y="0"/>
          <a:ext cx="0" cy="0"/>
          <a:chOff x="0" y="0"/>
          <a:chExt cx="0" cy="0"/>
        </a:xfrm>
      </p:grpSpPr>
      <p:sp>
        <p:nvSpPr>
          <p:cNvPr id="4" name="Rectangle 26"/>
          <p:cNvSpPr>
            <a:spLocks noChangeArrowheads="1"/>
          </p:cNvSpPr>
          <p:nvPr/>
        </p:nvSpPr>
        <p:spPr bwMode="black">
          <a:xfrm>
            <a:off x="754383" y="7475221"/>
            <a:ext cx="848360" cy="238127"/>
          </a:xfrm>
          <a:prstGeom prst="rect">
            <a:avLst/>
          </a:prstGeom>
          <a:noFill/>
          <a:ln w="9525">
            <a:noFill/>
            <a:miter lim="800000"/>
            <a:headEnd/>
            <a:tailEnd/>
          </a:ln>
        </p:spPr>
        <p:txBody>
          <a:bodyPr wrap="none" lIns="0" tIns="0" rIns="0" bIns="0" anchor="b"/>
          <a:lstStyle/>
          <a:p>
            <a:pPr defTabSz="1218178" eaLnBrk="0" fontAlgn="base" hangingPunct="0">
              <a:spcBef>
                <a:spcPct val="0"/>
              </a:spcBef>
              <a:spcAft>
                <a:spcPct val="0"/>
              </a:spcAft>
              <a:tabLst>
                <a:tab pos="615435" algn="l"/>
                <a:tab pos="6090822" algn="ctr"/>
                <a:tab pos="11272250" algn="r"/>
                <a:tab pos="11796737" algn="r"/>
              </a:tabLst>
              <a:defRPr/>
            </a:pPr>
            <a:fld id="{4065DD38-202F-4A61-AA4E-A3A42F914E4B}" type="slidenum">
              <a:rPr lang="en-US" sz="1300">
                <a:solidFill>
                  <a:srgbClr val="807F83"/>
                </a:solidFill>
                <a:latin typeface="Arial" pitchFamily="34" charset="0"/>
                <a:ea typeface="ＭＳ Ｐゴシック" pitchFamily="34" charset="-128"/>
                <a:cs typeface="ＭＳ Ｐゴシック" charset="0"/>
              </a:rPr>
              <a:pPr defTabSz="1218178" eaLnBrk="0" fontAlgn="base" hangingPunct="0">
                <a:spcBef>
                  <a:spcPct val="0"/>
                </a:spcBef>
                <a:spcAft>
                  <a:spcPct val="0"/>
                </a:spcAft>
                <a:tabLst>
                  <a:tab pos="615435" algn="l"/>
                  <a:tab pos="6090822" algn="ctr"/>
                  <a:tab pos="11272250" algn="r"/>
                  <a:tab pos="11796737" algn="r"/>
                </a:tabLst>
                <a:defRPr/>
              </a:pPr>
              <a:t>‹#›</a:t>
            </a:fld>
            <a:endParaRPr lang="en-US" sz="1300">
              <a:solidFill>
                <a:srgbClr val="807F83"/>
              </a:solidFill>
              <a:latin typeface="Arial" pitchFamily="34" charset="0"/>
              <a:ea typeface="ＭＳ Ｐゴシック" pitchFamily="34" charset="-128"/>
              <a:cs typeface="ＭＳ Ｐゴシック" charset="0"/>
            </a:endParaRPr>
          </a:p>
        </p:txBody>
      </p:sp>
      <p:grpSp>
        <p:nvGrpSpPr>
          <p:cNvPr id="5" name="Group 6"/>
          <p:cNvGrpSpPr>
            <a:grpSpLocks/>
          </p:cNvGrpSpPr>
          <p:nvPr/>
        </p:nvGrpSpPr>
        <p:grpSpPr bwMode="auto">
          <a:xfrm>
            <a:off x="721383" y="285751"/>
            <a:ext cx="13185141" cy="7193280"/>
            <a:chOff x="284" y="150"/>
            <a:chExt cx="5182" cy="3776"/>
          </a:xfrm>
        </p:grpSpPr>
        <p:sp>
          <p:nvSpPr>
            <p:cNvPr id="6" name="Line 7"/>
            <p:cNvSpPr>
              <a:spLocks noChangeShapeType="1"/>
            </p:cNvSpPr>
            <p:nvPr/>
          </p:nvSpPr>
          <p:spPr bwMode="auto">
            <a:xfrm>
              <a:off x="284" y="3926"/>
              <a:ext cx="5182" cy="0"/>
            </a:xfrm>
            <a:prstGeom prst="line">
              <a:avLst/>
            </a:prstGeom>
            <a:noFill/>
            <a:ln w="12700">
              <a:solidFill>
                <a:srgbClr val="BABCBE"/>
              </a:solidFill>
              <a:round/>
              <a:headEnd/>
              <a:tailEnd/>
            </a:ln>
          </p:spPr>
          <p:txBody>
            <a:bodyPr/>
            <a:lstStyle/>
            <a:p>
              <a:pPr defTabSz="1218178" fontAlgn="base">
                <a:spcBef>
                  <a:spcPct val="0"/>
                </a:spcBef>
                <a:spcAft>
                  <a:spcPct val="0"/>
                </a:spcAft>
                <a:defRPr/>
              </a:pPr>
              <a:endParaRPr lang="en-US" sz="3100">
                <a:solidFill>
                  <a:srgbClr val="333333"/>
                </a:solidFill>
                <a:latin typeface="Arial" pitchFamily="34" charset="0"/>
                <a:ea typeface="ＭＳ Ｐゴシック" pitchFamily="34" charset="-128"/>
                <a:cs typeface="ＭＳ Ｐゴシック" charset="0"/>
              </a:endParaRPr>
            </a:p>
          </p:txBody>
        </p:sp>
        <p:sp>
          <p:nvSpPr>
            <p:cNvPr id="7" name="Line 8"/>
            <p:cNvSpPr>
              <a:spLocks noChangeShapeType="1"/>
            </p:cNvSpPr>
            <p:nvPr/>
          </p:nvSpPr>
          <p:spPr bwMode="auto">
            <a:xfrm>
              <a:off x="284" y="602"/>
              <a:ext cx="5182" cy="0"/>
            </a:xfrm>
            <a:prstGeom prst="line">
              <a:avLst/>
            </a:prstGeom>
            <a:noFill/>
            <a:ln w="12700">
              <a:solidFill>
                <a:srgbClr val="BABCBE"/>
              </a:solidFill>
              <a:round/>
              <a:headEnd/>
              <a:tailEnd/>
            </a:ln>
          </p:spPr>
          <p:txBody>
            <a:bodyPr/>
            <a:lstStyle/>
            <a:p>
              <a:pPr defTabSz="1218178" fontAlgn="base">
                <a:spcBef>
                  <a:spcPct val="0"/>
                </a:spcBef>
                <a:spcAft>
                  <a:spcPct val="0"/>
                </a:spcAft>
                <a:defRPr/>
              </a:pPr>
              <a:endParaRPr lang="en-US" sz="3100">
                <a:solidFill>
                  <a:srgbClr val="333333"/>
                </a:solidFill>
                <a:latin typeface="Arial" pitchFamily="34" charset="0"/>
                <a:ea typeface="ＭＳ Ｐゴシック" pitchFamily="34" charset="-128"/>
                <a:cs typeface="ＭＳ Ｐゴシック" charset="0"/>
              </a:endParaRPr>
            </a:p>
          </p:txBody>
        </p:sp>
        <p:sp>
          <p:nvSpPr>
            <p:cNvPr id="8" name="Line 9"/>
            <p:cNvSpPr>
              <a:spLocks noChangeShapeType="1"/>
            </p:cNvSpPr>
            <p:nvPr/>
          </p:nvSpPr>
          <p:spPr bwMode="auto">
            <a:xfrm>
              <a:off x="284" y="150"/>
              <a:ext cx="5182" cy="0"/>
            </a:xfrm>
            <a:prstGeom prst="line">
              <a:avLst/>
            </a:prstGeom>
            <a:noFill/>
            <a:ln w="12700">
              <a:solidFill>
                <a:srgbClr val="BABCBE"/>
              </a:solidFill>
              <a:round/>
              <a:headEnd/>
              <a:tailEnd/>
            </a:ln>
          </p:spPr>
          <p:txBody>
            <a:bodyPr/>
            <a:lstStyle/>
            <a:p>
              <a:pPr defTabSz="1218178" fontAlgn="base">
                <a:spcBef>
                  <a:spcPct val="0"/>
                </a:spcBef>
                <a:spcAft>
                  <a:spcPct val="0"/>
                </a:spcAft>
                <a:defRPr/>
              </a:pPr>
              <a:endParaRPr lang="en-US" sz="3100">
                <a:solidFill>
                  <a:srgbClr val="333333"/>
                </a:solidFill>
                <a:latin typeface="Arial" pitchFamily="34" charset="0"/>
                <a:ea typeface="ＭＳ Ｐゴシック" pitchFamily="34" charset="-128"/>
                <a:cs typeface="ＭＳ Ｐゴシック" charset="0"/>
              </a:endParaRPr>
            </a:p>
          </p:txBody>
        </p:sp>
      </p:grpSp>
      <p:pic>
        <p:nvPicPr>
          <p:cNvPr id="9" name="Picture 10" descr="juniper_black.png"/>
          <p:cNvPicPr>
            <a:picLocks noChangeAspect="1"/>
          </p:cNvPicPr>
          <p:nvPr/>
        </p:nvPicPr>
        <p:blipFill>
          <a:blip r:embed="rId2" cstate="print"/>
          <a:srcRect/>
          <a:stretch>
            <a:fillRect/>
          </a:stretch>
        </p:blipFill>
        <p:spPr bwMode="auto">
          <a:xfrm>
            <a:off x="12103101" y="7580003"/>
            <a:ext cx="1778000" cy="363856"/>
          </a:xfrm>
          <a:prstGeom prst="rect">
            <a:avLst/>
          </a:prstGeom>
          <a:noFill/>
          <a:ln w="9525">
            <a:noFill/>
            <a:miter lim="800000"/>
            <a:headEnd/>
            <a:tailEnd/>
          </a:ln>
        </p:spPr>
      </p:pic>
      <p:sp>
        <p:nvSpPr>
          <p:cNvPr id="10" name="TextBox 13"/>
          <p:cNvSpPr txBox="1">
            <a:spLocks noChangeArrowheads="1"/>
          </p:cNvSpPr>
          <p:nvPr/>
        </p:nvSpPr>
        <p:spPr bwMode="auto">
          <a:xfrm>
            <a:off x="5336771" y="7488560"/>
            <a:ext cx="3964527" cy="292293"/>
          </a:xfrm>
          <a:prstGeom prst="rect">
            <a:avLst/>
          </a:prstGeom>
          <a:noFill/>
          <a:ln>
            <a:noFill/>
          </a:ln>
          <a:extLst/>
        </p:spPr>
        <p:txBody>
          <a:bodyPr wrap="none" lIns="121820" tIns="60912" rIns="121820" bIns="60912">
            <a:spAutoFit/>
          </a:bodyPr>
          <a:lstStyle/>
          <a:p>
            <a:pPr algn="ctr" defTabSz="1218178" fontAlgn="base">
              <a:spcBef>
                <a:spcPct val="50000"/>
              </a:spcBef>
              <a:spcAft>
                <a:spcPct val="0"/>
              </a:spcAft>
              <a:defRPr/>
            </a:pPr>
            <a:r>
              <a:rPr lang="en-US" sz="1100">
                <a:solidFill>
                  <a:srgbClr val="807F83"/>
                </a:solidFill>
                <a:latin typeface="Arial" pitchFamily="34" charset="0"/>
                <a:ea typeface="ＭＳ Ｐゴシック" pitchFamily="34" charset="-128"/>
                <a:cs typeface="ＭＳ Ｐゴシック" charset="0"/>
              </a:rPr>
              <a:t>Copyright © 2013 Juniper Networks, Inc.     www.juniper.net</a:t>
            </a:r>
          </a:p>
        </p:txBody>
      </p:sp>
      <p:pic>
        <p:nvPicPr>
          <p:cNvPr id="11" name="Picture 30" descr="blue-section"/>
          <p:cNvPicPr>
            <a:picLocks noChangeAspect="1" noChangeArrowheads="1"/>
          </p:cNvPicPr>
          <p:nvPr userDrawn="1"/>
        </p:nvPicPr>
        <p:blipFill>
          <a:blip r:embed="rId3" cstate="print"/>
          <a:srcRect/>
          <a:stretch>
            <a:fillRect/>
          </a:stretch>
        </p:blipFill>
        <p:spPr bwMode="auto">
          <a:xfrm>
            <a:off x="0" y="5"/>
            <a:ext cx="14630400" cy="8246747"/>
          </a:xfrm>
          <a:prstGeom prst="rect">
            <a:avLst/>
          </a:prstGeom>
          <a:noFill/>
          <a:ln w="9525">
            <a:noFill/>
            <a:miter lim="800000"/>
            <a:headEnd/>
            <a:tailEnd/>
          </a:ln>
        </p:spPr>
      </p:pic>
      <p:sp>
        <p:nvSpPr>
          <p:cNvPr id="3" name="Rectangle 3"/>
          <p:cNvSpPr>
            <a:spLocks noGrp="1" noChangeArrowheads="1"/>
          </p:cNvSpPr>
          <p:nvPr>
            <p:ph type="title"/>
          </p:nvPr>
        </p:nvSpPr>
        <p:spPr bwMode="auto">
          <a:xfrm>
            <a:off x="1463040" y="6031237"/>
            <a:ext cx="11734800" cy="1101091"/>
          </a:xfrm>
          <a:prstGeom prst="rect">
            <a:avLst/>
          </a:prstGeom>
          <a:noFill/>
          <a:ln w="9525" algn="ctr">
            <a:noFill/>
            <a:miter lim="800000"/>
            <a:headEnd/>
            <a:tailEnd/>
          </a:ln>
        </p:spPr>
        <p:txBody>
          <a:bodyPr tIns="0" rIns="0" bIns="0"/>
          <a:lstStyle>
            <a:lvl1pPr algn="l">
              <a:defRPr sz="4000">
                <a:solidFill>
                  <a:schemeClr val="bg1"/>
                </a:solidFill>
              </a:defRPr>
            </a:lvl1pPr>
          </a:lstStyle>
          <a:p>
            <a:pPr lvl="0"/>
            <a:r>
              <a:rPr lang="en-US" smtClean="0"/>
              <a:t>Click to edit Master title style</a:t>
            </a:r>
          </a:p>
        </p:txBody>
      </p:sp>
    </p:spTree>
    <p:extLst>
      <p:ext uri="{BB962C8B-B14F-4D97-AF65-F5344CB8AC3E}">
        <p14:creationId xmlns:p14="http://schemas.microsoft.com/office/powerpoint/2010/main" val="123854069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userDrawn="1">
  <p:cSld name="JDV6_16x9_1 Column">
    <p:spTree>
      <p:nvGrpSpPr>
        <p:cNvPr id="1" name=""/>
        <p:cNvGrpSpPr/>
        <p:nvPr/>
      </p:nvGrpSpPr>
      <p:grpSpPr>
        <a:xfrm>
          <a:off x="0" y="0"/>
          <a:ext cx="0" cy="0"/>
          <a:chOff x="0" y="0"/>
          <a:chExt cx="0" cy="0"/>
        </a:xfrm>
      </p:grpSpPr>
      <p:sp>
        <p:nvSpPr>
          <p:cNvPr id="5" name="Rectangle 26"/>
          <p:cNvSpPr>
            <a:spLocks noChangeArrowheads="1"/>
          </p:cNvSpPr>
          <p:nvPr/>
        </p:nvSpPr>
        <p:spPr bwMode="black">
          <a:xfrm>
            <a:off x="754383" y="7475221"/>
            <a:ext cx="848360" cy="238127"/>
          </a:xfrm>
          <a:prstGeom prst="rect">
            <a:avLst/>
          </a:prstGeom>
          <a:noFill/>
          <a:ln w="9525">
            <a:noFill/>
            <a:miter lim="800000"/>
            <a:headEnd/>
            <a:tailEnd/>
          </a:ln>
        </p:spPr>
        <p:txBody>
          <a:bodyPr wrap="none" lIns="0" tIns="0" rIns="0" bIns="0" anchor="b"/>
          <a:lstStyle/>
          <a:p>
            <a:pPr defTabSz="1218178" eaLnBrk="0" fontAlgn="base" hangingPunct="0">
              <a:spcBef>
                <a:spcPct val="0"/>
              </a:spcBef>
              <a:spcAft>
                <a:spcPct val="0"/>
              </a:spcAft>
              <a:tabLst>
                <a:tab pos="615435" algn="l"/>
                <a:tab pos="6090822" algn="ctr"/>
                <a:tab pos="11272250" algn="r"/>
                <a:tab pos="11796737" algn="r"/>
              </a:tabLst>
              <a:defRPr/>
            </a:pPr>
            <a:fld id="{0DE4D4D2-20A5-4A74-B181-EDBEBDF6C4BB}" type="slidenum">
              <a:rPr lang="en-US" sz="1300">
                <a:solidFill>
                  <a:srgbClr val="807F83"/>
                </a:solidFill>
                <a:latin typeface="Arial" pitchFamily="34" charset="0"/>
                <a:ea typeface="ＭＳ Ｐゴシック" pitchFamily="34" charset="-128"/>
                <a:cs typeface="ＭＳ Ｐゴシック" charset="0"/>
              </a:rPr>
              <a:pPr defTabSz="1218178" eaLnBrk="0" fontAlgn="base" hangingPunct="0">
                <a:spcBef>
                  <a:spcPct val="0"/>
                </a:spcBef>
                <a:spcAft>
                  <a:spcPct val="0"/>
                </a:spcAft>
                <a:tabLst>
                  <a:tab pos="615435" algn="l"/>
                  <a:tab pos="6090822" algn="ctr"/>
                  <a:tab pos="11272250" algn="r"/>
                  <a:tab pos="11796737" algn="r"/>
                </a:tabLst>
                <a:defRPr/>
              </a:pPr>
              <a:t>‹#›</a:t>
            </a:fld>
            <a:endParaRPr lang="en-US" sz="1300">
              <a:solidFill>
                <a:srgbClr val="807F83"/>
              </a:solidFill>
              <a:latin typeface="Arial" pitchFamily="34" charset="0"/>
              <a:ea typeface="ＭＳ Ｐゴシック" pitchFamily="34" charset="-128"/>
              <a:cs typeface="ＭＳ Ｐゴシック" charset="0"/>
            </a:endParaRPr>
          </a:p>
        </p:txBody>
      </p:sp>
      <p:grpSp>
        <p:nvGrpSpPr>
          <p:cNvPr id="6" name="Group 6"/>
          <p:cNvGrpSpPr>
            <a:grpSpLocks/>
          </p:cNvGrpSpPr>
          <p:nvPr/>
        </p:nvGrpSpPr>
        <p:grpSpPr bwMode="auto">
          <a:xfrm>
            <a:off x="721383" y="285751"/>
            <a:ext cx="13185141" cy="7193280"/>
            <a:chOff x="284" y="150"/>
            <a:chExt cx="5182" cy="3776"/>
          </a:xfrm>
        </p:grpSpPr>
        <p:sp>
          <p:nvSpPr>
            <p:cNvPr id="7" name="Line 7"/>
            <p:cNvSpPr>
              <a:spLocks noChangeShapeType="1"/>
            </p:cNvSpPr>
            <p:nvPr/>
          </p:nvSpPr>
          <p:spPr bwMode="auto">
            <a:xfrm>
              <a:off x="284" y="3926"/>
              <a:ext cx="5182" cy="0"/>
            </a:xfrm>
            <a:prstGeom prst="line">
              <a:avLst/>
            </a:prstGeom>
            <a:noFill/>
            <a:ln w="12700">
              <a:solidFill>
                <a:srgbClr val="BABCBE"/>
              </a:solidFill>
              <a:round/>
              <a:headEnd/>
              <a:tailEnd/>
            </a:ln>
          </p:spPr>
          <p:txBody>
            <a:bodyPr/>
            <a:lstStyle/>
            <a:p>
              <a:pPr defTabSz="1218178" fontAlgn="base">
                <a:spcBef>
                  <a:spcPct val="0"/>
                </a:spcBef>
                <a:spcAft>
                  <a:spcPct val="0"/>
                </a:spcAft>
                <a:defRPr/>
              </a:pPr>
              <a:endParaRPr lang="en-US" sz="3100">
                <a:solidFill>
                  <a:srgbClr val="333333"/>
                </a:solidFill>
                <a:latin typeface="Arial" pitchFamily="34" charset="0"/>
                <a:ea typeface="ＭＳ Ｐゴシック" pitchFamily="34" charset="-128"/>
                <a:cs typeface="ＭＳ Ｐゴシック" charset="0"/>
              </a:endParaRPr>
            </a:p>
          </p:txBody>
        </p:sp>
        <p:sp>
          <p:nvSpPr>
            <p:cNvPr id="9" name="Line 8"/>
            <p:cNvSpPr>
              <a:spLocks noChangeShapeType="1"/>
            </p:cNvSpPr>
            <p:nvPr/>
          </p:nvSpPr>
          <p:spPr bwMode="auto">
            <a:xfrm>
              <a:off x="284" y="602"/>
              <a:ext cx="5182" cy="0"/>
            </a:xfrm>
            <a:prstGeom prst="line">
              <a:avLst/>
            </a:prstGeom>
            <a:noFill/>
            <a:ln w="12700">
              <a:solidFill>
                <a:srgbClr val="BABCBE"/>
              </a:solidFill>
              <a:round/>
              <a:headEnd/>
              <a:tailEnd/>
            </a:ln>
          </p:spPr>
          <p:txBody>
            <a:bodyPr/>
            <a:lstStyle/>
            <a:p>
              <a:pPr defTabSz="1218178" fontAlgn="base">
                <a:spcBef>
                  <a:spcPct val="0"/>
                </a:spcBef>
                <a:spcAft>
                  <a:spcPct val="0"/>
                </a:spcAft>
                <a:defRPr/>
              </a:pPr>
              <a:endParaRPr lang="en-US" sz="3100">
                <a:solidFill>
                  <a:srgbClr val="333333"/>
                </a:solidFill>
                <a:latin typeface="Arial" pitchFamily="34" charset="0"/>
                <a:ea typeface="ＭＳ Ｐゴシック" pitchFamily="34" charset="-128"/>
                <a:cs typeface="ＭＳ Ｐゴシック" charset="0"/>
              </a:endParaRPr>
            </a:p>
          </p:txBody>
        </p:sp>
        <p:sp>
          <p:nvSpPr>
            <p:cNvPr id="10" name="Line 9"/>
            <p:cNvSpPr>
              <a:spLocks noChangeShapeType="1"/>
            </p:cNvSpPr>
            <p:nvPr/>
          </p:nvSpPr>
          <p:spPr bwMode="auto">
            <a:xfrm>
              <a:off x="284" y="150"/>
              <a:ext cx="5182" cy="0"/>
            </a:xfrm>
            <a:prstGeom prst="line">
              <a:avLst/>
            </a:prstGeom>
            <a:noFill/>
            <a:ln w="12700">
              <a:solidFill>
                <a:srgbClr val="BABCBE"/>
              </a:solidFill>
              <a:round/>
              <a:headEnd/>
              <a:tailEnd/>
            </a:ln>
          </p:spPr>
          <p:txBody>
            <a:bodyPr/>
            <a:lstStyle/>
            <a:p>
              <a:pPr defTabSz="1218178" fontAlgn="base">
                <a:spcBef>
                  <a:spcPct val="0"/>
                </a:spcBef>
                <a:spcAft>
                  <a:spcPct val="0"/>
                </a:spcAft>
                <a:defRPr/>
              </a:pPr>
              <a:endParaRPr lang="en-US" sz="3100">
                <a:solidFill>
                  <a:srgbClr val="333333"/>
                </a:solidFill>
                <a:latin typeface="Arial" pitchFamily="34" charset="0"/>
                <a:ea typeface="ＭＳ Ｐゴシック" pitchFamily="34" charset="-128"/>
                <a:cs typeface="ＭＳ Ｐゴシック" charset="0"/>
              </a:endParaRPr>
            </a:p>
          </p:txBody>
        </p:sp>
      </p:grpSp>
      <p:pic>
        <p:nvPicPr>
          <p:cNvPr id="12" name="Picture 10" descr="juniper_black.png"/>
          <p:cNvPicPr>
            <a:picLocks noChangeAspect="1"/>
          </p:cNvPicPr>
          <p:nvPr/>
        </p:nvPicPr>
        <p:blipFill>
          <a:blip r:embed="rId2" cstate="print"/>
          <a:srcRect/>
          <a:stretch>
            <a:fillRect/>
          </a:stretch>
        </p:blipFill>
        <p:spPr bwMode="auto">
          <a:xfrm>
            <a:off x="12103101" y="7580003"/>
            <a:ext cx="1778000" cy="363856"/>
          </a:xfrm>
          <a:prstGeom prst="rect">
            <a:avLst/>
          </a:prstGeom>
          <a:noFill/>
          <a:ln w="9525">
            <a:noFill/>
            <a:miter lim="800000"/>
            <a:headEnd/>
            <a:tailEnd/>
          </a:ln>
        </p:spPr>
      </p:pic>
      <p:sp>
        <p:nvSpPr>
          <p:cNvPr id="13" name="TextBox 13"/>
          <p:cNvSpPr txBox="1">
            <a:spLocks noChangeArrowheads="1"/>
          </p:cNvSpPr>
          <p:nvPr/>
        </p:nvSpPr>
        <p:spPr bwMode="auto">
          <a:xfrm>
            <a:off x="5336771" y="7488560"/>
            <a:ext cx="3964527" cy="292293"/>
          </a:xfrm>
          <a:prstGeom prst="rect">
            <a:avLst/>
          </a:prstGeom>
          <a:noFill/>
          <a:ln>
            <a:noFill/>
          </a:ln>
          <a:extLst/>
        </p:spPr>
        <p:txBody>
          <a:bodyPr wrap="none" lIns="121820" tIns="60912" rIns="121820" bIns="60912">
            <a:spAutoFit/>
          </a:bodyPr>
          <a:lstStyle/>
          <a:p>
            <a:pPr algn="ctr" defTabSz="1218178" fontAlgn="base">
              <a:spcBef>
                <a:spcPct val="50000"/>
              </a:spcBef>
              <a:spcAft>
                <a:spcPct val="0"/>
              </a:spcAft>
              <a:defRPr/>
            </a:pPr>
            <a:r>
              <a:rPr lang="en-US" sz="1100">
                <a:solidFill>
                  <a:srgbClr val="807F83"/>
                </a:solidFill>
                <a:latin typeface="Arial" pitchFamily="34" charset="0"/>
                <a:ea typeface="ＭＳ Ｐゴシック" pitchFamily="34" charset="-128"/>
                <a:cs typeface="ＭＳ Ｐゴシック" charset="0"/>
              </a:rPr>
              <a:t>Copyright © 2013 Juniper Networks, Inc.     www.juniper.net</a:t>
            </a:r>
          </a:p>
        </p:txBody>
      </p:sp>
      <p:sp>
        <p:nvSpPr>
          <p:cNvPr id="14" name="Rectangle 13"/>
          <p:cNvSpPr/>
          <p:nvPr userDrawn="1"/>
        </p:nvSpPr>
        <p:spPr>
          <a:xfrm>
            <a:off x="-3251200" y="-756287"/>
            <a:ext cx="3014979"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095939">
              <a:spcAft>
                <a:spcPts val="800"/>
              </a:spcAft>
              <a:defRPr/>
            </a:pPr>
            <a:r>
              <a:rPr lang="en-US" sz="2100">
                <a:solidFill>
                  <a:srgbClr val="FFFFFF"/>
                </a:solidFill>
                <a:latin typeface="Arial"/>
              </a:rPr>
              <a:t>Blank Slide</a:t>
            </a:r>
          </a:p>
        </p:txBody>
      </p:sp>
      <p:sp>
        <p:nvSpPr>
          <p:cNvPr id="15" name="Rectangle 14"/>
          <p:cNvSpPr/>
          <p:nvPr userDrawn="1"/>
        </p:nvSpPr>
        <p:spPr>
          <a:xfrm>
            <a:off x="-3251200" y="-756287"/>
            <a:ext cx="3014979"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095939">
              <a:spcAft>
                <a:spcPts val="800"/>
              </a:spcAft>
              <a:defRPr/>
            </a:pPr>
            <a:r>
              <a:rPr lang="en-US" sz="2100">
                <a:solidFill>
                  <a:srgbClr val="FFFFFF"/>
                </a:solidFill>
                <a:latin typeface="Arial"/>
              </a:rPr>
              <a:t>Title and Content</a:t>
            </a:r>
          </a:p>
        </p:txBody>
      </p:sp>
      <p:sp>
        <p:nvSpPr>
          <p:cNvPr id="17" name="Rectangle 16"/>
          <p:cNvSpPr/>
          <p:nvPr userDrawn="1"/>
        </p:nvSpPr>
        <p:spPr>
          <a:xfrm>
            <a:off x="-3251200" y="-133347"/>
            <a:ext cx="3014979" cy="348616"/>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095939">
              <a:spcAft>
                <a:spcPts val="800"/>
              </a:spcAft>
              <a:defRPr/>
            </a:pPr>
            <a:r>
              <a:rPr lang="en-US" sz="1600">
                <a:solidFill>
                  <a:srgbClr val="282828"/>
                </a:solidFill>
                <a:latin typeface="Arial"/>
              </a:rPr>
              <a:t>1-Line</a:t>
            </a:r>
          </a:p>
        </p:txBody>
      </p:sp>
      <p:sp>
        <p:nvSpPr>
          <p:cNvPr id="8" name="Text Placeholder 7"/>
          <p:cNvSpPr>
            <a:spLocks noGrp="1"/>
          </p:cNvSpPr>
          <p:nvPr>
            <p:ph type="body" sz="quarter" idx="10"/>
          </p:nvPr>
        </p:nvSpPr>
        <p:spPr>
          <a:xfrm>
            <a:off x="485991" y="455509"/>
            <a:ext cx="13418397" cy="718296"/>
          </a:xfrm>
          <a:prstGeom prst="rect">
            <a:avLst/>
          </a:prstGeom>
        </p:spPr>
        <p:txBody>
          <a:bodyPr tIns="0" rIns="0" bIns="0">
            <a:noAutofit/>
          </a:bodyPr>
          <a:lstStyle>
            <a:lvl1pPr marL="0" indent="0" algn="l" defTabSz="1095939" rtl="0" eaLnBrk="1" latinLnBrk="0" hangingPunct="1">
              <a:lnSpc>
                <a:spcPct val="80000"/>
              </a:lnSpc>
              <a:spcBef>
                <a:spcPts val="0"/>
              </a:spcBef>
              <a:spcAft>
                <a:spcPts val="0"/>
              </a:spcAft>
              <a:buFont typeface="Arial" pitchFamily="34" charset="0"/>
              <a:buNone/>
              <a:defRPr lang="en-US" sz="5300" b="1" kern="1200" cap="all" baseline="0" smtClean="0">
                <a:solidFill>
                  <a:schemeClr val="tx1"/>
                </a:solidFill>
                <a:latin typeface="+mj-lt"/>
                <a:ea typeface="+mn-ea"/>
                <a:cs typeface="+mn-cs"/>
              </a:defRPr>
            </a:lvl1pPr>
          </a:lstStyle>
          <a:p>
            <a:pPr lvl="0"/>
            <a:r>
              <a:rPr lang="en-US" smtClean="0"/>
              <a:t>Click to edit Master text styles</a:t>
            </a:r>
          </a:p>
        </p:txBody>
      </p:sp>
      <p:sp>
        <p:nvSpPr>
          <p:cNvPr id="11" name="Text Placeholder 3"/>
          <p:cNvSpPr>
            <a:spLocks noGrp="1"/>
          </p:cNvSpPr>
          <p:nvPr>
            <p:ph type="body" sz="quarter" idx="15"/>
          </p:nvPr>
        </p:nvSpPr>
        <p:spPr>
          <a:xfrm>
            <a:off x="485991" y="973660"/>
            <a:ext cx="13418397" cy="374941"/>
          </a:xfrm>
          <a:prstGeom prst="rect">
            <a:avLst/>
          </a:prstGeom>
        </p:spPr>
        <p:txBody>
          <a:bodyPr tIns="158307" rIns="121776" bIns="60892"/>
          <a:lstStyle>
            <a:lvl1pPr marL="0" indent="0" algn="l" defTabSz="1095939" rtl="0" eaLnBrk="1" latinLnBrk="0" hangingPunct="1">
              <a:spcBef>
                <a:spcPct val="20000"/>
              </a:spcBef>
              <a:buFont typeface="Arial" pitchFamily="34" charset="0"/>
              <a:buNone/>
              <a:defRPr lang="en-US" sz="3100" kern="1200" smtClean="0">
                <a:solidFill>
                  <a:schemeClr val="accent3"/>
                </a:solidFill>
                <a:latin typeface="+mn-lt"/>
                <a:ea typeface="+mn-ea"/>
                <a:cs typeface="+mn-cs"/>
              </a:defRPr>
            </a:lvl1pPr>
            <a:lvl2pPr marL="0" indent="0" algn="l" defTabSz="1095939" rtl="0" eaLnBrk="1" latinLnBrk="0" hangingPunct="1">
              <a:spcBef>
                <a:spcPct val="20000"/>
              </a:spcBef>
              <a:buFont typeface="Arial" pitchFamily="34" charset="0"/>
              <a:buNone/>
              <a:defRPr lang="en-US" sz="2400" kern="1200" smtClean="0">
                <a:solidFill>
                  <a:schemeClr val="accent3"/>
                </a:solidFill>
                <a:latin typeface="+mn-lt"/>
                <a:ea typeface="+mn-ea"/>
                <a:cs typeface="+mn-cs"/>
              </a:defRPr>
            </a:lvl2pPr>
            <a:lvl3pPr marL="0" indent="0" algn="l" defTabSz="1095939" rtl="0" eaLnBrk="1" latinLnBrk="0" hangingPunct="1">
              <a:spcBef>
                <a:spcPct val="20000"/>
              </a:spcBef>
              <a:buFont typeface="Arial" pitchFamily="34" charset="0"/>
              <a:buNone/>
              <a:defRPr lang="en-US" sz="2400" kern="1200" smtClean="0">
                <a:solidFill>
                  <a:schemeClr val="accent3"/>
                </a:solidFill>
                <a:latin typeface="+mn-lt"/>
                <a:ea typeface="+mn-ea"/>
                <a:cs typeface="+mn-cs"/>
              </a:defRPr>
            </a:lvl3pPr>
            <a:lvl4pPr marL="0" indent="0" algn="l" defTabSz="1095939" rtl="0" eaLnBrk="1" latinLnBrk="0" hangingPunct="1">
              <a:spcBef>
                <a:spcPct val="20000"/>
              </a:spcBef>
              <a:buFont typeface="Arial" pitchFamily="34" charset="0"/>
              <a:buNone/>
              <a:defRPr lang="en-US" sz="2400" kern="1200" smtClean="0">
                <a:solidFill>
                  <a:schemeClr val="accent3"/>
                </a:solidFill>
                <a:latin typeface="+mn-lt"/>
                <a:ea typeface="+mn-ea"/>
                <a:cs typeface="+mn-cs"/>
              </a:defRPr>
            </a:lvl4pPr>
            <a:lvl5pPr marL="0" indent="0" algn="l" defTabSz="1095939" rtl="0" eaLnBrk="1" latinLnBrk="0" hangingPunct="1">
              <a:spcBef>
                <a:spcPct val="20000"/>
              </a:spcBef>
              <a:buFont typeface="Arial" pitchFamily="34" charset="0"/>
              <a:buNone/>
              <a:defRPr lang="en-US" sz="2400" kern="1200" smtClean="0">
                <a:solidFill>
                  <a:schemeClr val="accent3"/>
                </a:solidFill>
                <a:latin typeface="+mn-lt"/>
                <a:ea typeface="+mn-ea"/>
                <a:cs typeface="+mn-cs"/>
              </a:defRPr>
            </a:lvl5pPr>
          </a:lstStyle>
          <a:p>
            <a:pPr lvl="0"/>
            <a:r>
              <a:rPr lang="en-US" smtClean="0"/>
              <a:t>Click to edit Master text styles</a:t>
            </a:r>
          </a:p>
        </p:txBody>
      </p:sp>
      <p:sp>
        <p:nvSpPr>
          <p:cNvPr id="16" name="Text Placeholder 11"/>
          <p:cNvSpPr>
            <a:spLocks noGrp="1"/>
          </p:cNvSpPr>
          <p:nvPr>
            <p:ph type="body" sz="quarter" idx="14"/>
          </p:nvPr>
        </p:nvSpPr>
        <p:spPr>
          <a:xfrm>
            <a:off x="716895" y="2652194"/>
            <a:ext cx="13187541" cy="5096933"/>
          </a:xfrm>
          <a:prstGeom prst="rect">
            <a:avLst/>
          </a:prstGeom>
        </p:spPr>
        <p:txBody>
          <a:bodyPr lIns="121776" tIns="60892" rIns="121776" bIns="60892"/>
          <a:lstStyle>
            <a:lvl1pPr marL="0" indent="0">
              <a:spcBef>
                <a:spcPts val="0"/>
              </a:spcBef>
              <a:spcAft>
                <a:spcPts val="800"/>
              </a:spcAft>
              <a:buNone/>
              <a:defRPr sz="2700">
                <a:solidFill>
                  <a:schemeClr val="tx1"/>
                </a:solidFill>
              </a:defRPr>
            </a:lvl1pPr>
            <a:lvl2pPr marL="452415" indent="-272721">
              <a:spcBef>
                <a:spcPts val="0"/>
              </a:spcBef>
              <a:spcAft>
                <a:spcPts val="800"/>
              </a:spcAft>
              <a:buClr>
                <a:schemeClr val="accent3"/>
              </a:buClr>
              <a:buFont typeface="Wingdings" pitchFamily="2" charset="2"/>
              <a:buChar char="§"/>
              <a:defRPr sz="2400"/>
            </a:lvl2pPr>
            <a:lvl3pPr marL="452415" indent="0">
              <a:spcBef>
                <a:spcPts val="0"/>
              </a:spcBef>
              <a:spcAft>
                <a:spcPts val="400"/>
              </a:spcAft>
              <a:buClr>
                <a:schemeClr val="accent4"/>
              </a:buClr>
              <a:buFont typeface="Wingdings" pitchFamily="2" charset="2"/>
              <a:buNone/>
              <a:defRPr sz="2100">
                <a:solidFill>
                  <a:schemeClr val="accent3"/>
                </a:solidFill>
              </a:defRPr>
            </a:lvl3pPr>
            <a:lvl4pPr marL="913295" indent="-228324">
              <a:spcBef>
                <a:spcPts val="0"/>
              </a:spcBef>
              <a:spcAft>
                <a:spcPts val="400"/>
              </a:spcAft>
              <a:buClr>
                <a:schemeClr val="accent3"/>
              </a:buClr>
              <a:buFont typeface="Wingdings" pitchFamily="2" charset="2"/>
              <a:buChar char="§"/>
              <a:defRPr sz="2100"/>
            </a:lvl4pPr>
            <a:lvl5pPr marL="1141613" indent="-228324">
              <a:spcBef>
                <a:spcPts val="0"/>
              </a:spcBef>
              <a:spcAft>
                <a:spcPts val="133"/>
              </a:spcAft>
              <a:buClr>
                <a:schemeClr val="accent4"/>
              </a:buClr>
              <a:buFont typeface="Wingdings" pitchFamily="2" charset="2"/>
              <a:buChar cha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546427943"/>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JDV6_16x9_Right_Section Divider">
    <p:spTree>
      <p:nvGrpSpPr>
        <p:cNvPr id="1" name=""/>
        <p:cNvGrpSpPr/>
        <p:nvPr/>
      </p:nvGrpSpPr>
      <p:grpSpPr>
        <a:xfrm>
          <a:off x="0" y="0"/>
          <a:ext cx="0" cy="0"/>
          <a:chOff x="0" y="0"/>
          <a:chExt cx="0" cy="0"/>
        </a:xfrm>
      </p:grpSpPr>
      <p:sp>
        <p:nvSpPr>
          <p:cNvPr id="7" name="Rectangle 6"/>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877">
              <a:spcAft>
                <a:spcPts val="857"/>
              </a:spcAft>
              <a:defRPr/>
            </a:pPr>
            <a:r>
              <a:rPr lang="en-US">
                <a:solidFill>
                  <a:srgbClr val="FFFFFF"/>
                </a:solidFill>
                <a:latin typeface="Arial"/>
              </a:rPr>
              <a:t>Section Divider</a:t>
            </a:r>
          </a:p>
        </p:txBody>
      </p:sp>
      <p:sp>
        <p:nvSpPr>
          <p:cNvPr id="6" name="Text Placeholder 20"/>
          <p:cNvSpPr>
            <a:spLocks noGrp="1"/>
          </p:cNvSpPr>
          <p:nvPr>
            <p:ph type="body" sz="quarter" idx="17"/>
          </p:nvPr>
        </p:nvSpPr>
        <p:spPr>
          <a:xfrm>
            <a:off x="6034621" y="1555790"/>
            <a:ext cx="8252883" cy="2920999"/>
          </a:xfrm>
          <a:prstGeom prst="rect">
            <a:avLst/>
          </a:prstGeom>
        </p:spPr>
        <p:txBody>
          <a:bodyPr lIns="0" tIns="130422" rIns="0" bIns="130422" anchor="b"/>
          <a:lstStyle>
            <a:lvl1pPr marL="0" indent="0">
              <a:lnSpc>
                <a:spcPct val="95000"/>
              </a:lnSpc>
              <a:spcBef>
                <a:spcPts val="0"/>
              </a:spcBef>
              <a:buNone/>
              <a:defRPr lang="en-US" sz="6900" b="1" kern="1200" cap="all" baseline="0" dirty="0" smtClean="0">
                <a:solidFill>
                  <a:schemeClr val="tx1"/>
                </a:solidFill>
                <a:latin typeface="+mn-lt"/>
                <a:ea typeface="+mn-ea"/>
                <a:cs typeface="Aparajita" pitchFamily="34" charset="0"/>
              </a:defRPr>
            </a:lvl1pPr>
          </a:lstStyle>
          <a:p>
            <a:pPr lvl="0"/>
            <a:r>
              <a:rPr lang="en-US" smtClean="0"/>
              <a:t>Click to edit Master text styles</a:t>
            </a:r>
          </a:p>
        </p:txBody>
      </p:sp>
      <p:sp>
        <p:nvSpPr>
          <p:cNvPr id="9" name="Text Placeholder 5"/>
          <p:cNvSpPr>
            <a:spLocks noGrp="1"/>
          </p:cNvSpPr>
          <p:nvPr>
            <p:ph type="body" sz="quarter" idx="18"/>
          </p:nvPr>
        </p:nvSpPr>
        <p:spPr>
          <a:xfrm>
            <a:off x="6034621" y="4721992"/>
            <a:ext cx="8252883" cy="577849"/>
          </a:xfrm>
          <a:prstGeom prst="rect">
            <a:avLst/>
          </a:prstGeom>
        </p:spPr>
        <p:txBody>
          <a:bodyPr lIns="0" tIns="65221" rIns="130422" bIns="65221"/>
          <a:lstStyle>
            <a:lvl1pPr marL="0" indent="0">
              <a:lnSpc>
                <a:spcPct val="95000"/>
              </a:lnSpc>
              <a:buNone/>
              <a:defRPr lang="en-US" sz="4000" kern="1200" dirty="0">
                <a:solidFill>
                  <a:schemeClr val="accent3"/>
                </a:solidFill>
                <a:latin typeface="+mn-lt"/>
                <a:ea typeface="+mn-ea"/>
                <a:cs typeface="+mn-cs"/>
              </a:defRPr>
            </a:lvl1pPr>
            <a:lvl2pPr>
              <a:defRPr sz="3600">
                <a:solidFill>
                  <a:schemeClr val="accent4"/>
                </a:solidFill>
              </a:defRPr>
            </a:lvl2pPr>
            <a:lvl3pPr>
              <a:defRPr sz="3600">
                <a:solidFill>
                  <a:schemeClr val="accent4"/>
                </a:solidFill>
              </a:defRPr>
            </a:lvl3pPr>
            <a:lvl4pPr>
              <a:defRPr sz="3600">
                <a:solidFill>
                  <a:schemeClr val="accent4"/>
                </a:solidFill>
              </a:defRPr>
            </a:lvl4pPr>
            <a:lvl5pPr>
              <a:defRPr sz="3600">
                <a:solidFill>
                  <a:schemeClr val="accent4"/>
                </a:solidFill>
              </a:defRPr>
            </a:lvl5pPr>
          </a:lstStyle>
          <a:p>
            <a:pPr lvl="0"/>
            <a:r>
              <a:rPr lang="en-US" smtClean="0"/>
              <a:t>Click to edit Master text styles</a:t>
            </a:r>
          </a:p>
        </p:txBody>
      </p:sp>
      <p:sp>
        <p:nvSpPr>
          <p:cNvPr id="10" name="Text Placeholder 4"/>
          <p:cNvSpPr>
            <a:spLocks noGrp="1"/>
          </p:cNvSpPr>
          <p:nvPr>
            <p:ph type="body" sz="quarter" idx="15"/>
          </p:nvPr>
        </p:nvSpPr>
        <p:spPr>
          <a:xfrm>
            <a:off x="6034655" y="6509687"/>
            <a:ext cx="8252885" cy="468304"/>
          </a:xfrm>
          <a:prstGeom prst="rect">
            <a:avLst/>
          </a:prstGeom>
        </p:spPr>
        <p:txBody>
          <a:bodyPr lIns="0" tIns="130422" rIns="0" bIns="130422"/>
          <a:lstStyle>
            <a:lvl1pPr marL="440206" indent="-440206">
              <a:lnSpc>
                <a:spcPct val="95000"/>
              </a:lnSpc>
              <a:spcBef>
                <a:spcPts val="0"/>
              </a:spcBef>
              <a:buNone/>
              <a:defRPr lang="en-US" sz="2000" b="1" kern="1200" cap="all" baseline="0" smtClean="0">
                <a:solidFill>
                  <a:schemeClr val="tx1"/>
                </a:solidFill>
                <a:latin typeface="+mn-lt"/>
                <a:ea typeface="+mn-ea"/>
                <a:cs typeface="+mn-cs"/>
              </a:defRPr>
            </a:lvl1pPr>
          </a:lstStyle>
          <a:p>
            <a:pPr lvl="0"/>
            <a:r>
              <a:rPr lang="en-US" smtClean="0"/>
              <a:t>Click to edit Master text styles</a:t>
            </a:r>
          </a:p>
        </p:txBody>
      </p:sp>
      <p:sp>
        <p:nvSpPr>
          <p:cNvPr id="11" name="Text Placeholder 3"/>
          <p:cNvSpPr>
            <a:spLocks noGrp="1"/>
          </p:cNvSpPr>
          <p:nvPr>
            <p:ph type="body" sz="quarter" idx="14"/>
          </p:nvPr>
        </p:nvSpPr>
        <p:spPr>
          <a:xfrm>
            <a:off x="6034655" y="5938263"/>
            <a:ext cx="8252885" cy="546848"/>
          </a:xfrm>
          <a:prstGeom prst="rect">
            <a:avLst/>
          </a:prstGeom>
        </p:spPr>
        <p:txBody>
          <a:bodyPr lIns="0" tIns="130422" rIns="0" bIns="130422"/>
          <a:lstStyle>
            <a:lvl1pPr marL="0" marR="0" indent="0" algn="l" defTabSz="1173839" rtl="0" eaLnBrk="1" fontAlgn="auto" latinLnBrk="0" hangingPunct="1">
              <a:lnSpc>
                <a:spcPct val="95000"/>
              </a:lnSpc>
              <a:spcBef>
                <a:spcPct val="20000"/>
              </a:spcBef>
              <a:spcAft>
                <a:spcPts val="0"/>
              </a:spcAft>
              <a:buClrTx/>
              <a:buSzTx/>
              <a:buFont typeface="Arial" pitchFamily="34" charset="0"/>
              <a:buNone/>
              <a:tabLst/>
              <a:defRPr lang="en-US" sz="2900" kern="1200" smtClean="0">
                <a:solidFill>
                  <a:srgbClr val="FFFFFF"/>
                </a:solidFill>
                <a:latin typeface="+mn-lt"/>
                <a:ea typeface="+mn-ea"/>
                <a:cs typeface="+mn-cs"/>
              </a:defRPr>
            </a:lvl1pPr>
            <a:lvl2pPr marL="0" marR="0" indent="0" algn="l" defTabSz="1173839" rtl="0" eaLnBrk="1" fontAlgn="auto" latinLnBrk="0" hangingPunct="1">
              <a:lnSpc>
                <a:spcPct val="100000"/>
              </a:lnSpc>
              <a:spcBef>
                <a:spcPct val="20000"/>
              </a:spcBef>
              <a:spcAft>
                <a:spcPts val="0"/>
              </a:spcAft>
              <a:buClrTx/>
              <a:buSzTx/>
              <a:buFont typeface="Arial" pitchFamily="34" charset="0"/>
              <a:buNone/>
              <a:tabLst/>
              <a:defRPr lang="en-US" sz="2700" kern="1200" smtClean="0">
                <a:solidFill>
                  <a:srgbClr val="FFFFFF"/>
                </a:solidFill>
                <a:latin typeface="+mn-lt"/>
                <a:ea typeface="+mn-ea"/>
                <a:cs typeface="+mn-cs"/>
              </a:defRPr>
            </a:lvl2pPr>
            <a:lvl3pPr marL="0" marR="0" indent="0" algn="l" defTabSz="1173839" rtl="0" eaLnBrk="1" fontAlgn="auto" latinLnBrk="0" hangingPunct="1">
              <a:lnSpc>
                <a:spcPct val="100000"/>
              </a:lnSpc>
              <a:spcBef>
                <a:spcPct val="20000"/>
              </a:spcBef>
              <a:spcAft>
                <a:spcPts val="0"/>
              </a:spcAft>
              <a:buClrTx/>
              <a:buSzTx/>
              <a:buFont typeface="Arial" pitchFamily="34" charset="0"/>
              <a:buNone/>
              <a:tabLst/>
              <a:defRPr lang="en-US" sz="2700" kern="1200" smtClean="0">
                <a:solidFill>
                  <a:srgbClr val="FFFFFF"/>
                </a:solidFill>
                <a:latin typeface="+mn-lt"/>
                <a:ea typeface="+mn-ea"/>
                <a:cs typeface="+mn-cs"/>
              </a:defRPr>
            </a:lvl3pPr>
            <a:lvl4pPr marL="0" marR="0" indent="0" algn="l" defTabSz="1173839" rtl="0" eaLnBrk="1" fontAlgn="auto" latinLnBrk="0" hangingPunct="1">
              <a:lnSpc>
                <a:spcPct val="100000"/>
              </a:lnSpc>
              <a:spcBef>
                <a:spcPct val="20000"/>
              </a:spcBef>
              <a:spcAft>
                <a:spcPts val="0"/>
              </a:spcAft>
              <a:buClrTx/>
              <a:buSzTx/>
              <a:buFont typeface="Arial" pitchFamily="34" charset="0"/>
              <a:buNone/>
              <a:tabLst/>
              <a:defRPr lang="en-US" sz="2700" kern="1200" smtClean="0">
                <a:solidFill>
                  <a:srgbClr val="FFFFFF"/>
                </a:solidFill>
                <a:latin typeface="+mn-lt"/>
                <a:ea typeface="+mn-ea"/>
                <a:cs typeface="+mn-cs"/>
              </a:defRPr>
            </a:lvl4pPr>
            <a:lvl5pPr marL="0" marR="0" indent="0" algn="l" defTabSz="1173839" rtl="0" eaLnBrk="1" fontAlgn="auto" latinLnBrk="0" hangingPunct="1">
              <a:lnSpc>
                <a:spcPct val="100000"/>
              </a:lnSpc>
              <a:spcBef>
                <a:spcPct val="20000"/>
              </a:spcBef>
              <a:spcAft>
                <a:spcPts val="0"/>
              </a:spcAft>
              <a:buClrTx/>
              <a:buSzTx/>
              <a:buFont typeface="Arial" pitchFamily="34" charset="0"/>
              <a:buNone/>
              <a:tabLst/>
              <a:defRPr lang="en-US" sz="2700" kern="1200">
                <a:solidFill>
                  <a:srgbClr val="FFFFFF"/>
                </a:solidFill>
                <a:latin typeface="+mn-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2016876552"/>
      </p:ext>
    </p:extLst>
  </p:cSld>
  <p:clrMapOvr>
    <a:masterClrMapping/>
  </p:clrMapOvr>
  <p:transition spd="med">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JDV6_16x9_Title and Bullets">
    <p:spTree>
      <p:nvGrpSpPr>
        <p:cNvPr id="1" name=""/>
        <p:cNvGrpSpPr/>
        <p:nvPr/>
      </p:nvGrpSpPr>
      <p:grpSpPr>
        <a:xfrm>
          <a:off x="0" y="0"/>
          <a:ext cx="0" cy="0"/>
          <a:chOff x="0" y="0"/>
          <a:chExt cx="0" cy="0"/>
        </a:xfrm>
      </p:grpSpPr>
      <p:sp>
        <p:nvSpPr>
          <p:cNvPr id="7" name="Text Placeholder 11"/>
          <p:cNvSpPr>
            <a:spLocks noGrp="1"/>
          </p:cNvSpPr>
          <p:nvPr>
            <p:ph type="body" sz="quarter" idx="14"/>
          </p:nvPr>
        </p:nvSpPr>
        <p:spPr>
          <a:xfrm>
            <a:off x="726045" y="1917712"/>
            <a:ext cx="13548783" cy="5831417"/>
          </a:xfrm>
          <a:prstGeom prst="rect">
            <a:avLst/>
          </a:prstGeom>
        </p:spPr>
        <p:txBody>
          <a:bodyPr lIns="121761" tIns="60880" rIns="121761" bIns="60880"/>
          <a:lstStyle>
            <a:lvl1pPr marL="384706" indent="-384706">
              <a:spcBef>
                <a:spcPts val="0"/>
              </a:spcBef>
              <a:spcAft>
                <a:spcPts val="800"/>
              </a:spcAft>
              <a:buClr>
                <a:schemeClr val="accent3"/>
              </a:buClr>
              <a:buFont typeface="Wingdings" pitchFamily="2" charset="2"/>
              <a:buChar char="§"/>
              <a:defRPr sz="3700">
                <a:solidFill>
                  <a:schemeClr val="tx1"/>
                </a:solidFill>
              </a:defRPr>
            </a:lvl1pPr>
            <a:lvl2pPr marL="767313" indent="-348793">
              <a:spcBef>
                <a:spcPts val="0"/>
              </a:spcBef>
              <a:spcAft>
                <a:spcPts val="800"/>
              </a:spcAft>
              <a:buClr>
                <a:schemeClr val="accent3"/>
              </a:buClr>
              <a:buFont typeface="Wingdings" pitchFamily="2" charset="2"/>
              <a:buChar char="§"/>
              <a:defRPr sz="3100">
                <a:solidFill>
                  <a:schemeClr val="tx1"/>
                </a:solidFill>
              </a:defRPr>
            </a:lvl2pPr>
            <a:lvl3pPr marL="1071732" indent="-314963" defTabSz="1217600">
              <a:spcBef>
                <a:spcPts val="0"/>
              </a:spcBef>
              <a:spcAft>
                <a:spcPts val="800"/>
              </a:spcAft>
              <a:buClr>
                <a:schemeClr val="accent3"/>
              </a:buClr>
              <a:buFont typeface="Wingdings" pitchFamily="2" charset="2"/>
              <a:buChar char="§"/>
              <a:defRPr sz="2700">
                <a:solidFill>
                  <a:schemeClr val="tx1"/>
                </a:solidFill>
              </a:defRPr>
            </a:lvl3pPr>
            <a:lvl4pPr marL="913184" indent="-228309">
              <a:spcBef>
                <a:spcPts val="0"/>
              </a:spcBef>
              <a:spcAft>
                <a:spcPts val="400"/>
              </a:spcAft>
              <a:buClr>
                <a:schemeClr val="accent4"/>
              </a:buClr>
              <a:buFont typeface="Wingdings" pitchFamily="2" charset="2"/>
              <a:buChar char="§"/>
              <a:defRPr sz="2100"/>
            </a:lvl4pPr>
            <a:lvl5pPr marL="1141478" indent="-228309">
              <a:spcBef>
                <a:spcPts val="0"/>
              </a:spcBef>
              <a:spcAft>
                <a:spcPts val="133"/>
              </a:spcAft>
              <a:buClr>
                <a:schemeClr val="accent4"/>
              </a:buClr>
              <a:buFont typeface="Wingdings" pitchFamily="2" charset="2"/>
              <a:buChar char="§"/>
              <a:defRPr sz="21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7"/>
          <p:cNvSpPr>
            <a:spLocks noGrp="1"/>
          </p:cNvSpPr>
          <p:nvPr>
            <p:ph type="body" sz="quarter" idx="10" hasCustomPrompt="1"/>
          </p:nvPr>
        </p:nvSpPr>
        <p:spPr>
          <a:xfrm>
            <a:off x="485991" y="455509"/>
            <a:ext cx="13418397" cy="718296"/>
          </a:xfrm>
          <a:prstGeom prst="rect">
            <a:avLst/>
          </a:prstGeom>
        </p:spPr>
        <p:txBody>
          <a:bodyPr lIns="0" tIns="0" rIns="0" bIns="0" anchor="t">
            <a:noAutofit/>
          </a:bodyPr>
          <a:lstStyle>
            <a:lvl1pPr marL="0" indent="0" algn="l" defTabSz="1095807" rtl="0" eaLnBrk="1" latinLnBrk="0" hangingPunct="1">
              <a:lnSpc>
                <a:spcPct val="80000"/>
              </a:lnSpc>
              <a:spcBef>
                <a:spcPts val="0"/>
              </a:spcBef>
              <a:spcAft>
                <a:spcPts val="0"/>
              </a:spcAft>
              <a:buFont typeface="Arial" pitchFamily="34" charset="0"/>
              <a:buNone/>
              <a:defRPr lang="en-US" sz="5300" b="1" kern="1200" cap="all" baseline="0" smtClean="0">
                <a:solidFill>
                  <a:schemeClr val="tx1"/>
                </a:solidFill>
                <a:latin typeface="+mj-lt"/>
                <a:ea typeface="+mn-ea"/>
                <a:cs typeface="+mn-cs"/>
              </a:defRPr>
            </a:lvl1pPr>
          </a:lstStyle>
          <a:p>
            <a:pPr lvl="0"/>
            <a:r>
              <a:rPr lang="en-US" smtClean="0"/>
              <a:t>40pt, 1-2+ Lines, cap-case</a:t>
            </a:r>
          </a:p>
        </p:txBody>
      </p:sp>
      <p:sp>
        <p:nvSpPr>
          <p:cNvPr id="12" name="Text Placeholder 3"/>
          <p:cNvSpPr>
            <a:spLocks noGrp="1"/>
          </p:cNvSpPr>
          <p:nvPr>
            <p:ph type="body" sz="quarter" idx="15" hasCustomPrompt="1"/>
          </p:nvPr>
        </p:nvSpPr>
        <p:spPr>
          <a:xfrm>
            <a:off x="485991" y="973648"/>
            <a:ext cx="13418397" cy="374941"/>
          </a:xfrm>
          <a:prstGeom prst="rect">
            <a:avLst/>
          </a:prstGeom>
        </p:spPr>
        <p:txBody>
          <a:bodyPr lIns="0" tIns="158291" rIns="121761" bIns="60880" anchor="t" anchorCtr="0"/>
          <a:lstStyle>
            <a:lvl1pPr marL="0" indent="0" algn="l" defTabSz="1095807" rtl="0" eaLnBrk="1" latinLnBrk="0" hangingPunct="1">
              <a:spcBef>
                <a:spcPct val="20000"/>
              </a:spcBef>
              <a:buFont typeface="Arial" pitchFamily="34" charset="0"/>
              <a:buNone/>
              <a:defRPr lang="en-US" sz="3100" kern="1200" smtClean="0">
                <a:solidFill>
                  <a:schemeClr val="accent3"/>
                </a:solidFill>
                <a:latin typeface="+mn-lt"/>
                <a:ea typeface="+mn-ea"/>
                <a:cs typeface="+mn-cs"/>
              </a:defRPr>
            </a:lvl1pPr>
            <a:lvl2pPr marL="0" indent="0" algn="l" defTabSz="1095807" rtl="0" eaLnBrk="1" latinLnBrk="0" hangingPunct="1">
              <a:spcBef>
                <a:spcPct val="20000"/>
              </a:spcBef>
              <a:buFont typeface="Arial" pitchFamily="34" charset="0"/>
              <a:buNone/>
              <a:defRPr lang="en-US" sz="2400" kern="1200" smtClean="0">
                <a:solidFill>
                  <a:schemeClr val="accent3"/>
                </a:solidFill>
                <a:latin typeface="+mn-lt"/>
                <a:ea typeface="+mn-ea"/>
                <a:cs typeface="+mn-cs"/>
              </a:defRPr>
            </a:lvl2pPr>
            <a:lvl3pPr marL="0" indent="0" algn="l" defTabSz="1095807" rtl="0" eaLnBrk="1" latinLnBrk="0" hangingPunct="1">
              <a:spcBef>
                <a:spcPct val="20000"/>
              </a:spcBef>
              <a:buFont typeface="Arial" pitchFamily="34" charset="0"/>
              <a:buNone/>
              <a:defRPr lang="en-US" sz="2400" kern="1200" smtClean="0">
                <a:solidFill>
                  <a:schemeClr val="accent3"/>
                </a:solidFill>
                <a:latin typeface="+mn-lt"/>
                <a:ea typeface="+mn-ea"/>
                <a:cs typeface="+mn-cs"/>
              </a:defRPr>
            </a:lvl3pPr>
            <a:lvl4pPr marL="0" indent="0" algn="l" defTabSz="1095807" rtl="0" eaLnBrk="1" latinLnBrk="0" hangingPunct="1">
              <a:spcBef>
                <a:spcPct val="20000"/>
              </a:spcBef>
              <a:buFont typeface="Arial" pitchFamily="34" charset="0"/>
              <a:buNone/>
              <a:defRPr lang="en-US" sz="2400" kern="1200" smtClean="0">
                <a:solidFill>
                  <a:schemeClr val="accent3"/>
                </a:solidFill>
                <a:latin typeface="+mn-lt"/>
                <a:ea typeface="+mn-ea"/>
                <a:cs typeface="+mn-cs"/>
              </a:defRPr>
            </a:lvl4pPr>
            <a:lvl5pPr marL="0" indent="0" algn="l" defTabSz="1095807" rtl="0" eaLnBrk="1" latinLnBrk="0" hangingPunct="1">
              <a:spcBef>
                <a:spcPct val="20000"/>
              </a:spcBef>
              <a:buFont typeface="Arial" pitchFamily="34" charset="0"/>
              <a:buNone/>
              <a:defRPr lang="en-US" sz="2400" kern="1200" smtClean="0">
                <a:solidFill>
                  <a:schemeClr val="accent3"/>
                </a:solidFill>
                <a:latin typeface="+mn-lt"/>
                <a:ea typeface="+mn-ea"/>
                <a:cs typeface="+mn-cs"/>
              </a:defRPr>
            </a:lvl5pPr>
          </a:lstStyle>
          <a:p>
            <a:pPr lvl="0"/>
            <a:r>
              <a:rPr lang="en-US" smtClean="0"/>
              <a:t>Subtitle: 24pt Arial, Title Case</a:t>
            </a:r>
          </a:p>
        </p:txBody>
      </p:sp>
    </p:spTree>
    <p:extLst>
      <p:ext uri="{BB962C8B-B14F-4D97-AF65-F5344CB8AC3E}">
        <p14:creationId xmlns:p14="http://schemas.microsoft.com/office/powerpoint/2010/main" val="1859522323"/>
      </p:ext>
    </p:extLst>
  </p:cSld>
  <p:clrMapOvr>
    <a:masterClrMapping/>
  </p:clrMapOvr>
  <p:transition spd="slow">
    <p:wipe dir="r"/>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gray">
          <a:xfrm>
            <a:off x="0" y="0"/>
            <a:ext cx="14630400" cy="8229600"/>
          </a:xfrm>
          <a:prstGeom prst="rect">
            <a:avLst/>
          </a:prstGeom>
          <a:solidFill>
            <a:srgbClr val="DFDFDF"/>
          </a:solidFill>
          <a:ln w="28575">
            <a:noFill/>
            <a:miter lim="800000"/>
            <a:headEnd/>
            <a:tailEnd/>
          </a:ln>
        </p:spPr>
        <p:txBody>
          <a:bodyPr wrap="none" lIns="121832" tIns="0" rIns="0" bIns="0" anchor="ctr"/>
          <a:lstStyle/>
          <a:p>
            <a:pPr defTabSz="1218298" fontAlgn="base">
              <a:spcBef>
                <a:spcPct val="0"/>
              </a:spcBef>
              <a:spcAft>
                <a:spcPct val="0"/>
              </a:spcAft>
              <a:defRPr/>
            </a:pPr>
            <a:endParaRPr lang="en-US" sz="2400">
              <a:solidFill>
                <a:srgbClr val="333333"/>
              </a:solidFill>
              <a:latin typeface="Arial" pitchFamily="34" charset="0"/>
              <a:ea typeface="ＭＳ Ｐゴシック" pitchFamily="34" charset="-128"/>
              <a:cs typeface="ＭＳ Ｐゴシック" charset="0"/>
            </a:endParaRPr>
          </a:p>
        </p:txBody>
      </p:sp>
      <p:pic>
        <p:nvPicPr>
          <p:cNvPr id="5" name="Picture 7" descr="blue-window"/>
          <p:cNvPicPr>
            <a:picLocks noChangeAspect="1" noChangeArrowheads="1"/>
          </p:cNvPicPr>
          <p:nvPr/>
        </p:nvPicPr>
        <p:blipFill>
          <a:blip r:embed="rId2" cstate="print"/>
          <a:srcRect b="37572"/>
          <a:stretch>
            <a:fillRect/>
          </a:stretch>
        </p:blipFill>
        <p:spPr bwMode="auto">
          <a:xfrm>
            <a:off x="721360" y="6562727"/>
            <a:ext cx="13187680" cy="1120140"/>
          </a:xfrm>
          <a:prstGeom prst="rect">
            <a:avLst/>
          </a:prstGeom>
          <a:noFill/>
          <a:ln w="9525">
            <a:noFill/>
            <a:miter lim="800000"/>
            <a:headEnd/>
            <a:tailEnd/>
          </a:ln>
        </p:spPr>
      </p:pic>
      <p:pic>
        <p:nvPicPr>
          <p:cNvPr id="6" name="Picture 14" descr="juniper_black.png"/>
          <p:cNvPicPr>
            <a:picLocks noChangeAspect="1"/>
          </p:cNvPicPr>
          <p:nvPr/>
        </p:nvPicPr>
        <p:blipFill>
          <a:blip r:embed="rId3" cstate="print"/>
          <a:srcRect/>
          <a:stretch>
            <a:fillRect/>
          </a:stretch>
        </p:blipFill>
        <p:spPr bwMode="auto">
          <a:xfrm>
            <a:off x="10393683" y="1101095"/>
            <a:ext cx="2748280" cy="561976"/>
          </a:xfrm>
          <a:prstGeom prst="rect">
            <a:avLst/>
          </a:prstGeom>
          <a:noFill/>
          <a:ln w="9525">
            <a:noFill/>
            <a:miter lim="800000"/>
            <a:headEnd/>
            <a:tailEnd/>
          </a:ln>
        </p:spPr>
      </p:pic>
      <p:sp>
        <p:nvSpPr>
          <p:cNvPr id="2" name="Title 1"/>
          <p:cNvSpPr>
            <a:spLocks noGrp="1"/>
          </p:cNvSpPr>
          <p:nvPr>
            <p:ph type="ctrTitle"/>
          </p:nvPr>
        </p:nvSpPr>
        <p:spPr>
          <a:xfrm>
            <a:off x="1463040" y="3039470"/>
            <a:ext cx="11704320" cy="1053389"/>
          </a:xfrm>
        </p:spPr>
        <p:txBody>
          <a:bodyPr>
            <a:noAutofit/>
          </a:bodyPr>
          <a:lstStyle>
            <a:lvl1pPr algn="l" defTabSz="609150" rtl="0" eaLnBrk="1" fontAlgn="base" hangingPunct="1">
              <a:lnSpc>
                <a:spcPct val="90000"/>
              </a:lnSpc>
              <a:spcBef>
                <a:spcPct val="0"/>
              </a:spcBef>
              <a:spcAft>
                <a:spcPct val="20000"/>
              </a:spcAft>
              <a:defRPr lang="en-US" sz="4300" b="1" cap="all" baseline="0" dirty="0" smtClean="0">
                <a:solidFill>
                  <a:srgbClr val="292929"/>
                </a:solidFill>
                <a:latin typeface="Arial" pitchFamily="34" charset="0"/>
                <a:ea typeface="+mj-ea"/>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463040" y="4334256"/>
            <a:ext cx="9509760" cy="1261872"/>
          </a:xfrm>
        </p:spPr>
        <p:txBody>
          <a:bodyPr>
            <a:noAutofit/>
          </a:bodyPr>
          <a:lstStyle>
            <a:lvl1pPr marL="0" indent="0" algn="l" defTabSz="609150" rtl="0" eaLnBrk="1" fontAlgn="base" hangingPunct="1">
              <a:lnSpc>
                <a:spcPct val="95000"/>
              </a:lnSpc>
              <a:spcBef>
                <a:spcPct val="0"/>
              </a:spcBef>
              <a:spcAft>
                <a:spcPts val="800"/>
              </a:spcAft>
              <a:buClrTx/>
              <a:buFontTx/>
              <a:buNone/>
              <a:defRPr lang="en-US" sz="2700" dirty="0" smtClean="0">
                <a:solidFill>
                  <a:srgbClr val="4D4D4D"/>
                </a:solidFill>
                <a:latin typeface="+mn-lt"/>
                <a:ea typeface="+mn-ea"/>
                <a:cs typeface="+mn-cs"/>
              </a:defRPr>
            </a:lvl1pPr>
            <a:lvl2pPr marL="609150" indent="0" algn="ctr">
              <a:buNone/>
              <a:defRPr>
                <a:solidFill>
                  <a:schemeClr val="tx1">
                    <a:tint val="75000"/>
                  </a:schemeClr>
                </a:solidFill>
              </a:defRPr>
            </a:lvl2pPr>
            <a:lvl3pPr marL="1218298" indent="0" algn="ctr">
              <a:buNone/>
              <a:defRPr>
                <a:solidFill>
                  <a:schemeClr val="tx1">
                    <a:tint val="75000"/>
                  </a:schemeClr>
                </a:solidFill>
              </a:defRPr>
            </a:lvl3pPr>
            <a:lvl4pPr marL="1827429" indent="0" algn="ctr">
              <a:buNone/>
              <a:defRPr>
                <a:solidFill>
                  <a:schemeClr val="tx1">
                    <a:tint val="75000"/>
                  </a:schemeClr>
                </a:solidFill>
              </a:defRPr>
            </a:lvl4pPr>
            <a:lvl5pPr marL="2436574" indent="0" algn="ctr">
              <a:buNone/>
              <a:defRPr>
                <a:solidFill>
                  <a:schemeClr val="tx1">
                    <a:tint val="75000"/>
                  </a:schemeClr>
                </a:solidFill>
              </a:defRPr>
            </a:lvl5pPr>
            <a:lvl6pPr marL="3045713" indent="0" algn="ctr">
              <a:buNone/>
              <a:defRPr>
                <a:solidFill>
                  <a:schemeClr val="tx1">
                    <a:tint val="75000"/>
                  </a:schemeClr>
                </a:solidFill>
              </a:defRPr>
            </a:lvl6pPr>
            <a:lvl7pPr marL="3654858" indent="0" algn="ctr">
              <a:buNone/>
              <a:defRPr>
                <a:solidFill>
                  <a:schemeClr val="tx1">
                    <a:tint val="75000"/>
                  </a:schemeClr>
                </a:solidFill>
              </a:defRPr>
            </a:lvl7pPr>
            <a:lvl8pPr marL="4264001" indent="0" algn="ctr">
              <a:buNone/>
              <a:defRPr>
                <a:solidFill>
                  <a:schemeClr val="tx1">
                    <a:tint val="75000"/>
                  </a:schemeClr>
                </a:solidFill>
              </a:defRPr>
            </a:lvl8pPr>
            <a:lvl9pPr marL="487315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11470253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609150" rtl="0" eaLnBrk="1" fontAlgn="base" hangingPunct="1">
              <a:lnSpc>
                <a:spcPct val="90000"/>
              </a:lnSpc>
              <a:spcBef>
                <a:spcPct val="0"/>
              </a:spcBef>
              <a:spcAft>
                <a:spcPts val="701"/>
              </a:spcAft>
              <a:defRPr lang="en-US" sz="3100" b="1" cap="all" baseline="0" dirty="0" smtClean="0">
                <a:solidFill>
                  <a:srgbClr val="292929"/>
                </a:solidFill>
                <a:latin typeface="+mj-lt"/>
                <a:ea typeface="+mj-ea"/>
                <a:cs typeface="+mj-cs"/>
              </a:defRPr>
            </a:lvl1pPr>
          </a:lstStyle>
          <a:p>
            <a:pPr lvl="0"/>
            <a:r>
              <a:rPr lang="en-US" noProof="0" smtClean="0"/>
              <a:t>Click to edit Master title style</a:t>
            </a:r>
            <a:endParaRPr lang="en-US" noProof="0"/>
          </a:p>
        </p:txBody>
      </p:sp>
      <p:sp>
        <p:nvSpPr>
          <p:cNvPr id="13" name="Content Placeholder 12"/>
          <p:cNvSpPr>
            <a:spLocks noGrp="1"/>
          </p:cNvSpPr>
          <p:nvPr>
            <p:ph sz="quarter" idx="10"/>
          </p:nvPr>
        </p:nvSpPr>
        <p:spPr>
          <a:xfrm>
            <a:off x="586587" y="1361250"/>
            <a:ext cx="13167360" cy="5822831"/>
          </a:xfrm>
        </p:spPr>
        <p:txBody>
          <a:bodyPr/>
          <a:lstStyle>
            <a:lvl1pPr marL="150171" indent="-150171">
              <a:buClr>
                <a:schemeClr val="tx1"/>
              </a:buClr>
              <a:defRPr>
                <a:solidFill>
                  <a:schemeClr val="tx1"/>
                </a:solidFill>
              </a:defRPr>
            </a:lvl1pPr>
            <a:lvl2pPr marL="759322" indent="-300342">
              <a:buClr>
                <a:schemeClr val="tx1"/>
              </a:buClr>
              <a:defRPr>
                <a:solidFill>
                  <a:schemeClr val="tx1"/>
                </a:solidFill>
              </a:defRPr>
            </a:lvl2pPr>
            <a:lvl3pPr marL="1137914" indent="-298227">
              <a:buClr>
                <a:schemeClr val="tx1"/>
              </a:buClr>
              <a:defRPr>
                <a:solidFill>
                  <a:schemeClr val="tx1"/>
                </a:solidFill>
              </a:defRPr>
            </a:lvl3pPr>
            <a:lvl4pPr marL="1529200" indent="-310915">
              <a:buClr>
                <a:schemeClr val="tx1"/>
              </a:buClr>
              <a:defRPr>
                <a:solidFill>
                  <a:schemeClr val="tx1"/>
                </a:solidFill>
              </a:defRPr>
            </a:lvl4pPr>
            <a:lvl5pPr marL="1907807" indent="-230545">
              <a:buClr>
                <a:schemeClr val="tx1"/>
              </a:buClr>
              <a:defRPr>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1723083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609150" rtl="0" eaLnBrk="1" fontAlgn="base" hangingPunct="1">
              <a:lnSpc>
                <a:spcPct val="90000"/>
              </a:lnSpc>
              <a:spcBef>
                <a:spcPct val="0"/>
              </a:spcBef>
              <a:spcAft>
                <a:spcPct val="20000"/>
              </a:spcAft>
              <a:defRPr lang="en-US" sz="3100" b="1" cap="all" baseline="0" dirty="0" smtClean="0">
                <a:solidFill>
                  <a:srgbClr val="292929"/>
                </a:soli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239868115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Content Placeholder 2"/>
          <p:cNvSpPr>
            <a:spLocks noGrp="1"/>
          </p:cNvSpPr>
          <p:nvPr>
            <p:ph sz="half" idx="1"/>
          </p:nvPr>
        </p:nvSpPr>
        <p:spPr>
          <a:xfrm>
            <a:off x="731520" y="1920246"/>
            <a:ext cx="6461760" cy="5431156"/>
          </a:xfrm>
        </p:spPr>
        <p:txBody>
          <a:bodyPr/>
          <a:lstStyle>
            <a:lvl1pPr>
              <a:defRPr sz="2700" b="1"/>
            </a:lvl1pPr>
            <a:lvl2pPr>
              <a:defRPr sz="2900"/>
            </a:lvl2pPr>
            <a:lvl3pPr>
              <a:defRPr sz="2700"/>
            </a:lvl3pPr>
            <a:lvl4pPr>
              <a:defRPr sz="2400"/>
            </a:lvl4pPr>
            <a:lvl5pPr>
              <a:defRPr sz="1900"/>
            </a:lvl5pPr>
            <a:lvl6pPr>
              <a:defRPr sz="2400"/>
            </a:lvl6pPr>
            <a:lvl7pPr>
              <a:defRPr sz="2400"/>
            </a:lvl7pPr>
            <a:lvl8pPr>
              <a:defRPr sz="2400"/>
            </a:lvl8pPr>
            <a:lvl9pPr>
              <a:defRPr sz="2400"/>
            </a:lvl9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4" name="Content Placeholder 3"/>
          <p:cNvSpPr>
            <a:spLocks noGrp="1"/>
          </p:cNvSpPr>
          <p:nvPr>
            <p:ph sz="half" idx="2"/>
          </p:nvPr>
        </p:nvSpPr>
        <p:spPr>
          <a:xfrm>
            <a:off x="7437120" y="1920246"/>
            <a:ext cx="6461760" cy="5431156"/>
          </a:xfrm>
        </p:spPr>
        <p:txBody>
          <a:bodyPr/>
          <a:lstStyle>
            <a:lvl1pPr>
              <a:defRPr sz="2700" b="1"/>
            </a:lvl1pPr>
            <a:lvl2pPr>
              <a:defRPr sz="29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noProof="0" smtClean="0"/>
              <a:t>Click to edit Master text styles</a:t>
            </a:r>
          </a:p>
          <a:p>
            <a:pPr lvl="1"/>
            <a:r>
              <a:rPr lang="en-US" noProof="0" smtClean="0"/>
              <a:t>Second level</a:t>
            </a:r>
          </a:p>
          <a:p>
            <a:pPr lvl="2"/>
            <a:r>
              <a:rPr lang="en-US" noProof="0" smtClean="0"/>
              <a:t>Third level</a:t>
            </a:r>
          </a:p>
        </p:txBody>
      </p:sp>
    </p:spTree>
    <p:extLst>
      <p:ext uri="{BB962C8B-B14F-4D97-AF65-F5344CB8AC3E}">
        <p14:creationId xmlns:p14="http://schemas.microsoft.com/office/powerpoint/2010/main" val="57633162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 name="Picture 11" descr="lrg-ven-gradient-3.png"/>
          <p:cNvPicPr>
            <a:picLocks noChangeAspect="1"/>
          </p:cNvPicPr>
          <p:nvPr/>
        </p:nvPicPr>
        <p:blipFill>
          <a:blip r:embed="rId2" cstate="print"/>
          <a:srcRect/>
          <a:stretch>
            <a:fillRect/>
          </a:stretch>
        </p:blipFill>
        <p:spPr bwMode="auto">
          <a:xfrm>
            <a:off x="0" y="6046472"/>
            <a:ext cx="14630400" cy="2183131"/>
          </a:xfrm>
          <a:prstGeom prst="rect">
            <a:avLst/>
          </a:prstGeom>
          <a:noFill/>
          <a:ln w="9525">
            <a:noFill/>
            <a:miter lim="800000"/>
            <a:headEnd/>
            <a:tailEnd/>
          </a:ln>
        </p:spPr>
      </p:pic>
      <p:sp>
        <p:nvSpPr>
          <p:cNvPr id="3" name="Rectangle 44"/>
          <p:cNvSpPr>
            <a:spLocks noChangeArrowheads="1"/>
          </p:cNvSpPr>
          <p:nvPr/>
        </p:nvSpPr>
        <p:spPr bwMode="invGray">
          <a:xfrm>
            <a:off x="7" y="3930135"/>
            <a:ext cx="123024" cy="369332"/>
          </a:xfrm>
          <a:prstGeom prst="rect">
            <a:avLst/>
          </a:prstGeom>
          <a:gradFill rotWithShape="1">
            <a:gsLst>
              <a:gs pos="0">
                <a:srgbClr val="BABCBE">
                  <a:alpha val="14998"/>
                </a:srgbClr>
              </a:gs>
              <a:gs pos="100000">
                <a:srgbClr val="565758">
                  <a:alpha val="14998"/>
                </a:srgbClr>
              </a:gs>
            </a:gsLst>
            <a:lin ang="5400000" scaled="1"/>
          </a:gradFill>
          <a:ln w="28575">
            <a:noFill/>
            <a:miter lim="800000"/>
            <a:headEnd/>
            <a:tailEnd/>
          </a:ln>
        </p:spPr>
        <p:txBody>
          <a:bodyPr wrap="none" lIns="121832" tIns="0" rIns="0" bIns="0" anchor="ctr">
            <a:spAutoFit/>
          </a:bodyPr>
          <a:lstStyle/>
          <a:p>
            <a:pPr defTabSz="1218298" fontAlgn="base">
              <a:spcBef>
                <a:spcPct val="0"/>
              </a:spcBef>
              <a:spcAft>
                <a:spcPct val="0"/>
              </a:spcAft>
              <a:defRPr/>
            </a:pPr>
            <a:endParaRPr lang="en-US" sz="2400">
              <a:solidFill>
                <a:srgbClr val="333333"/>
              </a:solidFill>
              <a:latin typeface="Arial" pitchFamily="34" charset="0"/>
              <a:ea typeface="ＭＳ Ｐゴシック" pitchFamily="34" charset="-128"/>
              <a:cs typeface="ＭＳ Ｐゴシック" charset="0"/>
            </a:endParaRPr>
          </a:p>
        </p:txBody>
      </p:sp>
      <p:pic>
        <p:nvPicPr>
          <p:cNvPr id="4" name="Picture 2"/>
          <p:cNvPicPr>
            <a:picLocks noChangeAspect="1" noChangeArrowheads="1"/>
          </p:cNvPicPr>
          <p:nvPr/>
        </p:nvPicPr>
        <p:blipFill>
          <a:blip r:embed="rId3" cstate="print"/>
          <a:srcRect/>
          <a:stretch>
            <a:fillRect/>
          </a:stretch>
        </p:blipFill>
        <p:spPr bwMode="auto">
          <a:xfrm>
            <a:off x="5923280" y="2621280"/>
            <a:ext cx="7287261" cy="4587240"/>
          </a:xfrm>
          <a:prstGeom prst="rect">
            <a:avLst/>
          </a:prstGeom>
          <a:noFill/>
          <a:ln w="28575">
            <a:noFill/>
            <a:miter lim="800000"/>
            <a:headEnd/>
            <a:tailEnd type="none" w="lg" len="sm"/>
          </a:ln>
        </p:spPr>
      </p:pic>
    </p:spTree>
    <p:extLst>
      <p:ext uri="{BB962C8B-B14F-4D97-AF65-F5344CB8AC3E}">
        <p14:creationId xmlns:p14="http://schemas.microsoft.com/office/powerpoint/2010/main" val="109399890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userDrawn="1">
  <p:cSld name="Blue Divider">
    <p:spTree>
      <p:nvGrpSpPr>
        <p:cNvPr id="1" name=""/>
        <p:cNvGrpSpPr/>
        <p:nvPr/>
      </p:nvGrpSpPr>
      <p:grpSpPr>
        <a:xfrm>
          <a:off x="0" y="0"/>
          <a:ext cx="0" cy="0"/>
          <a:chOff x="0" y="0"/>
          <a:chExt cx="0" cy="0"/>
        </a:xfrm>
      </p:grpSpPr>
      <p:sp>
        <p:nvSpPr>
          <p:cNvPr id="4" name="Rectangle 26"/>
          <p:cNvSpPr>
            <a:spLocks noChangeArrowheads="1"/>
          </p:cNvSpPr>
          <p:nvPr/>
        </p:nvSpPr>
        <p:spPr bwMode="black">
          <a:xfrm>
            <a:off x="754383" y="7475221"/>
            <a:ext cx="848360" cy="238127"/>
          </a:xfrm>
          <a:prstGeom prst="rect">
            <a:avLst/>
          </a:prstGeom>
          <a:noFill/>
          <a:ln w="9525">
            <a:noFill/>
            <a:miter lim="800000"/>
            <a:headEnd/>
            <a:tailEnd/>
          </a:ln>
        </p:spPr>
        <p:txBody>
          <a:bodyPr wrap="none" lIns="0" tIns="0" rIns="0" bIns="0" anchor="b"/>
          <a:lstStyle/>
          <a:p>
            <a:pPr defTabSz="1218298" eaLnBrk="0" fontAlgn="base" hangingPunct="0">
              <a:spcBef>
                <a:spcPct val="0"/>
              </a:spcBef>
              <a:spcAft>
                <a:spcPct val="0"/>
              </a:spcAft>
              <a:tabLst>
                <a:tab pos="615499" algn="l"/>
                <a:tab pos="6091432" algn="ctr"/>
                <a:tab pos="11273377" algn="r"/>
                <a:tab pos="11797916" algn="r"/>
              </a:tabLst>
              <a:defRPr/>
            </a:pPr>
            <a:fld id="{4065DD38-202F-4A61-AA4E-A3A42F914E4B}" type="slidenum">
              <a:rPr lang="en-US" sz="1300">
                <a:solidFill>
                  <a:srgbClr val="807F83"/>
                </a:solidFill>
                <a:latin typeface="Arial" pitchFamily="34" charset="0"/>
                <a:ea typeface="ＭＳ Ｐゴシック" pitchFamily="34" charset="-128"/>
                <a:cs typeface="ＭＳ Ｐゴシック" charset="0"/>
              </a:rPr>
              <a:pPr defTabSz="1218298" eaLnBrk="0" fontAlgn="base" hangingPunct="0">
                <a:spcBef>
                  <a:spcPct val="0"/>
                </a:spcBef>
                <a:spcAft>
                  <a:spcPct val="0"/>
                </a:spcAft>
                <a:tabLst>
                  <a:tab pos="615499" algn="l"/>
                  <a:tab pos="6091432" algn="ctr"/>
                  <a:tab pos="11273377" algn="r"/>
                  <a:tab pos="11797916" algn="r"/>
                </a:tabLst>
                <a:defRPr/>
              </a:pPr>
              <a:t>‹#›</a:t>
            </a:fld>
            <a:endParaRPr lang="en-US" sz="1300">
              <a:solidFill>
                <a:srgbClr val="807F83"/>
              </a:solidFill>
              <a:latin typeface="Arial" pitchFamily="34" charset="0"/>
              <a:ea typeface="ＭＳ Ｐゴシック" pitchFamily="34" charset="-128"/>
              <a:cs typeface="ＭＳ Ｐゴシック" charset="0"/>
            </a:endParaRPr>
          </a:p>
        </p:txBody>
      </p:sp>
      <p:grpSp>
        <p:nvGrpSpPr>
          <p:cNvPr id="5" name="Group 6"/>
          <p:cNvGrpSpPr>
            <a:grpSpLocks/>
          </p:cNvGrpSpPr>
          <p:nvPr/>
        </p:nvGrpSpPr>
        <p:grpSpPr bwMode="auto">
          <a:xfrm>
            <a:off x="721383" y="285751"/>
            <a:ext cx="13185141" cy="7193280"/>
            <a:chOff x="284" y="150"/>
            <a:chExt cx="5182" cy="3776"/>
          </a:xfrm>
        </p:grpSpPr>
        <p:sp>
          <p:nvSpPr>
            <p:cNvPr id="6" name="Line 7"/>
            <p:cNvSpPr>
              <a:spLocks noChangeShapeType="1"/>
            </p:cNvSpPr>
            <p:nvPr/>
          </p:nvSpPr>
          <p:spPr bwMode="auto">
            <a:xfrm>
              <a:off x="284" y="3926"/>
              <a:ext cx="5182" cy="0"/>
            </a:xfrm>
            <a:prstGeom prst="line">
              <a:avLst/>
            </a:prstGeom>
            <a:noFill/>
            <a:ln w="12700">
              <a:solidFill>
                <a:srgbClr val="BABCBE"/>
              </a:solidFill>
              <a:round/>
              <a:headEnd/>
              <a:tailEnd/>
            </a:ln>
          </p:spPr>
          <p:txBody>
            <a:bodyPr/>
            <a:lstStyle/>
            <a:p>
              <a:pPr defTabSz="1218298" fontAlgn="base">
                <a:spcBef>
                  <a:spcPct val="0"/>
                </a:spcBef>
                <a:spcAft>
                  <a:spcPct val="0"/>
                </a:spcAft>
                <a:defRPr/>
              </a:pPr>
              <a:endParaRPr lang="en-US" sz="3100">
                <a:solidFill>
                  <a:srgbClr val="333333"/>
                </a:solidFill>
                <a:latin typeface="Arial" pitchFamily="34" charset="0"/>
                <a:ea typeface="ＭＳ Ｐゴシック" pitchFamily="34" charset="-128"/>
                <a:cs typeface="ＭＳ Ｐゴシック" charset="0"/>
              </a:endParaRPr>
            </a:p>
          </p:txBody>
        </p:sp>
        <p:sp>
          <p:nvSpPr>
            <p:cNvPr id="7" name="Line 8"/>
            <p:cNvSpPr>
              <a:spLocks noChangeShapeType="1"/>
            </p:cNvSpPr>
            <p:nvPr/>
          </p:nvSpPr>
          <p:spPr bwMode="auto">
            <a:xfrm>
              <a:off x="284" y="602"/>
              <a:ext cx="5182" cy="0"/>
            </a:xfrm>
            <a:prstGeom prst="line">
              <a:avLst/>
            </a:prstGeom>
            <a:noFill/>
            <a:ln w="12700">
              <a:solidFill>
                <a:srgbClr val="BABCBE"/>
              </a:solidFill>
              <a:round/>
              <a:headEnd/>
              <a:tailEnd/>
            </a:ln>
          </p:spPr>
          <p:txBody>
            <a:bodyPr/>
            <a:lstStyle/>
            <a:p>
              <a:pPr defTabSz="1218298" fontAlgn="base">
                <a:spcBef>
                  <a:spcPct val="0"/>
                </a:spcBef>
                <a:spcAft>
                  <a:spcPct val="0"/>
                </a:spcAft>
                <a:defRPr/>
              </a:pPr>
              <a:endParaRPr lang="en-US" sz="3100">
                <a:solidFill>
                  <a:srgbClr val="333333"/>
                </a:solidFill>
                <a:latin typeface="Arial" pitchFamily="34" charset="0"/>
                <a:ea typeface="ＭＳ Ｐゴシック" pitchFamily="34" charset="-128"/>
                <a:cs typeface="ＭＳ Ｐゴシック" charset="0"/>
              </a:endParaRPr>
            </a:p>
          </p:txBody>
        </p:sp>
        <p:sp>
          <p:nvSpPr>
            <p:cNvPr id="8" name="Line 9"/>
            <p:cNvSpPr>
              <a:spLocks noChangeShapeType="1"/>
            </p:cNvSpPr>
            <p:nvPr/>
          </p:nvSpPr>
          <p:spPr bwMode="auto">
            <a:xfrm>
              <a:off x="284" y="150"/>
              <a:ext cx="5182" cy="0"/>
            </a:xfrm>
            <a:prstGeom prst="line">
              <a:avLst/>
            </a:prstGeom>
            <a:noFill/>
            <a:ln w="12700">
              <a:solidFill>
                <a:srgbClr val="BABCBE"/>
              </a:solidFill>
              <a:round/>
              <a:headEnd/>
              <a:tailEnd/>
            </a:ln>
          </p:spPr>
          <p:txBody>
            <a:bodyPr/>
            <a:lstStyle/>
            <a:p>
              <a:pPr defTabSz="1218298" fontAlgn="base">
                <a:spcBef>
                  <a:spcPct val="0"/>
                </a:spcBef>
                <a:spcAft>
                  <a:spcPct val="0"/>
                </a:spcAft>
                <a:defRPr/>
              </a:pPr>
              <a:endParaRPr lang="en-US" sz="3100">
                <a:solidFill>
                  <a:srgbClr val="333333"/>
                </a:solidFill>
                <a:latin typeface="Arial" pitchFamily="34" charset="0"/>
                <a:ea typeface="ＭＳ Ｐゴシック" pitchFamily="34" charset="-128"/>
                <a:cs typeface="ＭＳ Ｐゴシック" charset="0"/>
              </a:endParaRPr>
            </a:p>
          </p:txBody>
        </p:sp>
      </p:grpSp>
      <p:pic>
        <p:nvPicPr>
          <p:cNvPr id="9" name="Picture 10" descr="juniper_black.png"/>
          <p:cNvPicPr>
            <a:picLocks noChangeAspect="1"/>
          </p:cNvPicPr>
          <p:nvPr/>
        </p:nvPicPr>
        <p:blipFill>
          <a:blip r:embed="rId2" cstate="print"/>
          <a:srcRect/>
          <a:stretch>
            <a:fillRect/>
          </a:stretch>
        </p:blipFill>
        <p:spPr bwMode="auto">
          <a:xfrm>
            <a:off x="12103101" y="7579997"/>
            <a:ext cx="1778000" cy="363856"/>
          </a:xfrm>
          <a:prstGeom prst="rect">
            <a:avLst/>
          </a:prstGeom>
          <a:noFill/>
          <a:ln w="9525">
            <a:noFill/>
            <a:miter lim="800000"/>
            <a:headEnd/>
            <a:tailEnd/>
          </a:ln>
        </p:spPr>
      </p:pic>
      <p:sp>
        <p:nvSpPr>
          <p:cNvPr id="10" name="TextBox 13"/>
          <p:cNvSpPr txBox="1">
            <a:spLocks noChangeArrowheads="1"/>
          </p:cNvSpPr>
          <p:nvPr/>
        </p:nvSpPr>
        <p:spPr bwMode="auto">
          <a:xfrm>
            <a:off x="5336753" y="7488561"/>
            <a:ext cx="3964551" cy="292303"/>
          </a:xfrm>
          <a:prstGeom prst="rect">
            <a:avLst/>
          </a:prstGeom>
          <a:noFill/>
          <a:ln>
            <a:noFill/>
          </a:ln>
          <a:extLst/>
        </p:spPr>
        <p:txBody>
          <a:bodyPr wrap="none" lIns="121832" tIns="60917" rIns="121832" bIns="60917">
            <a:spAutoFit/>
          </a:bodyPr>
          <a:lstStyle/>
          <a:p>
            <a:pPr algn="ctr" defTabSz="1218298" fontAlgn="base">
              <a:spcBef>
                <a:spcPct val="50000"/>
              </a:spcBef>
              <a:spcAft>
                <a:spcPct val="0"/>
              </a:spcAft>
              <a:defRPr/>
            </a:pPr>
            <a:r>
              <a:rPr lang="en-US" sz="1100">
                <a:solidFill>
                  <a:srgbClr val="807F83"/>
                </a:solidFill>
                <a:latin typeface="Arial" pitchFamily="34" charset="0"/>
                <a:ea typeface="ＭＳ Ｐゴシック" pitchFamily="34" charset="-128"/>
                <a:cs typeface="ＭＳ Ｐゴシック" charset="0"/>
              </a:rPr>
              <a:t>Copyright © 2013 Juniper Networks, Inc.     www.juniper.net</a:t>
            </a:r>
          </a:p>
        </p:txBody>
      </p:sp>
      <p:pic>
        <p:nvPicPr>
          <p:cNvPr id="11" name="Picture 30" descr="blue-section"/>
          <p:cNvPicPr>
            <a:picLocks noChangeAspect="1" noChangeArrowheads="1"/>
          </p:cNvPicPr>
          <p:nvPr userDrawn="1"/>
        </p:nvPicPr>
        <p:blipFill>
          <a:blip r:embed="rId3" cstate="print"/>
          <a:srcRect/>
          <a:stretch>
            <a:fillRect/>
          </a:stretch>
        </p:blipFill>
        <p:spPr bwMode="auto">
          <a:xfrm>
            <a:off x="0" y="1"/>
            <a:ext cx="14630400" cy="8246747"/>
          </a:xfrm>
          <a:prstGeom prst="rect">
            <a:avLst/>
          </a:prstGeom>
          <a:noFill/>
          <a:ln w="9525">
            <a:noFill/>
            <a:miter lim="800000"/>
            <a:headEnd/>
            <a:tailEnd/>
          </a:ln>
        </p:spPr>
      </p:pic>
      <p:sp>
        <p:nvSpPr>
          <p:cNvPr id="3" name="Rectangle 3"/>
          <p:cNvSpPr>
            <a:spLocks noGrp="1" noChangeArrowheads="1"/>
          </p:cNvSpPr>
          <p:nvPr>
            <p:ph type="title"/>
          </p:nvPr>
        </p:nvSpPr>
        <p:spPr bwMode="auto">
          <a:xfrm>
            <a:off x="1463040" y="6031232"/>
            <a:ext cx="11734800" cy="1101091"/>
          </a:xfrm>
          <a:prstGeom prst="rect">
            <a:avLst/>
          </a:prstGeom>
          <a:noFill/>
          <a:ln w="9525" algn="ctr">
            <a:noFill/>
            <a:miter lim="800000"/>
            <a:headEnd/>
            <a:tailEnd/>
          </a:ln>
        </p:spPr>
        <p:txBody>
          <a:bodyPr tIns="0" rIns="0" bIns="0"/>
          <a:lstStyle>
            <a:lvl1pPr algn="l">
              <a:defRPr sz="4000">
                <a:solidFill>
                  <a:schemeClr val="bg1"/>
                </a:solidFill>
              </a:defRPr>
            </a:lvl1pPr>
          </a:lstStyle>
          <a:p>
            <a:pPr lvl="0"/>
            <a:r>
              <a:rPr lang="en-US" smtClean="0"/>
              <a:t>Click to edit Master title style</a:t>
            </a:r>
          </a:p>
        </p:txBody>
      </p:sp>
    </p:spTree>
    <p:extLst>
      <p:ext uri="{BB962C8B-B14F-4D97-AF65-F5344CB8AC3E}">
        <p14:creationId xmlns:p14="http://schemas.microsoft.com/office/powerpoint/2010/main" val="179918756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userDrawn="1">
  <p:cSld name="JDV6_16x9_1 Column">
    <p:spTree>
      <p:nvGrpSpPr>
        <p:cNvPr id="1" name=""/>
        <p:cNvGrpSpPr/>
        <p:nvPr/>
      </p:nvGrpSpPr>
      <p:grpSpPr>
        <a:xfrm>
          <a:off x="0" y="0"/>
          <a:ext cx="0" cy="0"/>
          <a:chOff x="0" y="0"/>
          <a:chExt cx="0" cy="0"/>
        </a:xfrm>
      </p:grpSpPr>
      <p:sp>
        <p:nvSpPr>
          <p:cNvPr id="5" name="Rectangle 26"/>
          <p:cNvSpPr>
            <a:spLocks noChangeArrowheads="1"/>
          </p:cNvSpPr>
          <p:nvPr/>
        </p:nvSpPr>
        <p:spPr bwMode="black">
          <a:xfrm>
            <a:off x="754383" y="7475221"/>
            <a:ext cx="848360" cy="238127"/>
          </a:xfrm>
          <a:prstGeom prst="rect">
            <a:avLst/>
          </a:prstGeom>
          <a:noFill/>
          <a:ln w="9525">
            <a:noFill/>
            <a:miter lim="800000"/>
            <a:headEnd/>
            <a:tailEnd/>
          </a:ln>
        </p:spPr>
        <p:txBody>
          <a:bodyPr wrap="none" lIns="0" tIns="0" rIns="0" bIns="0" anchor="b"/>
          <a:lstStyle/>
          <a:p>
            <a:pPr defTabSz="1218298" eaLnBrk="0" fontAlgn="base" hangingPunct="0">
              <a:spcBef>
                <a:spcPct val="0"/>
              </a:spcBef>
              <a:spcAft>
                <a:spcPct val="0"/>
              </a:spcAft>
              <a:tabLst>
                <a:tab pos="615499" algn="l"/>
                <a:tab pos="6091432" algn="ctr"/>
                <a:tab pos="11273377" algn="r"/>
                <a:tab pos="11797916" algn="r"/>
              </a:tabLst>
              <a:defRPr/>
            </a:pPr>
            <a:fld id="{0DE4D4D2-20A5-4A74-B181-EDBEBDF6C4BB}" type="slidenum">
              <a:rPr lang="en-US" sz="1300">
                <a:solidFill>
                  <a:srgbClr val="807F83"/>
                </a:solidFill>
                <a:latin typeface="Arial" pitchFamily="34" charset="0"/>
                <a:ea typeface="ＭＳ Ｐゴシック" pitchFamily="34" charset="-128"/>
                <a:cs typeface="ＭＳ Ｐゴシック" charset="0"/>
              </a:rPr>
              <a:pPr defTabSz="1218298" eaLnBrk="0" fontAlgn="base" hangingPunct="0">
                <a:spcBef>
                  <a:spcPct val="0"/>
                </a:spcBef>
                <a:spcAft>
                  <a:spcPct val="0"/>
                </a:spcAft>
                <a:tabLst>
                  <a:tab pos="615499" algn="l"/>
                  <a:tab pos="6091432" algn="ctr"/>
                  <a:tab pos="11273377" algn="r"/>
                  <a:tab pos="11797916" algn="r"/>
                </a:tabLst>
                <a:defRPr/>
              </a:pPr>
              <a:t>‹#›</a:t>
            </a:fld>
            <a:endParaRPr lang="en-US" sz="1300">
              <a:solidFill>
                <a:srgbClr val="807F83"/>
              </a:solidFill>
              <a:latin typeface="Arial" pitchFamily="34" charset="0"/>
              <a:ea typeface="ＭＳ Ｐゴシック" pitchFamily="34" charset="-128"/>
              <a:cs typeface="ＭＳ Ｐゴシック" charset="0"/>
            </a:endParaRPr>
          </a:p>
        </p:txBody>
      </p:sp>
      <p:grpSp>
        <p:nvGrpSpPr>
          <p:cNvPr id="6" name="Group 6"/>
          <p:cNvGrpSpPr>
            <a:grpSpLocks/>
          </p:cNvGrpSpPr>
          <p:nvPr/>
        </p:nvGrpSpPr>
        <p:grpSpPr bwMode="auto">
          <a:xfrm>
            <a:off x="721383" y="285751"/>
            <a:ext cx="13185141" cy="7193280"/>
            <a:chOff x="284" y="150"/>
            <a:chExt cx="5182" cy="3776"/>
          </a:xfrm>
        </p:grpSpPr>
        <p:sp>
          <p:nvSpPr>
            <p:cNvPr id="7" name="Line 7"/>
            <p:cNvSpPr>
              <a:spLocks noChangeShapeType="1"/>
            </p:cNvSpPr>
            <p:nvPr/>
          </p:nvSpPr>
          <p:spPr bwMode="auto">
            <a:xfrm>
              <a:off x="284" y="3926"/>
              <a:ext cx="5182" cy="0"/>
            </a:xfrm>
            <a:prstGeom prst="line">
              <a:avLst/>
            </a:prstGeom>
            <a:noFill/>
            <a:ln w="12700">
              <a:solidFill>
                <a:srgbClr val="BABCBE"/>
              </a:solidFill>
              <a:round/>
              <a:headEnd/>
              <a:tailEnd/>
            </a:ln>
          </p:spPr>
          <p:txBody>
            <a:bodyPr/>
            <a:lstStyle/>
            <a:p>
              <a:pPr defTabSz="1218298" fontAlgn="base">
                <a:spcBef>
                  <a:spcPct val="0"/>
                </a:spcBef>
                <a:spcAft>
                  <a:spcPct val="0"/>
                </a:spcAft>
                <a:defRPr/>
              </a:pPr>
              <a:endParaRPr lang="en-US" sz="3100">
                <a:solidFill>
                  <a:srgbClr val="333333"/>
                </a:solidFill>
                <a:latin typeface="Arial" pitchFamily="34" charset="0"/>
                <a:ea typeface="ＭＳ Ｐゴシック" pitchFamily="34" charset="-128"/>
                <a:cs typeface="ＭＳ Ｐゴシック" charset="0"/>
              </a:endParaRPr>
            </a:p>
          </p:txBody>
        </p:sp>
        <p:sp>
          <p:nvSpPr>
            <p:cNvPr id="9" name="Line 8"/>
            <p:cNvSpPr>
              <a:spLocks noChangeShapeType="1"/>
            </p:cNvSpPr>
            <p:nvPr/>
          </p:nvSpPr>
          <p:spPr bwMode="auto">
            <a:xfrm>
              <a:off x="284" y="602"/>
              <a:ext cx="5182" cy="0"/>
            </a:xfrm>
            <a:prstGeom prst="line">
              <a:avLst/>
            </a:prstGeom>
            <a:noFill/>
            <a:ln w="12700">
              <a:solidFill>
                <a:srgbClr val="BABCBE"/>
              </a:solidFill>
              <a:round/>
              <a:headEnd/>
              <a:tailEnd/>
            </a:ln>
          </p:spPr>
          <p:txBody>
            <a:bodyPr/>
            <a:lstStyle/>
            <a:p>
              <a:pPr defTabSz="1218298" fontAlgn="base">
                <a:spcBef>
                  <a:spcPct val="0"/>
                </a:spcBef>
                <a:spcAft>
                  <a:spcPct val="0"/>
                </a:spcAft>
                <a:defRPr/>
              </a:pPr>
              <a:endParaRPr lang="en-US" sz="3100">
                <a:solidFill>
                  <a:srgbClr val="333333"/>
                </a:solidFill>
                <a:latin typeface="Arial" pitchFamily="34" charset="0"/>
                <a:ea typeface="ＭＳ Ｐゴシック" pitchFamily="34" charset="-128"/>
                <a:cs typeface="ＭＳ Ｐゴシック" charset="0"/>
              </a:endParaRPr>
            </a:p>
          </p:txBody>
        </p:sp>
        <p:sp>
          <p:nvSpPr>
            <p:cNvPr id="10" name="Line 9"/>
            <p:cNvSpPr>
              <a:spLocks noChangeShapeType="1"/>
            </p:cNvSpPr>
            <p:nvPr/>
          </p:nvSpPr>
          <p:spPr bwMode="auto">
            <a:xfrm>
              <a:off x="284" y="150"/>
              <a:ext cx="5182" cy="0"/>
            </a:xfrm>
            <a:prstGeom prst="line">
              <a:avLst/>
            </a:prstGeom>
            <a:noFill/>
            <a:ln w="12700">
              <a:solidFill>
                <a:srgbClr val="BABCBE"/>
              </a:solidFill>
              <a:round/>
              <a:headEnd/>
              <a:tailEnd/>
            </a:ln>
          </p:spPr>
          <p:txBody>
            <a:bodyPr/>
            <a:lstStyle/>
            <a:p>
              <a:pPr defTabSz="1218298" fontAlgn="base">
                <a:spcBef>
                  <a:spcPct val="0"/>
                </a:spcBef>
                <a:spcAft>
                  <a:spcPct val="0"/>
                </a:spcAft>
                <a:defRPr/>
              </a:pPr>
              <a:endParaRPr lang="en-US" sz="3100">
                <a:solidFill>
                  <a:srgbClr val="333333"/>
                </a:solidFill>
                <a:latin typeface="Arial" pitchFamily="34" charset="0"/>
                <a:ea typeface="ＭＳ Ｐゴシック" pitchFamily="34" charset="-128"/>
                <a:cs typeface="ＭＳ Ｐゴシック" charset="0"/>
              </a:endParaRPr>
            </a:p>
          </p:txBody>
        </p:sp>
      </p:grpSp>
      <p:pic>
        <p:nvPicPr>
          <p:cNvPr id="12" name="Picture 10" descr="juniper_black.png"/>
          <p:cNvPicPr>
            <a:picLocks noChangeAspect="1"/>
          </p:cNvPicPr>
          <p:nvPr/>
        </p:nvPicPr>
        <p:blipFill>
          <a:blip r:embed="rId2" cstate="print"/>
          <a:srcRect/>
          <a:stretch>
            <a:fillRect/>
          </a:stretch>
        </p:blipFill>
        <p:spPr bwMode="auto">
          <a:xfrm>
            <a:off x="12103101" y="7579997"/>
            <a:ext cx="1778000" cy="363856"/>
          </a:xfrm>
          <a:prstGeom prst="rect">
            <a:avLst/>
          </a:prstGeom>
          <a:noFill/>
          <a:ln w="9525">
            <a:noFill/>
            <a:miter lim="800000"/>
            <a:headEnd/>
            <a:tailEnd/>
          </a:ln>
        </p:spPr>
      </p:pic>
      <p:sp>
        <p:nvSpPr>
          <p:cNvPr id="13" name="TextBox 13"/>
          <p:cNvSpPr txBox="1">
            <a:spLocks noChangeArrowheads="1"/>
          </p:cNvSpPr>
          <p:nvPr/>
        </p:nvSpPr>
        <p:spPr bwMode="auto">
          <a:xfrm>
            <a:off x="5336753" y="7488561"/>
            <a:ext cx="3964551" cy="292303"/>
          </a:xfrm>
          <a:prstGeom prst="rect">
            <a:avLst/>
          </a:prstGeom>
          <a:noFill/>
          <a:ln>
            <a:noFill/>
          </a:ln>
          <a:extLst/>
        </p:spPr>
        <p:txBody>
          <a:bodyPr wrap="none" lIns="121832" tIns="60917" rIns="121832" bIns="60917">
            <a:spAutoFit/>
          </a:bodyPr>
          <a:lstStyle/>
          <a:p>
            <a:pPr algn="ctr" defTabSz="1218298" fontAlgn="base">
              <a:spcBef>
                <a:spcPct val="50000"/>
              </a:spcBef>
              <a:spcAft>
                <a:spcPct val="0"/>
              </a:spcAft>
              <a:defRPr/>
            </a:pPr>
            <a:r>
              <a:rPr lang="en-US" sz="1100">
                <a:solidFill>
                  <a:srgbClr val="807F83"/>
                </a:solidFill>
                <a:latin typeface="Arial" pitchFamily="34" charset="0"/>
                <a:ea typeface="ＭＳ Ｐゴシック" pitchFamily="34" charset="-128"/>
                <a:cs typeface="ＭＳ Ｐゴシック" charset="0"/>
              </a:rPr>
              <a:t>Copyright © 2013 Juniper Networks, Inc.     www.juniper.net</a:t>
            </a:r>
          </a:p>
        </p:txBody>
      </p:sp>
      <p:sp>
        <p:nvSpPr>
          <p:cNvPr id="14" name="Rectangle 13"/>
          <p:cNvSpPr/>
          <p:nvPr userDrawn="1"/>
        </p:nvSpPr>
        <p:spPr>
          <a:xfrm>
            <a:off x="-3251200" y="-756287"/>
            <a:ext cx="3014979"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096050">
              <a:spcAft>
                <a:spcPts val="800"/>
              </a:spcAft>
              <a:defRPr/>
            </a:pPr>
            <a:r>
              <a:rPr lang="en-US" sz="2100">
                <a:solidFill>
                  <a:srgbClr val="FFFFFF"/>
                </a:solidFill>
                <a:latin typeface="Arial"/>
              </a:rPr>
              <a:t>Blank Slide</a:t>
            </a:r>
          </a:p>
        </p:txBody>
      </p:sp>
      <p:sp>
        <p:nvSpPr>
          <p:cNvPr id="15" name="Rectangle 14"/>
          <p:cNvSpPr/>
          <p:nvPr userDrawn="1"/>
        </p:nvSpPr>
        <p:spPr>
          <a:xfrm>
            <a:off x="-3251200" y="-756287"/>
            <a:ext cx="3014979"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096050">
              <a:spcAft>
                <a:spcPts val="800"/>
              </a:spcAft>
              <a:defRPr/>
            </a:pPr>
            <a:r>
              <a:rPr lang="en-US" sz="2100">
                <a:solidFill>
                  <a:srgbClr val="FFFFFF"/>
                </a:solidFill>
                <a:latin typeface="Arial"/>
              </a:rPr>
              <a:t>Title and Content</a:t>
            </a:r>
          </a:p>
        </p:txBody>
      </p:sp>
      <p:sp>
        <p:nvSpPr>
          <p:cNvPr id="17" name="Rectangle 16"/>
          <p:cNvSpPr/>
          <p:nvPr userDrawn="1"/>
        </p:nvSpPr>
        <p:spPr>
          <a:xfrm>
            <a:off x="-3251200" y="-133347"/>
            <a:ext cx="3014979" cy="348616"/>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096050">
              <a:spcAft>
                <a:spcPts val="800"/>
              </a:spcAft>
              <a:defRPr/>
            </a:pPr>
            <a:r>
              <a:rPr lang="en-US" sz="1600">
                <a:solidFill>
                  <a:srgbClr val="282828"/>
                </a:solidFill>
                <a:latin typeface="Arial"/>
              </a:rPr>
              <a:t>1-Line</a:t>
            </a:r>
          </a:p>
        </p:txBody>
      </p:sp>
      <p:sp>
        <p:nvSpPr>
          <p:cNvPr id="8" name="Text Placeholder 7"/>
          <p:cNvSpPr>
            <a:spLocks noGrp="1"/>
          </p:cNvSpPr>
          <p:nvPr>
            <p:ph type="body" sz="quarter" idx="10"/>
          </p:nvPr>
        </p:nvSpPr>
        <p:spPr>
          <a:xfrm>
            <a:off x="485988" y="455509"/>
            <a:ext cx="13418397" cy="718296"/>
          </a:xfrm>
          <a:prstGeom prst="rect">
            <a:avLst/>
          </a:prstGeom>
        </p:spPr>
        <p:txBody>
          <a:bodyPr tIns="0" rIns="0" bIns="0">
            <a:noAutofit/>
          </a:bodyPr>
          <a:lstStyle>
            <a:lvl1pPr marL="0" indent="0" algn="l" defTabSz="1096050" rtl="0" eaLnBrk="1" latinLnBrk="0" hangingPunct="1">
              <a:lnSpc>
                <a:spcPct val="80000"/>
              </a:lnSpc>
              <a:spcBef>
                <a:spcPts val="0"/>
              </a:spcBef>
              <a:spcAft>
                <a:spcPts val="0"/>
              </a:spcAft>
              <a:buFont typeface="Arial" pitchFamily="34" charset="0"/>
              <a:buNone/>
              <a:defRPr lang="en-US" sz="5300" b="1" kern="1200" cap="all" baseline="0" smtClean="0">
                <a:solidFill>
                  <a:schemeClr val="tx1"/>
                </a:solidFill>
                <a:latin typeface="+mj-lt"/>
                <a:ea typeface="+mn-ea"/>
                <a:cs typeface="+mn-cs"/>
              </a:defRPr>
            </a:lvl1pPr>
          </a:lstStyle>
          <a:p>
            <a:pPr lvl="0"/>
            <a:r>
              <a:rPr lang="en-US" smtClean="0"/>
              <a:t>Click to edit Master text styles</a:t>
            </a:r>
          </a:p>
        </p:txBody>
      </p:sp>
      <p:sp>
        <p:nvSpPr>
          <p:cNvPr id="11" name="Text Placeholder 3"/>
          <p:cNvSpPr>
            <a:spLocks noGrp="1"/>
          </p:cNvSpPr>
          <p:nvPr>
            <p:ph type="body" sz="quarter" idx="15"/>
          </p:nvPr>
        </p:nvSpPr>
        <p:spPr>
          <a:xfrm>
            <a:off x="485991" y="973660"/>
            <a:ext cx="13418397" cy="374941"/>
          </a:xfrm>
          <a:prstGeom prst="rect">
            <a:avLst/>
          </a:prstGeom>
        </p:spPr>
        <p:txBody>
          <a:bodyPr tIns="158323" rIns="121785" bIns="60897"/>
          <a:lstStyle>
            <a:lvl1pPr marL="0" indent="0" algn="l" defTabSz="1096050" rtl="0" eaLnBrk="1" latinLnBrk="0" hangingPunct="1">
              <a:spcBef>
                <a:spcPct val="20000"/>
              </a:spcBef>
              <a:buFont typeface="Arial" pitchFamily="34" charset="0"/>
              <a:buNone/>
              <a:defRPr lang="en-US" sz="3100" kern="1200" smtClean="0">
                <a:solidFill>
                  <a:schemeClr val="accent3"/>
                </a:solidFill>
                <a:latin typeface="+mn-lt"/>
                <a:ea typeface="+mn-ea"/>
                <a:cs typeface="+mn-cs"/>
              </a:defRPr>
            </a:lvl1pPr>
            <a:lvl2pPr marL="0" indent="0" algn="l" defTabSz="1096050" rtl="0" eaLnBrk="1" latinLnBrk="0" hangingPunct="1">
              <a:spcBef>
                <a:spcPct val="20000"/>
              </a:spcBef>
              <a:buFont typeface="Arial" pitchFamily="34" charset="0"/>
              <a:buNone/>
              <a:defRPr lang="en-US" sz="2400" kern="1200" smtClean="0">
                <a:solidFill>
                  <a:schemeClr val="accent3"/>
                </a:solidFill>
                <a:latin typeface="+mn-lt"/>
                <a:ea typeface="+mn-ea"/>
                <a:cs typeface="+mn-cs"/>
              </a:defRPr>
            </a:lvl2pPr>
            <a:lvl3pPr marL="0" indent="0" algn="l" defTabSz="1096050" rtl="0" eaLnBrk="1" latinLnBrk="0" hangingPunct="1">
              <a:spcBef>
                <a:spcPct val="20000"/>
              </a:spcBef>
              <a:buFont typeface="Arial" pitchFamily="34" charset="0"/>
              <a:buNone/>
              <a:defRPr lang="en-US" sz="2400" kern="1200" smtClean="0">
                <a:solidFill>
                  <a:schemeClr val="accent3"/>
                </a:solidFill>
                <a:latin typeface="+mn-lt"/>
                <a:ea typeface="+mn-ea"/>
                <a:cs typeface="+mn-cs"/>
              </a:defRPr>
            </a:lvl3pPr>
            <a:lvl4pPr marL="0" indent="0" algn="l" defTabSz="1096050" rtl="0" eaLnBrk="1" latinLnBrk="0" hangingPunct="1">
              <a:spcBef>
                <a:spcPct val="20000"/>
              </a:spcBef>
              <a:buFont typeface="Arial" pitchFamily="34" charset="0"/>
              <a:buNone/>
              <a:defRPr lang="en-US" sz="2400" kern="1200" smtClean="0">
                <a:solidFill>
                  <a:schemeClr val="accent3"/>
                </a:solidFill>
                <a:latin typeface="+mn-lt"/>
                <a:ea typeface="+mn-ea"/>
                <a:cs typeface="+mn-cs"/>
              </a:defRPr>
            </a:lvl4pPr>
            <a:lvl5pPr marL="0" indent="0" algn="l" defTabSz="1096050" rtl="0" eaLnBrk="1" latinLnBrk="0" hangingPunct="1">
              <a:spcBef>
                <a:spcPct val="20000"/>
              </a:spcBef>
              <a:buFont typeface="Arial" pitchFamily="34" charset="0"/>
              <a:buNone/>
              <a:defRPr lang="en-US" sz="2400" kern="1200" smtClean="0">
                <a:solidFill>
                  <a:schemeClr val="accent3"/>
                </a:solidFill>
                <a:latin typeface="+mn-lt"/>
                <a:ea typeface="+mn-ea"/>
                <a:cs typeface="+mn-cs"/>
              </a:defRPr>
            </a:lvl5pPr>
          </a:lstStyle>
          <a:p>
            <a:pPr lvl="0"/>
            <a:r>
              <a:rPr lang="en-US" smtClean="0"/>
              <a:t>Click to edit Master text styles</a:t>
            </a:r>
          </a:p>
        </p:txBody>
      </p:sp>
      <p:sp>
        <p:nvSpPr>
          <p:cNvPr id="16" name="Text Placeholder 11"/>
          <p:cNvSpPr>
            <a:spLocks noGrp="1"/>
          </p:cNvSpPr>
          <p:nvPr>
            <p:ph type="body" sz="quarter" idx="14"/>
          </p:nvPr>
        </p:nvSpPr>
        <p:spPr>
          <a:xfrm>
            <a:off x="716895" y="2652194"/>
            <a:ext cx="13187541" cy="5096933"/>
          </a:xfrm>
          <a:prstGeom prst="rect">
            <a:avLst/>
          </a:prstGeom>
        </p:spPr>
        <p:txBody>
          <a:bodyPr lIns="121785" tIns="60897" rIns="121785" bIns="60897"/>
          <a:lstStyle>
            <a:lvl1pPr marL="0" indent="0">
              <a:spcBef>
                <a:spcPts val="0"/>
              </a:spcBef>
              <a:spcAft>
                <a:spcPts val="800"/>
              </a:spcAft>
              <a:buNone/>
              <a:defRPr sz="2700">
                <a:solidFill>
                  <a:schemeClr val="tx1"/>
                </a:solidFill>
              </a:defRPr>
            </a:lvl1pPr>
            <a:lvl2pPr marL="452463" indent="-272752">
              <a:spcBef>
                <a:spcPts val="0"/>
              </a:spcBef>
              <a:spcAft>
                <a:spcPts val="800"/>
              </a:spcAft>
              <a:buClr>
                <a:schemeClr val="accent3"/>
              </a:buClr>
              <a:buFont typeface="Wingdings" pitchFamily="2" charset="2"/>
              <a:buChar char="§"/>
              <a:defRPr sz="2400"/>
            </a:lvl2pPr>
            <a:lvl3pPr marL="452463" indent="0">
              <a:spcBef>
                <a:spcPts val="0"/>
              </a:spcBef>
              <a:spcAft>
                <a:spcPts val="400"/>
              </a:spcAft>
              <a:buClr>
                <a:schemeClr val="accent4"/>
              </a:buClr>
              <a:buFont typeface="Wingdings" pitchFamily="2" charset="2"/>
              <a:buNone/>
              <a:defRPr sz="2100">
                <a:solidFill>
                  <a:schemeClr val="accent3"/>
                </a:solidFill>
              </a:defRPr>
            </a:lvl3pPr>
            <a:lvl4pPr marL="913386" indent="-228345">
              <a:spcBef>
                <a:spcPts val="0"/>
              </a:spcBef>
              <a:spcAft>
                <a:spcPts val="400"/>
              </a:spcAft>
              <a:buClr>
                <a:schemeClr val="accent3"/>
              </a:buClr>
              <a:buFont typeface="Wingdings" pitchFamily="2" charset="2"/>
              <a:buChar char="§"/>
              <a:defRPr sz="2100"/>
            </a:lvl4pPr>
            <a:lvl5pPr marL="1141726" indent="-228345">
              <a:spcBef>
                <a:spcPts val="0"/>
              </a:spcBef>
              <a:spcAft>
                <a:spcPts val="133"/>
              </a:spcAft>
              <a:buClr>
                <a:schemeClr val="accent4"/>
              </a:buClr>
              <a:buFont typeface="Wingdings" pitchFamily="2" charset="2"/>
              <a:buChar cha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715136758"/>
      </p:ext>
    </p:extLst>
  </p:cSld>
  <p:clrMapOvr>
    <a:masterClrMapping/>
  </p:clrMapOvr>
  <p:transition spd="med">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JDV6_16x9_Title and Bullets">
    <p:spTree>
      <p:nvGrpSpPr>
        <p:cNvPr id="1" name=""/>
        <p:cNvGrpSpPr/>
        <p:nvPr/>
      </p:nvGrpSpPr>
      <p:grpSpPr>
        <a:xfrm>
          <a:off x="0" y="0"/>
          <a:ext cx="0" cy="0"/>
          <a:chOff x="0" y="0"/>
          <a:chExt cx="0" cy="0"/>
        </a:xfrm>
      </p:grpSpPr>
      <p:sp>
        <p:nvSpPr>
          <p:cNvPr id="7" name="Text Placeholder 11"/>
          <p:cNvSpPr>
            <a:spLocks noGrp="1"/>
          </p:cNvSpPr>
          <p:nvPr>
            <p:ph type="body" sz="quarter" idx="14"/>
          </p:nvPr>
        </p:nvSpPr>
        <p:spPr>
          <a:xfrm>
            <a:off x="726039" y="1917710"/>
            <a:ext cx="13548783" cy="5831417"/>
          </a:xfrm>
          <a:prstGeom prst="rect">
            <a:avLst/>
          </a:prstGeom>
        </p:spPr>
        <p:txBody>
          <a:bodyPr lIns="121772" tIns="60885" rIns="121772" bIns="60885"/>
          <a:lstStyle>
            <a:lvl1pPr marL="384742" indent="-384742">
              <a:spcBef>
                <a:spcPts val="0"/>
              </a:spcBef>
              <a:spcAft>
                <a:spcPts val="800"/>
              </a:spcAft>
              <a:buClr>
                <a:schemeClr val="accent3"/>
              </a:buClr>
              <a:buFont typeface="Wingdings" pitchFamily="2" charset="2"/>
              <a:buChar char="§"/>
              <a:defRPr sz="3700">
                <a:solidFill>
                  <a:schemeClr val="tx1"/>
                </a:solidFill>
              </a:defRPr>
            </a:lvl1pPr>
            <a:lvl2pPr marL="767393" indent="-348826">
              <a:spcBef>
                <a:spcPts val="0"/>
              </a:spcBef>
              <a:spcAft>
                <a:spcPts val="800"/>
              </a:spcAft>
              <a:buClr>
                <a:schemeClr val="accent3"/>
              </a:buClr>
              <a:buFont typeface="Wingdings" pitchFamily="2" charset="2"/>
              <a:buChar char="§"/>
              <a:defRPr sz="3100">
                <a:solidFill>
                  <a:schemeClr val="tx1"/>
                </a:solidFill>
              </a:defRPr>
            </a:lvl2pPr>
            <a:lvl3pPr marL="1071839" indent="-314995" defTabSz="1217720">
              <a:spcBef>
                <a:spcPts val="0"/>
              </a:spcBef>
              <a:spcAft>
                <a:spcPts val="800"/>
              </a:spcAft>
              <a:buClr>
                <a:schemeClr val="accent3"/>
              </a:buClr>
              <a:buFont typeface="Wingdings" pitchFamily="2" charset="2"/>
              <a:buChar char="§"/>
              <a:defRPr sz="2700">
                <a:solidFill>
                  <a:schemeClr val="tx1"/>
                </a:solidFill>
              </a:defRPr>
            </a:lvl3pPr>
            <a:lvl4pPr marL="913273" indent="-228330">
              <a:spcBef>
                <a:spcPts val="0"/>
              </a:spcBef>
              <a:spcAft>
                <a:spcPts val="400"/>
              </a:spcAft>
              <a:buClr>
                <a:schemeClr val="accent4"/>
              </a:buClr>
              <a:buFont typeface="Wingdings" pitchFamily="2" charset="2"/>
              <a:buChar char="§"/>
              <a:defRPr sz="2100"/>
            </a:lvl4pPr>
            <a:lvl5pPr marL="1141590" indent="-228330">
              <a:spcBef>
                <a:spcPts val="0"/>
              </a:spcBef>
              <a:spcAft>
                <a:spcPts val="133"/>
              </a:spcAft>
              <a:buClr>
                <a:schemeClr val="accent4"/>
              </a:buClr>
              <a:buFont typeface="Wingdings" pitchFamily="2" charset="2"/>
              <a:buChar char="§"/>
              <a:defRPr sz="21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7"/>
          <p:cNvSpPr>
            <a:spLocks noGrp="1"/>
          </p:cNvSpPr>
          <p:nvPr>
            <p:ph type="body" sz="quarter" idx="10" hasCustomPrompt="1"/>
          </p:nvPr>
        </p:nvSpPr>
        <p:spPr>
          <a:xfrm>
            <a:off x="485988" y="455509"/>
            <a:ext cx="13418397" cy="718296"/>
          </a:xfrm>
          <a:prstGeom prst="rect">
            <a:avLst/>
          </a:prstGeom>
        </p:spPr>
        <p:txBody>
          <a:bodyPr lIns="0" tIns="0" rIns="0" bIns="0" anchor="t">
            <a:noAutofit/>
          </a:bodyPr>
          <a:lstStyle>
            <a:lvl1pPr marL="0" indent="0" algn="l" defTabSz="1095917" rtl="0" eaLnBrk="1" latinLnBrk="0" hangingPunct="1">
              <a:lnSpc>
                <a:spcPct val="80000"/>
              </a:lnSpc>
              <a:spcBef>
                <a:spcPts val="0"/>
              </a:spcBef>
              <a:spcAft>
                <a:spcPts val="0"/>
              </a:spcAft>
              <a:buFont typeface="Arial" pitchFamily="34" charset="0"/>
              <a:buNone/>
              <a:defRPr lang="en-US" sz="5300" b="1" kern="1200" cap="all" baseline="0" smtClean="0">
                <a:solidFill>
                  <a:schemeClr val="tx1"/>
                </a:solidFill>
                <a:latin typeface="+mj-lt"/>
                <a:ea typeface="+mn-ea"/>
                <a:cs typeface="+mn-cs"/>
              </a:defRPr>
            </a:lvl1pPr>
          </a:lstStyle>
          <a:p>
            <a:pPr lvl="0"/>
            <a:r>
              <a:rPr lang="en-US" smtClean="0"/>
              <a:t>40pt, 1-2+ Lines, cap-case</a:t>
            </a:r>
          </a:p>
        </p:txBody>
      </p:sp>
      <p:sp>
        <p:nvSpPr>
          <p:cNvPr id="12" name="Text Placeholder 3"/>
          <p:cNvSpPr>
            <a:spLocks noGrp="1"/>
          </p:cNvSpPr>
          <p:nvPr>
            <p:ph type="body" sz="quarter" idx="15" hasCustomPrompt="1"/>
          </p:nvPr>
        </p:nvSpPr>
        <p:spPr>
          <a:xfrm>
            <a:off x="485991" y="973648"/>
            <a:ext cx="13418397" cy="374941"/>
          </a:xfrm>
          <a:prstGeom prst="rect">
            <a:avLst/>
          </a:prstGeom>
        </p:spPr>
        <p:txBody>
          <a:bodyPr lIns="0" tIns="158307" rIns="121772" bIns="60885" anchor="t" anchorCtr="0"/>
          <a:lstStyle>
            <a:lvl1pPr marL="0" indent="0" algn="l" defTabSz="1095917" rtl="0" eaLnBrk="1" latinLnBrk="0" hangingPunct="1">
              <a:spcBef>
                <a:spcPct val="20000"/>
              </a:spcBef>
              <a:buFont typeface="Arial" pitchFamily="34" charset="0"/>
              <a:buNone/>
              <a:defRPr lang="en-US" sz="3100" kern="1200" smtClean="0">
                <a:solidFill>
                  <a:schemeClr val="accent3"/>
                </a:solidFill>
                <a:latin typeface="+mn-lt"/>
                <a:ea typeface="+mn-ea"/>
                <a:cs typeface="+mn-cs"/>
              </a:defRPr>
            </a:lvl1pPr>
            <a:lvl2pPr marL="0" indent="0" algn="l" defTabSz="1095917" rtl="0" eaLnBrk="1" latinLnBrk="0" hangingPunct="1">
              <a:spcBef>
                <a:spcPct val="20000"/>
              </a:spcBef>
              <a:buFont typeface="Arial" pitchFamily="34" charset="0"/>
              <a:buNone/>
              <a:defRPr lang="en-US" sz="2400" kern="1200" smtClean="0">
                <a:solidFill>
                  <a:schemeClr val="accent3"/>
                </a:solidFill>
                <a:latin typeface="+mn-lt"/>
                <a:ea typeface="+mn-ea"/>
                <a:cs typeface="+mn-cs"/>
              </a:defRPr>
            </a:lvl2pPr>
            <a:lvl3pPr marL="0" indent="0" algn="l" defTabSz="1095917" rtl="0" eaLnBrk="1" latinLnBrk="0" hangingPunct="1">
              <a:spcBef>
                <a:spcPct val="20000"/>
              </a:spcBef>
              <a:buFont typeface="Arial" pitchFamily="34" charset="0"/>
              <a:buNone/>
              <a:defRPr lang="en-US" sz="2400" kern="1200" smtClean="0">
                <a:solidFill>
                  <a:schemeClr val="accent3"/>
                </a:solidFill>
                <a:latin typeface="+mn-lt"/>
                <a:ea typeface="+mn-ea"/>
                <a:cs typeface="+mn-cs"/>
              </a:defRPr>
            </a:lvl3pPr>
            <a:lvl4pPr marL="0" indent="0" algn="l" defTabSz="1095917" rtl="0" eaLnBrk="1" latinLnBrk="0" hangingPunct="1">
              <a:spcBef>
                <a:spcPct val="20000"/>
              </a:spcBef>
              <a:buFont typeface="Arial" pitchFamily="34" charset="0"/>
              <a:buNone/>
              <a:defRPr lang="en-US" sz="2400" kern="1200" smtClean="0">
                <a:solidFill>
                  <a:schemeClr val="accent3"/>
                </a:solidFill>
                <a:latin typeface="+mn-lt"/>
                <a:ea typeface="+mn-ea"/>
                <a:cs typeface="+mn-cs"/>
              </a:defRPr>
            </a:lvl4pPr>
            <a:lvl5pPr marL="0" indent="0" algn="l" defTabSz="1095917" rtl="0" eaLnBrk="1" latinLnBrk="0" hangingPunct="1">
              <a:spcBef>
                <a:spcPct val="20000"/>
              </a:spcBef>
              <a:buFont typeface="Arial" pitchFamily="34" charset="0"/>
              <a:buNone/>
              <a:defRPr lang="en-US" sz="2400" kern="1200" smtClean="0">
                <a:solidFill>
                  <a:schemeClr val="accent3"/>
                </a:solidFill>
                <a:latin typeface="+mn-lt"/>
                <a:ea typeface="+mn-ea"/>
                <a:cs typeface="+mn-cs"/>
              </a:defRPr>
            </a:lvl5pPr>
          </a:lstStyle>
          <a:p>
            <a:pPr lvl="0"/>
            <a:r>
              <a:rPr lang="en-US" smtClean="0"/>
              <a:t>Subtitle: 24pt Arial, Title Case</a:t>
            </a:r>
          </a:p>
        </p:txBody>
      </p:sp>
    </p:spTree>
    <p:extLst>
      <p:ext uri="{BB962C8B-B14F-4D97-AF65-F5344CB8AC3E}">
        <p14:creationId xmlns:p14="http://schemas.microsoft.com/office/powerpoint/2010/main" val="4265582785"/>
      </p:ext>
    </p:extLst>
  </p:cSld>
  <p:clrMapOvr>
    <a:masterClrMapping/>
  </p:clrMapOvr>
  <p:transition spd="slow">
    <p:wipe dir="r"/>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11"/>
          <p:cNvSpPr>
            <a:spLocks noChangeArrowheads="1"/>
          </p:cNvSpPr>
          <p:nvPr userDrawn="1"/>
        </p:nvSpPr>
        <p:spPr bwMode="gray">
          <a:xfrm>
            <a:off x="0" y="0"/>
            <a:ext cx="14630400" cy="8229600"/>
          </a:xfrm>
          <a:prstGeom prst="rect">
            <a:avLst/>
          </a:prstGeom>
          <a:solidFill>
            <a:srgbClr val="DFDFDF"/>
          </a:solidFill>
          <a:ln w="28575" algn="ctr">
            <a:noFill/>
            <a:miter lim="800000"/>
            <a:headEnd/>
            <a:tailEnd/>
          </a:ln>
          <a:effectLst/>
        </p:spPr>
        <p:txBody>
          <a:bodyPr wrap="none" lIns="140563" tIns="0" rIns="0" bIns="0" anchor="ctr">
            <a:noAutofit/>
          </a:bodyPr>
          <a:lstStyle/>
          <a:p>
            <a:pPr defTabSz="913737" fontAlgn="base">
              <a:spcBef>
                <a:spcPct val="0"/>
              </a:spcBef>
              <a:spcAft>
                <a:spcPct val="0"/>
              </a:spcAft>
              <a:defRPr/>
            </a:pPr>
            <a:endParaRPr lang="en-US" sz="1900">
              <a:solidFill>
                <a:srgbClr val="333333"/>
              </a:solidFill>
              <a:latin typeface="Arial" charset="0"/>
              <a:cs typeface="Arial" charset="0"/>
            </a:endParaRPr>
          </a:p>
        </p:txBody>
      </p:sp>
      <p:sp>
        <p:nvSpPr>
          <p:cNvPr id="2" name="Title 1"/>
          <p:cNvSpPr>
            <a:spLocks noGrp="1"/>
          </p:cNvSpPr>
          <p:nvPr>
            <p:ph type="ctrTitle"/>
          </p:nvPr>
        </p:nvSpPr>
        <p:spPr>
          <a:xfrm>
            <a:off x="1463040" y="3039470"/>
            <a:ext cx="11704320" cy="1053389"/>
          </a:xfrm>
        </p:spPr>
        <p:txBody>
          <a:bodyPr>
            <a:noAutofit/>
          </a:bodyPr>
          <a:lstStyle>
            <a:lvl1pPr algn="l" defTabSz="702830" rtl="0" eaLnBrk="1" fontAlgn="base" hangingPunct="1">
              <a:lnSpc>
                <a:spcPct val="90000"/>
              </a:lnSpc>
              <a:spcBef>
                <a:spcPct val="0"/>
              </a:spcBef>
              <a:spcAft>
                <a:spcPct val="20000"/>
              </a:spcAft>
              <a:defRPr lang="en-US" sz="4900" b="1" cap="all" baseline="0" dirty="0" smtClean="0">
                <a:solidFill>
                  <a:srgbClr val="292929"/>
                </a:solidFill>
                <a:latin typeface="Arial" pitchFamily="34" charset="0"/>
                <a:ea typeface="+mj-ea"/>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63040" y="4334256"/>
            <a:ext cx="9509760" cy="1261872"/>
          </a:xfrm>
        </p:spPr>
        <p:txBody>
          <a:bodyPr>
            <a:noAutofit/>
          </a:bodyPr>
          <a:lstStyle>
            <a:lvl1pPr marL="0" indent="0" algn="l" defTabSz="702830" rtl="0" eaLnBrk="1" fontAlgn="base" hangingPunct="1">
              <a:lnSpc>
                <a:spcPts val="3077"/>
              </a:lnSpc>
              <a:spcBef>
                <a:spcPct val="0"/>
              </a:spcBef>
              <a:spcAft>
                <a:spcPts val="923"/>
              </a:spcAft>
              <a:buClrTx/>
              <a:buFontTx/>
              <a:buNone/>
              <a:defRPr lang="en-US" sz="3100" dirty="0" smtClean="0">
                <a:solidFill>
                  <a:srgbClr val="4D4D4D"/>
                </a:solidFill>
                <a:latin typeface="+mn-lt"/>
                <a:ea typeface="+mn-ea"/>
                <a:cs typeface="+mn-cs"/>
              </a:defRPr>
            </a:lvl1pPr>
            <a:lvl2pPr marL="702830" indent="0" algn="ctr">
              <a:buNone/>
              <a:defRPr>
                <a:solidFill>
                  <a:schemeClr val="tx1">
                    <a:tint val="75000"/>
                  </a:schemeClr>
                </a:solidFill>
              </a:defRPr>
            </a:lvl2pPr>
            <a:lvl3pPr marL="1405664" indent="0" algn="ctr">
              <a:buNone/>
              <a:defRPr>
                <a:solidFill>
                  <a:schemeClr val="tx1">
                    <a:tint val="75000"/>
                  </a:schemeClr>
                </a:solidFill>
              </a:defRPr>
            </a:lvl3pPr>
            <a:lvl4pPr marL="2108493" indent="0" algn="ctr">
              <a:buNone/>
              <a:defRPr>
                <a:solidFill>
                  <a:schemeClr val="tx1">
                    <a:tint val="75000"/>
                  </a:schemeClr>
                </a:solidFill>
              </a:defRPr>
            </a:lvl4pPr>
            <a:lvl5pPr marL="2811324" indent="0" algn="ctr">
              <a:buNone/>
              <a:defRPr>
                <a:solidFill>
                  <a:schemeClr val="tx1">
                    <a:tint val="75000"/>
                  </a:schemeClr>
                </a:solidFill>
              </a:defRPr>
            </a:lvl5pPr>
            <a:lvl6pPr marL="3514148" indent="0" algn="ctr">
              <a:buNone/>
              <a:defRPr>
                <a:solidFill>
                  <a:schemeClr val="tx1">
                    <a:tint val="75000"/>
                  </a:schemeClr>
                </a:solidFill>
              </a:defRPr>
            </a:lvl6pPr>
            <a:lvl7pPr marL="4216983" indent="0" algn="ctr">
              <a:buNone/>
              <a:defRPr>
                <a:solidFill>
                  <a:schemeClr val="tx1">
                    <a:tint val="75000"/>
                  </a:schemeClr>
                </a:solidFill>
              </a:defRPr>
            </a:lvl7pPr>
            <a:lvl8pPr marL="4919808" indent="0" algn="ctr">
              <a:buNone/>
              <a:defRPr>
                <a:solidFill>
                  <a:schemeClr val="tx1">
                    <a:tint val="75000"/>
                  </a:schemeClr>
                </a:solidFill>
              </a:defRPr>
            </a:lvl8pPr>
            <a:lvl9pPr marL="5622634" indent="0" algn="ctr">
              <a:buNone/>
              <a:defRPr>
                <a:solidFill>
                  <a:schemeClr val="tx1">
                    <a:tint val="75000"/>
                  </a:schemeClr>
                </a:solidFill>
              </a:defRPr>
            </a:lvl9pPr>
          </a:lstStyle>
          <a:p>
            <a:r>
              <a:rPr lang="en-US" dirty="0" smtClean="0"/>
              <a:t>Click to edit Master subtitle style</a:t>
            </a:r>
            <a:endParaRPr lang="en-US" dirty="0"/>
          </a:p>
        </p:txBody>
      </p:sp>
      <p:pic>
        <p:nvPicPr>
          <p:cNvPr id="12" name="Picture 7" descr="blue-window"/>
          <p:cNvPicPr>
            <a:picLocks noChangeAspect="1" noChangeArrowheads="1"/>
          </p:cNvPicPr>
          <p:nvPr userDrawn="1"/>
        </p:nvPicPr>
        <p:blipFill>
          <a:blip r:embed="rId2" cstate="print"/>
          <a:srcRect b="37572"/>
          <a:stretch>
            <a:fillRect/>
          </a:stretch>
        </p:blipFill>
        <p:spPr bwMode="auto">
          <a:xfrm>
            <a:off x="721360" y="6562727"/>
            <a:ext cx="13187680" cy="1120140"/>
          </a:xfrm>
          <a:prstGeom prst="rect">
            <a:avLst/>
          </a:prstGeom>
          <a:noFill/>
          <a:ln w="9525">
            <a:noFill/>
            <a:miter lim="800000"/>
            <a:headEnd/>
            <a:tailEnd/>
          </a:ln>
        </p:spPr>
      </p:pic>
      <p:pic>
        <p:nvPicPr>
          <p:cNvPr id="7" name="Picture 6" descr="juniper_black.png"/>
          <p:cNvPicPr>
            <a:picLocks/>
          </p:cNvPicPr>
          <p:nvPr userDrawn="1"/>
        </p:nvPicPr>
        <p:blipFill>
          <a:blip r:embed="rId3" cstate="print"/>
          <a:stretch>
            <a:fillRect/>
          </a:stretch>
        </p:blipFill>
        <p:spPr>
          <a:xfrm>
            <a:off x="11277600" y="1371603"/>
            <a:ext cx="2235200" cy="575192"/>
          </a:xfrm>
          <a:prstGeom prst="rect">
            <a:avLst/>
          </a:prstGeom>
        </p:spPr>
      </p:pic>
    </p:spTree>
    <p:extLst>
      <p:ext uri="{BB962C8B-B14F-4D97-AF65-F5344CB8AC3E}">
        <p14:creationId xmlns:p14="http://schemas.microsoft.com/office/powerpoint/2010/main" val="226356948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JDV6_16x9_Section Divider_W Description">
    <p:spTree>
      <p:nvGrpSpPr>
        <p:cNvPr id="1" name=""/>
        <p:cNvGrpSpPr/>
        <p:nvPr/>
      </p:nvGrpSpPr>
      <p:grpSpPr>
        <a:xfrm>
          <a:off x="0" y="0"/>
          <a:ext cx="0" cy="0"/>
          <a:chOff x="0" y="0"/>
          <a:chExt cx="0" cy="0"/>
        </a:xfrm>
      </p:grpSpPr>
      <p:sp>
        <p:nvSpPr>
          <p:cNvPr id="5" name="Rectangle 4"/>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877">
              <a:spcAft>
                <a:spcPts val="857"/>
              </a:spcAft>
              <a:defRPr/>
            </a:pPr>
            <a:r>
              <a:rPr lang="en-US">
                <a:solidFill>
                  <a:srgbClr val="FFFFFF"/>
                </a:solidFill>
                <a:latin typeface="Arial"/>
              </a:rPr>
              <a:t>Section Divider</a:t>
            </a:r>
          </a:p>
        </p:txBody>
      </p:sp>
      <p:sp>
        <p:nvSpPr>
          <p:cNvPr id="6" name="Text Placeholder 20"/>
          <p:cNvSpPr>
            <a:spLocks noGrp="1"/>
          </p:cNvSpPr>
          <p:nvPr>
            <p:ph type="body" sz="quarter" idx="17"/>
          </p:nvPr>
        </p:nvSpPr>
        <p:spPr>
          <a:xfrm>
            <a:off x="1221317" y="1555790"/>
            <a:ext cx="8252883" cy="2920999"/>
          </a:xfrm>
          <a:prstGeom prst="rect">
            <a:avLst/>
          </a:prstGeom>
        </p:spPr>
        <p:txBody>
          <a:bodyPr lIns="0" tIns="130422" rIns="0" bIns="130422" anchor="b"/>
          <a:lstStyle>
            <a:lvl1pPr marL="0" indent="0">
              <a:lnSpc>
                <a:spcPct val="95000"/>
              </a:lnSpc>
              <a:spcBef>
                <a:spcPts val="0"/>
              </a:spcBef>
              <a:buNone/>
              <a:defRPr lang="en-US" sz="6900" b="1" kern="1200" cap="all" baseline="0" dirty="0" smtClean="0">
                <a:solidFill>
                  <a:schemeClr val="tx1"/>
                </a:solidFill>
                <a:latin typeface="+mn-lt"/>
                <a:ea typeface="+mn-ea"/>
                <a:cs typeface="Aparajita" pitchFamily="34" charset="0"/>
              </a:defRPr>
            </a:lvl1pPr>
          </a:lstStyle>
          <a:p>
            <a:pPr lvl="0"/>
            <a:r>
              <a:rPr lang="en-US" smtClean="0"/>
              <a:t>Click to edit Master text styles</a:t>
            </a:r>
          </a:p>
        </p:txBody>
      </p:sp>
      <p:sp>
        <p:nvSpPr>
          <p:cNvPr id="9" name="Text Placeholder 5"/>
          <p:cNvSpPr>
            <a:spLocks noGrp="1"/>
          </p:cNvSpPr>
          <p:nvPr>
            <p:ph type="body" sz="quarter" idx="18"/>
          </p:nvPr>
        </p:nvSpPr>
        <p:spPr>
          <a:xfrm>
            <a:off x="1221317" y="4721992"/>
            <a:ext cx="8252883" cy="577849"/>
          </a:xfrm>
          <a:prstGeom prst="rect">
            <a:avLst/>
          </a:prstGeom>
        </p:spPr>
        <p:txBody>
          <a:bodyPr lIns="0" tIns="65221" rIns="130422" bIns="65221"/>
          <a:lstStyle>
            <a:lvl1pPr marL="0" indent="0">
              <a:lnSpc>
                <a:spcPct val="95000"/>
              </a:lnSpc>
              <a:buNone/>
              <a:defRPr lang="en-US" sz="4000" kern="1200" dirty="0">
                <a:solidFill>
                  <a:schemeClr val="accent3"/>
                </a:solidFill>
                <a:latin typeface="+mn-lt"/>
                <a:ea typeface="+mn-ea"/>
                <a:cs typeface="+mn-cs"/>
              </a:defRPr>
            </a:lvl1pPr>
            <a:lvl2pPr>
              <a:defRPr sz="3600">
                <a:solidFill>
                  <a:schemeClr val="accent4"/>
                </a:solidFill>
              </a:defRPr>
            </a:lvl2pPr>
            <a:lvl3pPr>
              <a:defRPr sz="3600">
                <a:solidFill>
                  <a:schemeClr val="accent4"/>
                </a:solidFill>
              </a:defRPr>
            </a:lvl3pPr>
            <a:lvl4pPr>
              <a:defRPr sz="3600">
                <a:solidFill>
                  <a:schemeClr val="accent4"/>
                </a:solidFill>
              </a:defRPr>
            </a:lvl4pPr>
            <a:lvl5pPr>
              <a:defRPr sz="3600">
                <a:solidFill>
                  <a:schemeClr val="accent4"/>
                </a:solidFill>
              </a:defRPr>
            </a:lvl5pPr>
          </a:lstStyle>
          <a:p>
            <a:pPr lvl="0"/>
            <a:r>
              <a:rPr lang="en-US" smtClean="0"/>
              <a:t>Click to edit Master text styles</a:t>
            </a:r>
          </a:p>
        </p:txBody>
      </p:sp>
      <p:sp>
        <p:nvSpPr>
          <p:cNvPr id="11" name="Text Placeholder 3"/>
          <p:cNvSpPr>
            <a:spLocks noGrp="1"/>
          </p:cNvSpPr>
          <p:nvPr>
            <p:ph type="body" sz="quarter" idx="14"/>
          </p:nvPr>
        </p:nvSpPr>
        <p:spPr>
          <a:xfrm>
            <a:off x="1221351" y="5252463"/>
            <a:ext cx="8252885" cy="546848"/>
          </a:xfrm>
          <a:prstGeom prst="rect">
            <a:avLst/>
          </a:prstGeom>
        </p:spPr>
        <p:txBody>
          <a:bodyPr lIns="0" tIns="391300" rIns="0" bIns="130422"/>
          <a:lstStyle>
            <a:lvl1pPr marL="0" marR="0" indent="0" algn="l" defTabSz="1173839" rtl="0" eaLnBrk="1" fontAlgn="auto" latinLnBrk="0" hangingPunct="1">
              <a:lnSpc>
                <a:spcPct val="95000"/>
              </a:lnSpc>
              <a:spcBef>
                <a:spcPct val="20000"/>
              </a:spcBef>
              <a:spcAft>
                <a:spcPts val="0"/>
              </a:spcAft>
              <a:buClrTx/>
              <a:buSzTx/>
              <a:buFont typeface="Arial" pitchFamily="34" charset="0"/>
              <a:buNone/>
              <a:tabLst/>
              <a:defRPr lang="en-US" sz="2900" kern="1200" baseline="0" smtClean="0">
                <a:solidFill>
                  <a:srgbClr val="FFFFFF"/>
                </a:solidFill>
                <a:latin typeface="+mn-lt"/>
                <a:ea typeface="+mn-ea"/>
                <a:cs typeface="+mn-cs"/>
              </a:defRPr>
            </a:lvl1pPr>
            <a:lvl2pPr marL="0" marR="0" indent="0" algn="l" defTabSz="1173839" rtl="0" eaLnBrk="1" fontAlgn="auto" latinLnBrk="0" hangingPunct="1">
              <a:lnSpc>
                <a:spcPct val="100000"/>
              </a:lnSpc>
              <a:spcBef>
                <a:spcPct val="20000"/>
              </a:spcBef>
              <a:spcAft>
                <a:spcPts val="0"/>
              </a:spcAft>
              <a:buClrTx/>
              <a:buSzTx/>
              <a:buFont typeface="Arial" pitchFamily="34" charset="0"/>
              <a:buNone/>
              <a:tabLst/>
              <a:defRPr lang="en-US" sz="2700" kern="1200" smtClean="0">
                <a:solidFill>
                  <a:srgbClr val="FFFFFF"/>
                </a:solidFill>
                <a:latin typeface="+mn-lt"/>
                <a:ea typeface="+mn-ea"/>
                <a:cs typeface="+mn-cs"/>
              </a:defRPr>
            </a:lvl2pPr>
            <a:lvl3pPr marL="0" marR="0" indent="0" algn="l" defTabSz="1173839" rtl="0" eaLnBrk="1" fontAlgn="auto" latinLnBrk="0" hangingPunct="1">
              <a:lnSpc>
                <a:spcPct val="100000"/>
              </a:lnSpc>
              <a:spcBef>
                <a:spcPct val="20000"/>
              </a:spcBef>
              <a:spcAft>
                <a:spcPts val="0"/>
              </a:spcAft>
              <a:buClrTx/>
              <a:buSzTx/>
              <a:buFont typeface="Arial" pitchFamily="34" charset="0"/>
              <a:buNone/>
              <a:tabLst/>
              <a:defRPr lang="en-US" sz="2700" kern="1200" smtClean="0">
                <a:solidFill>
                  <a:srgbClr val="FFFFFF"/>
                </a:solidFill>
                <a:latin typeface="+mn-lt"/>
                <a:ea typeface="+mn-ea"/>
                <a:cs typeface="+mn-cs"/>
              </a:defRPr>
            </a:lvl3pPr>
            <a:lvl4pPr marL="0" marR="0" indent="0" algn="l" defTabSz="1173839" rtl="0" eaLnBrk="1" fontAlgn="auto" latinLnBrk="0" hangingPunct="1">
              <a:lnSpc>
                <a:spcPct val="100000"/>
              </a:lnSpc>
              <a:spcBef>
                <a:spcPct val="20000"/>
              </a:spcBef>
              <a:spcAft>
                <a:spcPts val="0"/>
              </a:spcAft>
              <a:buClrTx/>
              <a:buSzTx/>
              <a:buFont typeface="Arial" pitchFamily="34" charset="0"/>
              <a:buNone/>
              <a:tabLst/>
              <a:defRPr lang="en-US" sz="2700" kern="1200" smtClean="0">
                <a:solidFill>
                  <a:srgbClr val="FFFFFF"/>
                </a:solidFill>
                <a:latin typeface="+mn-lt"/>
                <a:ea typeface="+mn-ea"/>
                <a:cs typeface="+mn-cs"/>
              </a:defRPr>
            </a:lvl4pPr>
            <a:lvl5pPr marL="0" marR="0" indent="0" algn="l" defTabSz="1173839" rtl="0" eaLnBrk="1" fontAlgn="auto" latinLnBrk="0" hangingPunct="1">
              <a:lnSpc>
                <a:spcPct val="100000"/>
              </a:lnSpc>
              <a:spcBef>
                <a:spcPct val="20000"/>
              </a:spcBef>
              <a:spcAft>
                <a:spcPts val="0"/>
              </a:spcAft>
              <a:buClrTx/>
              <a:buSzTx/>
              <a:buFont typeface="Arial" pitchFamily="34" charset="0"/>
              <a:buNone/>
              <a:tabLst/>
              <a:defRPr lang="en-US" sz="2700" kern="1200">
                <a:solidFill>
                  <a:srgbClr val="FFFFFF"/>
                </a:solidFill>
                <a:latin typeface="+mn-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3065835030"/>
      </p:ext>
    </p:extLst>
  </p:cSld>
  <p:clrMapOvr>
    <a:masterClrMapping/>
  </p:clrMapOvr>
  <p:transition spd="med">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702830" rtl="0" eaLnBrk="1" fontAlgn="base" hangingPunct="1">
              <a:lnSpc>
                <a:spcPct val="90000"/>
              </a:lnSpc>
              <a:spcBef>
                <a:spcPct val="0"/>
              </a:spcBef>
              <a:spcAft>
                <a:spcPts val="809"/>
              </a:spcAft>
              <a:defRPr lang="en-US" sz="3700" b="1" cap="all" baseline="0" dirty="0" smtClean="0">
                <a:solidFill>
                  <a:srgbClr val="292929"/>
                </a:solidFill>
                <a:latin typeface="+mj-lt"/>
                <a:ea typeface="+mj-ea"/>
                <a:cs typeface="+mj-cs"/>
              </a:defRPr>
            </a:lvl1pPr>
          </a:lstStyle>
          <a:p>
            <a:pPr lvl="0" algn="l" defTabSz="702830" rtl="0" eaLnBrk="1" fontAlgn="base" hangingPunct="1">
              <a:lnSpc>
                <a:spcPct val="90000"/>
              </a:lnSpc>
              <a:spcBef>
                <a:spcPct val="0"/>
              </a:spcBef>
              <a:spcAft>
                <a:spcPct val="20000"/>
              </a:spcAft>
            </a:pPr>
            <a:r>
              <a:rPr lang="en-US" dirty="0" smtClean="0"/>
              <a:t>Click to edit Master title style</a:t>
            </a:r>
            <a:endParaRPr lang="en-US" dirty="0"/>
          </a:p>
        </p:txBody>
      </p:sp>
      <p:sp>
        <p:nvSpPr>
          <p:cNvPr id="13" name="Content Placeholder 12"/>
          <p:cNvSpPr>
            <a:spLocks noGrp="1"/>
          </p:cNvSpPr>
          <p:nvPr>
            <p:ph sz="quarter" idx="10"/>
          </p:nvPr>
        </p:nvSpPr>
        <p:spPr>
          <a:xfrm>
            <a:off x="575079" y="1371600"/>
            <a:ext cx="13167360" cy="5897880"/>
          </a:xfrm>
        </p:spPr>
        <p:txBody>
          <a:bodyPr/>
          <a:lstStyle>
            <a:lvl1pPr marL="173269" indent="-173269">
              <a:buClr>
                <a:schemeClr val="tx1"/>
              </a:buClr>
              <a:defRPr>
                <a:solidFill>
                  <a:schemeClr val="tx1"/>
                </a:solidFill>
              </a:defRPr>
            </a:lvl1pPr>
            <a:lvl2pPr marL="876103" indent="-346538">
              <a:buClr>
                <a:schemeClr val="tx1"/>
              </a:buClr>
              <a:defRPr>
                <a:solidFill>
                  <a:schemeClr val="tx1"/>
                </a:solidFill>
              </a:defRPr>
            </a:lvl2pPr>
            <a:lvl3pPr marL="1312923" indent="-344094">
              <a:buClr>
                <a:schemeClr val="tx1"/>
              </a:buClr>
              <a:buSzPct val="96000"/>
              <a:buFont typeface="Wingdings" pitchFamily="2" charset="2"/>
              <a:buChar char="§"/>
              <a:defRPr>
                <a:solidFill>
                  <a:schemeClr val="tx1"/>
                </a:solidFill>
              </a:defRPr>
            </a:lvl3pPr>
            <a:lvl4pPr marL="1764395" indent="-358742">
              <a:buClr>
                <a:schemeClr val="tx1"/>
              </a:buClr>
              <a:defRPr>
                <a:solidFill>
                  <a:schemeClr val="tx1"/>
                </a:solidFill>
              </a:defRPr>
            </a:lvl4pPr>
            <a:lvl5pPr marL="2281754" indent="-346538">
              <a:buClr>
                <a:schemeClr val="tx1"/>
              </a:buCl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98519555"/>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702830" rtl="0" eaLnBrk="1" fontAlgn="base" hangingPunct="1">
              <a:lnSpc>
                <a:spcPct val="90000"/>
              </a:lnSpc>
              <a:spcBef>
                <a:spcPct val="0"/>
              </a:spcBef>
              <a:spcAft>
                <a:spcPct val="20000"/>
              </a:spcAft>
              <a:defRPr lang="en-US" sz="3700" b="1" cap="all" baseline="0" dirty="0" smtClean="0">
                <a:solidFill>
                  <a:srgbClr val="292929"/>
                </a:solidFill>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5256813"/>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3" name="Picture 2" descr="lrg-ven-gradient-3.png"/>
          <p:cNvPicPr>
            <a:picLocks noChangeAspect="1"/>
          </p:cNvPicPr>
          <p:nvPr userDrawn="1"/>
        </p:nvPicPr>
        <p:blipFill>
          <a:blip r:embed="rId2" cstate="print"/>
          <a:stretch>
            <a:fillRect/>
          </a:stretch>
        </p:blipFill>
        <p:spPr>
          <a:xfrm>
            <a:off x="0" y="6046477"/>
            <a:ext cx="14630400" cy="2183131"/>
          </a:xfrm>
          <a:prstGeom prst="rect">
            <a:avLst/>
          </a:prstGeom>
        </p:spPr>
      </p:pic>
      <p:sp>
        <p:nvSpPr>
          <p:cNvPr id="4" name="Rectangle 44"/>
          <p:cNvSpPr>
            <a:spLocks noChangeArrowheads="1"/>
          </p:cNvSpPr>
          <p:nvPr userDrawn="1"/>
        </p:nvSpPr>
        <p:spPr bwMode="invGray">
          <a:xfrm>
            <a:off x="13" y="3968614"/>
            <a:ext cx="141940" cy="292388"/>
          </a:xfrm>
          <a:prstGeom prst="rect">
            <a:avLst/>
          </a:prstGeom>
          <a:gradFill rotWithShape="1">
            <a:gsLst>
              <a:gs pos="0">
                <a:srgbClr val="BABCBE">
                  <a:alpha val="14999"/>
                </a:srgbClr>
              </a:gs>
              <a:gs pos="100000">
                <a:srgbClr val="565758">
                  <a:alpha val="14999"/>
                </a:srgbClr>
              </a:gs>
            </a:gsLst>
            <a:lin ang="5400000" scaled="1"/>
          </a:gradFill>
          <a:ln w="28575" algn="ctr">
            <a:noFill/>
            <a:miter lim="800000"/>
            <a:headEnd/>
            <a:tailEnd/>
          </a:ln>
          <a:effectLst/>
        </p:spPr>
        <p:txBody>
          <a:bodyPr wrap="none" lIns="140563" tIns="0" rIns="0" bIns="0" anchor="ctr">
            <a:spAutoFit/>
          </a:bodyPr>
          <a:lstStyle/>
          <a:p>
            <a:pPr defTabSz="913737" fontAlgn="base">
              <a:spcBef>
                <a:spcPct val="0"/>
              </a:spcBef>
              <a:spcAft>
                <a:spcPct val="0"/>
              </a:spcAft>
              <a:defRPr/>
            </a:pPr>
            <a:endParaRPr lang="en-US" sz="1900">
              <a:solidFill>
                <a:srgbClr val="333333"/>
              </a:solidFill>
              <a:latin typeface="Arial" charset="0"/>
              <a:cs typeface="Arial" charset="0"/>
            </a:endParaRPr>
          </a:p>
        </p:txBody>
      </p:sp>
      <p:pic>
        <p:nvPicPr>
          <p:cNvPr id="6" name="Picture 43" descr="junos_brand_transparent"/>
          <p:cNvPicPr>
            <a:picLocks noChangeAspect="1" noChangeArrowheads="1"/>
          </p:cNvPicPr>
          <p:nvPr userDrawn="1"/>
        </p:nvPicPr>
        <p:blipFill>
          <a:blip r:embed="rId3" cstate="print"/>
          <a:srcRect/>
          <a:stretch>
            <a:fillRect/>
          </a:stretch>
        </p:blipFill>
        <p:spPr bwMode="auto">
          <a:xfrm>
            <a:off x="7416800" y="2653667"/>
            <a:ext cx="5770880" cy="4472940"/>
          </a:xfrm>
          <a:prstGeom prst="rect">
            <a:avLst/>
          </a:prstGeom>
          <a:noFill/>
          <a:ln w="9525">
            <a:noFill/>
            <a:miter lim="800000"/>
            <a:headEnd/>
            <a:tailEnd/>
          </a:ln>
        </p:spPr>
      </p:pic>
    </p:spTree>
    <p:extLst>
      <p:ext uri="{BB962C8B-B14F-4D97-AF65-F5344CB8AC3E}">
        <p14:creationId xmlns:p14="http://schemas.microsoft.com/office/powerpoint/2010/main" val="1808263361"/>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Blue Divider">
    <p:spTree>
      <p:nvGrpSpPr>
        <p:cNvPr id="1" name=""/>
        <p:cNvGrpSpPr/>
        <p:nvPr/>
      </p:nvGrpSpPr>
      <p:grpSpPr>
        <a:xfrm>
          <a:off x="0" y="0"/>
          <a:ext cx="0" cy="0"/>
          <a:chOff x="0" y="0"/>
          <a:chExt cx="0" cy="0"/>
        </a:xfrm>
      </p:grpSpPr>
      <p:pic>
        <p:nvPicPr>
          <p:cNvPr id="2" name="Picture 30" descr="blue-section"/>
          <p:cNvPicPr>
            <a:picLocks noChangeAspect="1" noChangeArrowheads="1"/>
          </p:cNvPicPr>
          <p:nvPr userDrawn="1"/>
        </p:nvPicPr>
        <p:blipFill>
          <a:blip r:embed="rId2" cstate="print"/>
          <a:srcRect/>
          <a:stretch>
            <a:fillRect/>
          </a:stretch>
        </p:blipFill>
        <p:spPr bwMode="auto">
          <a:xfrm>
            <a:off x="0" y="17"/>
            <a:ext cx="14630400" cy="8246747"/>
          </a:xfrm>
          <a:prstGeom prst="rect">
            <a:avLst/>
          </a:prstGeom>
          <a:noFill/>
          <a:ln w="9525">
            <a:noFill/>
            <a:miter lim="800000"/>
            <a:headEnd/>
            <a:tailEnd/>
          </a:ln>
        </p:spPr>
      </p:pic>
      <p:sp>
        <p:nvSpPr>
          <p:cNvPr id="3" name="Rectangle 3"/>
          <p:cNvSpPr>
            <a:spLocks noGrp="1" noChangeArrowheads="1"/>
          </p:cNvSpPr>
          <p:nvPr>
            <p:ph type="title"/>
          </p:nvPr>
        </p:nvSpPr>
        <p:spPr bwMode="auto">
          <a:xfrm>
            <a:off x="1463040" y="6031232"/>
            <a:ext cx="11734800" cy="1101091"/>
          </a:xfrm>
          <a:prstGeom prst="rect">
            <a:avLst/>
          </a:prstGeom>
          <a:noFill/>
          <a:ln w="9525" algn="ctr">
            <a:noFill/>
            <a:miter lim="800000"/>
            <a:headEnd/>
            <a:tailEnd/>
          </a:ln>
        </p:spPr>
        <p:txBody>
          <a:bodyPr vert="horz" wrap="square" lIns="0" tIns="0" rIns="0" bIns="0" numCol="1" anchor="b" anchorCtr="0" compatLnSpc="1">
            <a:prstTxWarp prst="textNoShape">
              <a:avLst/>
            </a:prstTxWarp>
          </a:bodyPr>
          <a:lstStyle>
            <a:lvl1pPr algn="l">
              <a:defRPr sz="4700">
                <a:solidFill>
                  <a:schemeClr val="bg1"/>
                </a:solidFill>
              </a:defRPr>
            </a:lvl1pPr>
          </a:lstStyle>
          <a:p>
            <a:pPr lvl="0"/>
            <a:r>
              <a:rPr lang="en-US" smtClean="0"/>
              <a:t>Click to edit Master title style</a:t>
            </a:r>
          </a:p>
        </p:txBody>
      </p:sp>
    </p:spTree>
    <p:extLst>
      <p:ext uri="{BB962C8B-B14F-4D97-AF65-F5344CB8AC3E}">
        <p14:creationId xmlns:p14="http://schemas.microsoft.com/office/powerpoint/2010/main" val="1189586358"/>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Gold Divider">
    <p:spTree>
      <p:nvGrpSpPr>
        <p:cNvPr id="1" name=""/>
        <p:cNvGrpSpPr/>
        <p:nvPr/>
      </p:nvGrpSpPr>
      <p:grpSpPr>
        <a:xfrm>
          <a:off x="0" y="0"/>
          <a:ext cx="0" cy="0"/>
          <a:chOff x="0" y="0"/>
          <a:chExt cx="0" cy="0"/>
        </a:xfrm>
      </p:grpSpPr>
      <p:pic>
        <p:nvPicPr>
          <p:cNvPr id="4" name="Picture 2" descr="gold-section"/>
          <p:cNvPicPr>
            <a:picLocks noChangeAspect="1" noChangeArrowheads="1"/>
          </p:cNvPicPr>
          <p:nvPr userDrawn="1"/>
        </p:nvPicPr>
        <p:blipFill>
          <a:blip r:embed="rId2" cstate="print"/>
          <a:srcRect/>
          <a:stretch>
            <a:fillRect/>
          </a:stretch>
        </p:blipFill>
        <p:spPr bwMode="auto">
          <a:xfrm>
            <a:off x="0" y="0"/>
            <a:ext cx="14630400" cy="8229600"/>
          </a:xfrm>
          <a:prstGeom prst="rect">
            <a:avLst/>
          </a:prstGeom>
          <a:noFill/>
          <a:ln w="9525">
            <a:noFill/>
            <a:miter lim="800000"/>
            <a:headEnd/>
            <a:tailEnd/>
          </a:ln>
        </p:spPr>
      </p:pic>
      <p:sp>
        <p:nvSpPr>
          <p:cNvPr id="3" name="Rectangle 3"/>
          <p:cNvSpPr>
            <a:spLocks noGrp="1" noChangeArrowheads="1"/>
          </p:cNvSpPr>
          <p:nvPr>
            <p:ph type="title"/>
          </p:nvPr>
        </p:nvSpPr>
        <p:spPr bwMode="auto">
          <a:xfrm>
            <a:off x="1463040" y="6031232"/>
            <a:ext cx="11734800" cy="1101091"/>
          </a:xfrm>
          <a:prstGeom prst="rect">
            <a:avLst/>
          </a:prstGeom>
          <a:noFill/>
          <a:ln w="9525" algn="ctr">
            <a:noFill/>
            <a:miter lim="800000"/>
            <a:headEnd/>
            <a:tailEnd/>
          </a:ln>
        </p:spPr>
        <p:txBody>
          <a:bodyPr vert="horz" wrap="square" lIns="0" tIns="0" rIns="0" bIns="0" numCol="1" anchor="b" anchorCtr="0" compatLnSpc="1">
            <a:prstTxWarp prst="textNoShape">
              <a:avLst/>
            </a:prstTxWarp>
          </a:bodyPr>
          <a:lstStyle>
            <a:lvl1pPr algn="l">
              <a:defRPr sz="4700">
                <a:solidFill>
                  <a:schemeClr val="bg1"/>
                </a:solidFill>
              </a:defRPr>
            </a:lvl1pPr>
          </a:lstStyle>
          <a:p>
            <a:pPr lvl="0"/>
            <a:r>
              <a:rPr lang="en-US" smtClean="0"/>
              <a:t>Click to edit Master title style</a:t>
            </a:r>
          </a:p>
        </p:txBody>
      </p:sp>
    </p:spTree>
    <p:extLst>
      <p:ext uri="{BB962C8B-B14F-4D97-AF65-F5344CB8AC3E}">
        <p14:creationId xmlns:p14="http://schemas.microsoft.com/office/powerpoint/2010/main" val="1573621265"/>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Green Divider">
    <p:spTree>
      <p:nvGrpSpPr>
        <p:cNvPr id="1" name=""/>
        <p:cNvGrpSpPr/>
        <p:nvPr/>
      </p:nvGrpSpPr>
      <p:grpSpPr>
        <a:xfrm>
          <a:off x="0" y="0"/>
          <a:ext cx="0" cy="0"/>
          <a:chOff x="0" y="0"/>
          <a:chExt cx="0" cy="0"/>
        </a:xfrm>
      </p:grpSpPr>
      <p:pic>
        <p:nvPicPr>
          <p:cNvPr id="4" name="Picture 2" descr="green-section"/>
          <p:cNvPicPr>
            <a:picLocks noChangeAspect="1" noChangeArrowheads="1"/>
          </p:cNvPicPr>
          <p:nvPr userDrawn="1"/>
        </p:nvPicPr>
        <p:blipFill>
          <a:blip r:embed="rId2" cstate="print"/>
          <a:srcRect/>
          <a:stretch>
            <a:fillRect/>
          </a:stretch>
        </p:blipFill>
        <p:spPr bwMode="auto">
          <a:xfrm>
            <a:off x="0" y="0"/>
            <a:ext cx="14630400" cy="8229600"/>
          </a:xfrm>
          <a:prstGeom prst="rect">
            <a:avLst/>
          </a:prstGeom>
          <a:noFill/>
          <a:ln w="9525">
            <a:noFill/>
            <a:miter lim="800000"/>
            <a:headEnd/>
            <a:tailEnd/>
          </a:ln>
        </p:spPr>
      </p:pic>
      <p:sp>
        <p:nvSpPr>
          <p:cNvPr id="3" name="Rectangle 3"/>
          <p:cNvSpPr>
            <a:spLocks noGrp="1" noChangeArrowheads="1"/>
          </p:cNvSpPr>
          <p:nvPr>
            <p:ph type="title"/>
          </p:nvPr>
        </p:nvSpPr>
        <p:spPr bwMode="auto">
          <a:xfrm>
            <a:off x="1463040" y="6031232"/>
            <a:ext cx="11734800" cy="1101091"/>
          </a:xfrm>
          <a:prstGeom prst="rect">
            <a:avLst/>
          </a:prstGeom>
          <a:noFill/>
          <a:ln w="9525" algn="ctr">
            <a:noFill/>
            <a:miter lim="800000"/>
            <a:headEnd/>
            <a:tailEnd/>
          </a:ln>
        </p:spPr>
        <p:txBody>
          <a:bodyPr vert="horz" wrap="square" lIns="0" tIns="0" rIns="0" bIns="0" numCol="1" anchor="b" anchorCtr="0" compatLnSpc="1">
            <a:prstTxWarp prst="textNoShape">
              <a:avLst/>
            </a:prstTxWarp>
          </a:bodyPr>
          <a:lstStyle>
            <a:lvl1pPr algn="l">
              <a:defRPr sz="4700">
                <a:solidFill>
                  <a:schemeClr val="bg1"/>
                </a:solidFill>
              </a:defRPr>
            </a:lvl1pPr>
          </a:lstStyle>
          <a:p>
            <a:pPr lvl="0"/>
            <a:r>
              <a:rPr lang="en-US" smtClean="0"/>
              <a:t>Click to edit Master title style</a:t>
            </a:r>
          </a:p>
        </p:txBody>
      </p:sp>
    </p:spTree>
    <p:extLst>
      <p:ext uri="{BB962C8B-B14F-4D97-AF65-F5344CB8AC3E}">
        <p14:creationId xmlns:p14="http://schemas.microsoft.com/office/powerpoint/2010/main" val="1605461965"/>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opper Divider">
    <p:spTree>
      <p:nvGrpSpPr>
        <p:cNvPr id="1" name=""/>
        <p:cNvGrpSpPr/>
        <p:nvPr/>
      </p:nvGrpSpPr>
      <p:grpSpPr>
        <a:xfrm>
          <a:off x="0" y="0"/>
          <a:ext cx="0" cy="0"/>
          <a:chOff x="0" y="0"/>
          <a:chExt cx="0" cy="0"/>
        </a:xfrm>
      </p:grpSpPr>
      <p:pic>
        <p:nvPicPr>
          <p:cNvPr id="4" name="Picture 2" descr="red-section"/>
          <p:cNvPicPr>
            <a:picLocks noChangeAspect="1" noChangeArrowheads="1"/>
          </p:cNvPicPr>
          <p:nvPr userDrawn="1"/>
        </p:nvPicPr>
        <p:blipFill>
          <a:blip r:embed="rId2" cstate="print"/>
          <a:srcRect/>
          <a:stretch>
            <a:fillRect/>
          </a:stretch>
        </p:blipFill>
        <p:spPr bwMode="auto">
          <a:xfrm>
            <a:off x="0" y="0"/>
            <a:ext cx="14630400" cy="8229600"/>
          </a:xfrm>
          <a:prstGeom prst="rect">
            <a:avLst/>
          </a:prstGeom>
          <a:noFill/>
          <a:ln w="9525">
            <a:noFill/>
            <a:miter lim="800000"/>
            <a:headEnd/>
            <a:tailEnd/>
          </a:ln>
        </p:spPr>
      </p:pic>
      <p:sp>
        <p:nvSpPr>
          <p:cNvPr id="3" name="Rectangle 3"/>
          <p:cNvSpPr>
            <a:spLocks noGrp="1" noChangeArrowheads="1"/>
          </p:cNvSpPr>
          <p:nvPr>
            <p:ph type="title"/>
          </p:nvPr>
        </p:nvSpPr>
        <p:spPr bwMode="auto">
          <a:xfrm>
            <a:off x="1463040" y="6031232"/>
            <a:ext cx="11734800" cy="1101091"/>
          </a:xfrm>
          <a:prstGeom prst="rect">
            <a:avLst/>
          </a:prstGeom>
          <a:noFill/>
          <a:ln w="9525" algn="ctr">
            <a:noFill/>
            <a:miter lim="800000"/>
            <a:headEnd/>
            <a:tailEnd/>
          </a:ln>
        </p:spPr>
        <p:txBody>
          <a:bodyPr vert="horz" wrap="square" lIns="0" tIns="0" rIns="0" bIns="0" numCol="1" anchor="b" anchorCtr="0" compatLnSpc="1">
            <a:prstTxWarp prst="textNoShape">
              <a:avLst/>
            </a:prstTxWarp>
          </a:bodyPr>
          <a:lstStyle>
            <a:lvl1pPr algn="l">
              <a:defRPr sz="4700">
                <a:solidFill>
                  <a:schemeClr val="bg1"/>
                </a:solidFill>
              </a:defRPr>
            </a:lvl1pPr>
          </a:lstStyle>
          <a:p>
            <a:pPr lvl="0"/>
            <a:r>
              <a:rPr lang="en-US" smtClean="0"/>
              <a:t>Click to edit Master title style</a:t>
            </a:r>
            <a:endParaRPr lang="en-US" dirty="0" smtClean="0"/>
          </a:p>
        </p:txBody>
      </p:sp>
    </p:spTree>
    <p:extLst>
      <p:ext uri="{BB962C8B-B14F-4D97-AF65-F5344CB8AC3E}">
        <p14:creationId xmlns:p14="http://schemas.microsoft.com/office/powerpoint/2010/main" val="3523331518"/>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84925" y="546769"/>
            <a:ext cx="13167363" cy="628377"/>
          </a:xfrm>
          <a:prstGeom prst="rect">
            <a:avLst/>
          </a:prstGeom>
        </p:spPr>
        <p:txBody>
          <a:bodyPr lIns="0" tIns="0" rIns="0" bIns="0" anchor="b" anchorCtr="0">
            <a:spAutoFit/>
          </a:bodyPr>
          <a:lstStyle>
            <a:lvl1pPr>
              <a:lnSpc>
                <a:spcPct val="90000"/>
              </a:lnSpc>
              <a:spcBef>
                <a:spcPts val="400"/>
              </a:spcBef>
              <a:defRPr lang="en-US" sz="4900" b="0" spc="-61" baseline="0">
                <a:solidFill>
                  <a:schemeClr val="tx1"/>
                </a:solidFill>
                <a:ea typeface="+mn-ea"/>
              </a:defRPr>
            </a:lvl1pPr>
          </a:lstStyle>
          <a:p>
            <a:pPr marL="0" lvl="0" defTabSz="1096059">
              <a:lnSpc>
                <a:spcPct val="80000"/>
              </a:lnSpc>
            </a:pPr>
            <a:r>
              <a:rPr lang="en-US" dirty="0" smtClean="0"/>
              <a:t>Click to edit Master title style</a:t>
            </a:r>
            <a:endParaRPr lang="en-US" dirty="0"/>
          </a:p>
        </p:txBody>
      </p:sp>
      <p:sp>
        <p:nvSpPr>
          <p:cNvPr id="3" name="Content Placeholder 2"/>
          <p:cNvSpPr>
            <a:spLocks noGrp="1"/>
          </p:cNvSpPr>
          <p:nvPr>
            <p:ph idx="1"/>
          </p:nvPr>
        </p:nvSpPr>
        <p:spPr>
          <a:xfrm>
            <a:off x="720845" y="1423991"/>
            <a:ext cx="13167363" cy="6059092"/>
          </a:xfrm>
          <a:prstGeom prst="rect">
            <a:avLst/>
          </a:prstGeom>
        </p:spPr>
        <p:txBody>
          <a:bodyPr lIns="91352" tIns="45672" rIns="91352" bIns="45672"/>
          <a:lstStyle>
            <a:lvl1pPr>
              <a:lnSpc>
                <a:spcPct val="95000"/>
              </a:lnSpc>
              <a:spcBef>
                <a:spcPts val="900"/>
              </a:spcBef>
              <a:buClr>
                <a:schemeClr val="tx1"/>
              </a:buClr>
              <a:defRPr sz="3100">
                <a:solidFill>
                  <a:schemeClr val="accent2"/>
                </a:solidFill>
              </a:defRPr>
            </a:lvl1pPr>
            <a:lvl2pPr marL="890732" indent="-342589">
              <a:lnSpc>
                <a:spcPct val="95000"/>
              </a:lnSpc>
              <a:spcBef>
                <a:spcPts val="400"/>
              </a:spcBef>
              <a:buClr>
                <a:schemeClr val="tx1"/>
              </a:buClr>
              <a:buFont typeface="Arial" panose="020B0604020202020204" pitchFamily="34" charset="0"/>
              <a:buChar char="•"/>
              <a:defRPr sz="2900">
                <a:solidFill>
                  <a:schemeClr val="accent2"/>
                </a:solidFill>
              </a:defRPr>
            </a:lvl2pPr>
            <a:lvl3pPr>
              <a:lnSpc>
                <a:spcPct val="95000"/>
              </a:lnSpc>
              <a:spcBef>
                <a:spcPts val="400"/>
              </a:spcBef>
              <a:buClr>
                <a:schemeClr val="tx1"/>
              </a:buClr>
              <a:defRPr sz="2400">
                <a:solidFill>
                  <a:schemeClr val="accent2"/>
                </a:solidFill>
              </a:defRPr>
            </a:lvl3pPr>
            <a:lvl4pPr marL="1918489" indent="-274078">
              <a:lnSpc>
                <a:spcPct val="95000"/>
              </a:lnSpc>
              <a:spcBef>
                <a:spcPts val="400"/>
              </a:spcBef>
              <a:buClr>
                <a:schemeClr val="tx1"/>
              </a:buClr>
              <a:buFont typeface="Arial" panose="020B0604020202020204" pitchFamily="34" charset="0"/>
              <a:buChar char="•"/>
              <a:defRPr sz="2000">
                <a:solidFill>
                  <a:schemeClr val="accent2"/>
                </a:solidFill>
              </a:defRPr>
            </a:lvl4pPr>
            <a:lvl5pPr>
              <a:defRPr>
                <a:solidFill>
                  <a:srgbClr val="292929"/>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65390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pic>
        <p:nvPicPr>
          <p:cNvPr id="10" name="Picture 9" descr="testytest8.png"/>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l="853" t="16137"/>
          <a:stretch/>
        </p:blipFill>
        <p:spPr>
          <a:xfrm>
            <a:off x="7" y="0"/>
            <a:ext cx="14630399" cy="8229600"/>
          </a:xfrm>
          <a:prstGeom prst="rect">
            <a:avLst/>
          </a:prstGeom>
        </p:spPr>
      </p:pic>
      <p:sp>
        <p:nvSpPr>
          <p:cNvPr id="2" name="Title 1"/>
          <p:cNvSpPr>
            <a:spLocks noGrp="1"/>
          </p:cNvSpPr>
          <p:nvPr>
            <p:ph type="title"/>
          </p:nvPr>
        </p:nvSpPr>
        <p:spPr>
          <a:xfrm>
            <a:off x="1155707" y="4629919"/>
            <a:ext cx="9052311" cy="1634491"/>
          </a:xfrm>
          <a:prstGeom prst="rect">
            <a:avLst/>
          </a:prstGeom>
        </p:spPr>
        <p:txBody>
          <a:bodyPr lIns="91352" tIns="45672" rIns="91352" bIns="45672" anchor="t"/>
          <a:lstStyle>
            <a:lvl1pPr algn="l">
              <a:lnSpc>
                <a:spcPct val="95000"/>
              </a:lnSpc>
              <a:spcBef>
                <a:spcPts val="400"/>
              </a:spcBef>
              <a:defRPr sz="5900" b="0" cap="none" spc="-61" baseline="0">
                <a:solidFill>
                  <a:schemeClr val="tx1"/>
                </a:solidFill>
              </a:defRPr>
            </a:lvl1pPr>
          </a:lstStyle>
          <a:p>
            <a:r>
              <a:rPr lang="en-US" smtClean="0"/>
              <a:t>Click to edit Master title style</a:t>
            </a:r>
            <a:endParaRPr lang="en-US" dirty="0"/>
          </a:p>
        </p:txBody>
      </p:sp>
      <p:pic>
        <p:nvPicPr>
          <p:cNvPr id="11" name="Picture 10" descr="responsive_pallete.png"/>
          <p:cNvPicPr preferRelativeResize="0">
            <a:picLocks/>
          </p:cNvPicPr>
          <p:nvPr userDrawn="1"/>
        </p:nvPicPr>
        <p:blipFill>
          <a:blip r:embed="rId3">
            <a:extLst>
              <a:ext uri="{28A0092B-C50C-407E-A947-70E740481C1C}">
                <a14:useLocalDpi xmlns:a14="http://schemas.microsoft.com/office/drawing/2010/main"/>
              </a:ext>
            </a:extLst>
          </a:blip>
          <a:stretch>
            <a:fillRect/>
          </a:stretch>
        </p:blipFill>
        <p:spPr>
          <a:xfrm>
            <a:off x="1184959" y="4452513"/>
            <a:ext cx="8800013" cy="93128"/>
          </a:xfrm>
          <a:prstGeom prst="rect">
            <a:avLst/>
          </a:prstGeom>
        </p:spPr>
      </p:pic>
    </p:spTree>
    <p:extLst>
      <p:ext uri="{BB962C8B-B14F-4D97-AF65-F5344CB8AC3E}">
        <p14:creationId xmlns:p14="http://schemas.microsoft.com/office/powerpoint/2010/main" val="366010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userDrawn="1">
  <p:cSld name="JDV6_16x9_1 Column">
    <p:spTree>
      <p:nvGrpSpPr>
        <p:cNvPr id="1" name=""/>
        <p:cNvGrpSpPr/>
        <p:nvPr/>
      </p:nvGrpSpPr>
      <p:grpSpPr>
        <a:xfrm>
          <a:off x="0" y="0"/>
          <a:ext cx="0" cy="0"/>
          <a:chOff x="0" y="0"/>
          <a:chExt cx="0" cy="0"/>
        </a:xfrm>
      </p:grpSpPr>
      <p:sp>
        <p:nvSpPr>
          <p:cNvPr id="5" name="Rectangle 26"/>
          <p:cNvSpPr>
            <a:spLocks noChangeArrowheads="1"/>
          </p:cNvSpPr>
          <p:nvPr/>
        </p:nvSpPr>
        <p:spPr bwMode="black">
          <a:xfrm>
            <a:off x="754383" y="7475221"/>
            <a:ext cx="848360" cy="238127"/>
          </a:xfrm>
          <a:prstGeom prst="rect">
            <a:avLst/>
          </a:prstGeom>
          <a:noFill/>
          <a:ln w="9525">
            <a:noFill/>
            <a:miter lim="800000"/>
            <a:headEnd/>
            <a:tailEnd/>
          </a:ln>
        </p:spPr>
        <p:txBody>
          <a:bodyPr wrap="none" lIns="0" tIns="0" rIns="0" bIns="0" anchor="b"/>
          <a:lstStyle/>
          <a:p>
            <a:pPr defTabSz="548145" eaLnBrk="0" hangingPunct="0">
              <a:tabLst>
                <a:tab pos="659405" algn="l"/>
                <a:tab pos="6526040" algn="ctr"/>
                <a:tab pos="12077710" algn="r"/>
                <a:tab pos="12639673" algn="r"/>
              </a:tabLst>
              <a:defRPr/>
            </a:pPr>
            <a:fld id="{0DE4D4D2-20A5-4A74-B181-EDBEBDF6C4BB}" type="slidenum">
              <a:rPr lang="en-US" sz="1500">
                <a:solidFill>
                  <a:srgbClr val="807F83"/>
                </a:solidFill>
                <a:latin typeface="Arial" pitchFamily="34" charset="0"/>
              </a:rPr>
              <a:pPr defTabSz="548145" eaLnBrk="0" hangingPunct="0">
                <a:tabLst>
                  <a:tab pos="659405" algn="l"/>
                  <a:tab pos="6526040" algn="ctr"/>
                  <a:tab pos="12077710" algn="r"/>
                  <a:tab pos="12639673" algn="r"/>
                </a:tabLst>
                <a:defRPr/>
              </a:pPr>
              <a:t>‹#›</a:t>
            </a:fld>
            <a:endParaRPr lang="en-US" sz="1500">
              <a:solidFill>
                <a:srgbClr val="807F83"/>
              </a:solidFill>
              <a:latin typeface="Arial" pitchFamily="34" charset="0"/>
            </a:endParaRPr>
          </a:p>
        </p:txBody>
      </p:sp>
      <p:grpSp>
        <p:nvGrpSpPr>
          <p:cNvPr id="6" name="Group 6"/>
          <p:cNvGrpSpPr>
            <a:grpSpLocks/>
          </p:cNvGrpSpPr>
          <p:nvPr/>
        </p:nvGrpSpPr>
        <p:grpSpPr bwMode="auto">
          <a:xfrm>
            <a:off x="721386" y="285751"/>
            <a:ext cx="13185141" cy="7193280"/>
            <a:chOff x="284" y="150"/>
            <a:chExt cx="5182" cy="3776"/>
          </a:xfrm>
        </p:grpSpPr>
        <p:sp>
          <p:nvSpPr>
            <p:cNvPr id="7" name="Line 7"/>
            <p:cNvSpPr>
              <a:spLocks noChangeShapeType="1"/>
            </p:cNvSpPr>
            <p:nvPr/>
          </p:nvSpPr>
          <p:spPr bwMode="auto">
            <a:xfrm>
              <a:off x="284" y="3926"/>
              <a:ext cx="5182" cy="0"/>
            </a:xfrm>
            <a:prstGeom prst="line">
              <a:avLst/>
            </a:prstGeom>
            <a:noFill/>
            <a:ln w="12700">
              <a:solidFill>
                <a:srgbClr val="BABCBE"/>
              </a:solidFill>
              <a:round/>
              <a:headEnd/>
              <a:tailEnd/>
            </a:ln>
          </p:spPr>
          <p:txBody>
            <a:bodyPr/>
            <a:lstStyle/>
            <a:p>
              <a:pPr defTabSz="548145">
                <a:defRPr/>
              </a:pPr>
              <a:endParaRPr lang="en-US">
                <a:solidFill>
                  <a:srgbClr val="445E88"/>
                </a:solidFill>
                <a:latin typeface="Arial" pitchFamily="34" charset="0"/>
              </a:endParaRPr>
            </a:p>
          </p:txBody>
        </p:sp>
        <p:sp>
          <p:nvSpPr>
            <p:cNvPr id="9" name="Line 8"/>
            <p:cNvSpPr>
              <a:spLocks noChangeShapeType="1"/>
            </p:cNvSpPr>
            <p:nvPr/>
          </p:nvSpPr>
          <p:spPr bwMode="auto">
            <a:xfrm>
              <a:off x="284" y="602"/>
              <a:ext cx="5182" cy="0"/>
            </a:xfrm>
            <a:prstGeom prst="line">
              <a:avLst/>
            </a:prstGeom>
            <a:noFill/>
            <a:ln w="12700">
              <a:solidFill>
                <a:srgbClr val="BABCBE"/>
              </a:solidFill>
              <a:round/>
              <a:headEnd/>
              <a:tailEnd/>
            </a:ln>
          </p:spPr>
          <p:txBody>
            <a:bodyPr/>
            <a:lstStyle/>
            <a:p>
              <a:pPr defTabSz="548145">
                <a:defRPr/>
              </a:pPr>
              <a:endParaRPr lang="en-US">
                <a:solidFill>
                  <a:srgbClr val="445E88"/>
                </a:solidFill>
                <a:latin typeface="Arial" pitchFamily="34" charset="0"/>
              </a:endParaRPr>
            </a:p>
          </p:txBody>
        </p:sp>
        <p:sp>
          <p:nvSpPr>
            <p:cNvPr id="10" name="Line 9"/>
            <p:cNvSpPr>
              <a:spLocks noChangeShapeType="1"/>
            </p:cNvSpPr>
            <p:nvPr/>
          </p:nvSpPr>
          <p:spPr bwMode="auto">
            <a:xfrm>
              <a:off x="284" y="150"/>
              <a:ext cx="5182" cy="0"/>
            </a:xfrm>
            <a:prstGeom prst="line">
              <a:avLst/>
            </a:prstGeom>
            <a:noFill/>
            <a:ln w="12700">
              <a:solidFill>
                <a:srgbClr val="BABCBE"/>
              </a:solidFill>
              <a:round/>
              <a:headEnd/>
              <a:tailEnd/>
            </a:ln>
          </p:spPr>
          <p:txBody>
            <a:bodyPr/>
            <a:lstStyle/>
            <a:p>
              <a:pPr defTabSz="548145">
                <a:defRPr/>
              </a:pPr>
              <a:endParaRPr lang="en-US">
                <a:solidFill>
                  <a:srgbClr val="445E88"/>
                </a:solidFill>
                <a:latin typeface="Arial" pitchFamily="34" charset="0"/>
              </a:endParaRPr>
            </a:p>
          </p:txBody>
        </p:sp>
      </p:grpSp>
      <p:pic>
        <p:nvPicPr>
          <p:cNvPr id="12" name="Picture 10" descr="juniper_black.png"/>
          <p:cNvPicPr>
            <a:picLocks noChangeAspect="1"/>
          </p:cNvPicPr>
          <p:nvPr/>
        </p:nvPicPr>
        <p:blipFill>
          <a:blip r:embed="rId2" cstate="print"/>
          <a:srcRect/>
          <a:stretch>
            <a:fillRect/>
          </a:stretch>
        </p:blipFill>
        <p:spPr bwMode="auto">
          <a:xfrm>
            <a:off x="12103101" y="7579998"/>
            <a:ext cx="1778000" cy="363855"/>
          </a:xfrm>
          <a:prstGeom prst="rect">
            <a:avLst/>
          </a:prstGeom>
          <a:noFill/>
          <a:ln w="9525">
            <a:noFill/>
            <a:miter lim="800000"/>
            <a:headEnd/>
            <a:tailEnd/>
          </a:ln>
        </p:spPr>
      </p:pic>
      <p:sp>
        <p:nvSpPr>
          <p:cNvPr id="13" name="TextBox 13"/>
          <p:cNvSpPr txBox="1">
            <a:spLocks noChangeArrowheads="1"/>
          </p:cNvSpPr>
          <p:nvPr/>
        </p:nvSpPr>
        <p:spPr bwMode="auto">
          <a:xfrm>
            <a:off x="5327977" y="7488563"/>
            <a:ext cx="3982097" cy="301076"/>
          </a:xfrm>
          <a:prstGeom prst="rect">
            <a:avLst/>
          </a:prstGeom>
          <a:noFill/>
          <a:ln>
            <a:noFill/>
          </a:ln>
          <a:extLst/>
        </p:spPr>
        <p:txBody>
          <a:bodyPr wrap="none" lIns="130519" tIns="65261" rIns="130519" bIns="65261">
            <a:spAutoFit/>
          </a:bodyPr>
          <a:lstStyle/>
          <a:p>
            <a:pPr algn="ctr" defTabSz="548145">
              <a:spcBef>
                <a:spcPct val="50000"/>
              </a:spcBef>
              <a:defRPr/>
            </a:pPr>
            <a:r>
              <a:rPr lang="en-US" sz="1100">
                <a:solidFill>
                  <a:srgbClr val="807F83"/>
                </a:solidFill>
                <a:latin typeface="Arial" pitchFamily="34" charset="0"/>
              </a:rPr>
              <a:t>Copyright © 2013 Juniper Networks, Inc.     www.juniper.net</a:t>
            </a:r>
          </a:p>
        </p:txBody>
      </p:sp>
      <p:sp>
        <p:nvSpPr>
          <p:cNvPr id="14" name="Rectangle 13"/>
          <p:cNvSpPr/>
          <p:nvPr userDrawn="1"/>
        </p:nvSpPr>
        <p:spPr>
          <a:xfrm>
            <a:off x="-3251200" y="-756287"/>
            <a:ext cx="3014979"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4255">
              <a:spcAft>
                <a:spcPts val="857"/>
              </a:spcAft>
              <a:defRPr/>
            </a:pPr>
            <a:r>
              <a:rPr lang="en-US">
                <a:solidFill>
                  <a:srgbClr val="FFFFFF"/>
                </a:solidFill>
                <a:latin typeface="Calibri"/>
              </a:rPr>
              <a:t>Blank Slide</a:t>
            </a:r>
          </a:p>
        </p:txBody>
      </p:sp>
      <p:sp>
        <p:nvSpPr>
          <p:cNvPr id="15" name="Rectangle 14"/>
          <p:cNvSpPr/>
          <p:nvPr userDrawn="1"/>
        </p:nvSpPr>
        <p:spPr>
          <a:xfrm>
            <a:off x="-3251200" y="-756287"/>
            <a:ext cx="3014979"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4255">
              <a:spcAft>
                <a:spcPts val="857"/>
              </a:spcAft>
              <a:defRPr/>
            </a:pPr>
            <a:r>
              <a:rPr lang="en-US">
                <a:solidFill>
                  <a:srgbClr val="FFFFFF"/>
                </a:solidFill>
                <a:latin typeface="Calibri"/>
              </a:rPr>
              <a:t>Title and Content</a:t>
            </a:r>
          </a:p>
        </p:txBody>
      </p:sp>
      <p:sp>
        <p:nvSpPr>
          <p:cNvPr id="17" name="Rectangle 16"/>
          <p:cNvSpPr/>
          <p:nvPr userDrawn="1"/>
        </p:nvSpPr>
        <p:spPr>
          <a:xfrm>
            <a:off x="-3251200" y="-133347"/>
            <a:ext cx="3014979" cy="348616"/>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4255">
              <a:spcAft>
                <a:spcPts val="857"/>
              </a:spcAft>
              <a:defRPr/>
            </a:pPr>
            <a:r>
              <a:rPr lang="en-US" sz="1700">
                <a:solidFill>
                  <a:srgbClr val="282828"/>
                </a:solidFill>
                <a:latin typeface="Calibri"/>
              </a:rPr>
              <a:t>1-Line</a:t>
            </a:r>
          </a:p>
        </p:txBody>
      </p:sp>
      <p:sp>
        <p:nvSpPr>
          <p:cNvPr id="8" name="Text Placeholder 7"/>
          <p:cNvSpPr>
            <a:spLocks noGrp="1"/>
          </p:cNvSpPr>
          <p:nvPr>
            <p:ph type="body" sz="quarter" idx="10"/>
          </p:nvPr>
        </p:nvSpPr>
        <p:spPr>
          <a:xfrm>
            <a:off x="485988" y="455509"/>
            <a:ext cx="13418397" cy="718296"/>
          </a:xfrm>
          <a:prstGeom prst="rect">
            <a:avLst/>
          </a:prstGeom>
        </p:spPr>
        <p:txBody>
          <a:bodyPr lIns="130526" tIns="0" rIns="0" bIns="0">
            <a:noAutofit/>
          </a:bodyPr>
          <a:lstStyle>
            <a:lvl1pPr marL="0" indent="0" algn="l" defTabSz="1174255" rtl="0" eaLnBrk="1" latinLnBrk="0" hangingPunct="1">
              <a:lnSpc>
                <a:spcPct val="80000"/>
              </a:lnSpc>
              <a:spcBef>
                <a:spcPts val="0"/>
              </a:spcBef>
              <a:spcAft>
                <a:spcPts val="0"/>
              </a:spcAft>
              <a:buFont typeface="Arial" pitchFamily="34" charset="0"/>
              <a:buNone/>
              <a:defRPr lang="en-US" sz="5700" b="1" kern="1200" cap="all" baseline="0" smtClean="0">
                <a:solidFill>
                  <a:schemeClr val="tx1"/>
                </a:solidFill>
                <a:latin typeface="+mj-lt"/>
                <a:ea typeface="+mn-ea"/>
                <a:cs typeface="+mn-cs"/>
              </a:defRPr>
            </a:lvl1pPr>
          </a:lstStyle>
          <a:p>
            <a:pPr lvl="0"/>
            <a:r>
              <a:rPr lang="en-US" smtClean="0"/>
              <a:t>Click to edit Master text styles</a:t>
            </a:r>
          </a:p>
        </p:txBody>
      </p:sp>
      <p:sp>
        <p:nvSpPr>
          <p:cNvPr id="11" name="Text Placeholder 3"/>
          <p:cNvSpPr>
            <a:spLocks noGrp="1"/>
          </p:cNvSpPr>
          <p:nvPr>
            <p:ph type="body" sz="quarter" idx="15"/>
          </p:nvPr>
        </p:nvSpPr>
        <p:spPr>
          <a:xfrm>
            <a:off x="485991" y="973664"/>
            <a:ext cx="13418397" cy="374941"/>
          </a:xfrm>
          <a:prstGeom prst="rect">
            <a:avLst/>
          </a:prstGeom>
        </p:spPr>
        <p:txBody>
          <a:bodyPr lIns="130526" tIns="169612" rIns="130469" bIns="65241"/>
          <a:lstStyle>
            <a:lvl1pPr marL="0" indent="0" algn="l" defTabSz="1174255" rtl="0" eaLnBrk="1" latinLnBrk="0" hangingPunct="1">
              <a:spcBef>
                <a:spcPct val="20000"/>
              </a:spcBef>
              <a:buFont typeface="Arial" pitchFamily="34" charset="0"/>
              <a:buNone/>
              <a:defRPr lang="en-US" sz="3500" kern="1200" smtClean="0">
                <a:solidFill>
                  <a:schemeClr val="accent3"/>
                </a:solidFill>
                <a:latin typeface="+mn-lt"/>
                <a:ea typeface="+mn-ea"/>
                <a:cs typeface="+mn-cs"/>
              </a:defRPr>
            </a:lvl1pPr>
            <a:lvl2pPr marL="0" indent="0" algn="l" defTabSz="1174255"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2pPr>
            <a:lvl3pPr marL="0" indent="0" algn="l" defTabSz="1174255"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3pPr>
            <a:lvl4pPr marL="0" indent="0" algn="l" defTabSz="1174255"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4pPr>
            <a:lvl5pPr marL="0" indent="0" algn="l" defTabSz="1174255"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5pPr>
          </a:lstStyle>
          <a:p>
            <a:pPr lvl="0"/>
            <a:r>
              <a:rPr lang="en-US" smtClean="0"/>
              <a:t>Click to edit Master text styles</a:t>
            </a:r>
          </a:p>
        </p:txBody>
      </p:sp>
      <p:sp>
        <p:nvSpPr>
          <p:cNvPr id="16" name="Text Placeholder 11"/>
          <p:cNvSpPr>
            <a:spLocks noGrp="1"/>
          </p:cNvSpPr>
          <p:nvPr>
            <p:ph type="body" sz="quarter" idx="14"/>
          </p:nvPr>
        </p:nvSpPr>
        <p:spPr>
          <a:xfrm>
            <a:off x="716896" y="2652194"/>
            <a:ext cx="13187541" cy="5096933"/>
          </a:xfrm>
          <a:prstGeom prst="rect">
            <a:avLst/>
          </a:prstGeom>
        </p:spPr>
        <p:txBody>
          <a:bodyPr lIns="130469" tIns="65241" rIns="130469" bIns="65241"/>
          <a:lstStyle>
            <a:lvl1pPr marL="0" indent="0">
              <a:spcBef>
                <a:spcPts val="0"/>
              </a:spcBef>
              <a:spcAft>
                <a:spcPts val="857"/>
              </a:spcAft>
              <a:buNone/>
              <a:defRPr sz="2900">
                <a:solidFill>
                  <a:schemeClr val="tx1"/>
                </a:solidFill>
              </a:defRPr>
            </a:lvl1pPr>
            <a:lvl2pPr marL="484744" indent="-292211">
              <a:spcBef>
                <a:spcPts val="0"/>
              </a:spcBef>
              <a:spcAft>
                <a:spcPts val="857"/>
              </a:spcAft>
              <a:buClr>
                <a:schemeClr val="accent3"/>
              </a:buClr>
              <a:buFont typeface="Wingdings" pitchFamily="2" charset="2"/>
              <a:buChar char="§"/>
              <a:defRPr sz="2700"/>
            </a:lvl2pPr>
            <a:lvl3pPr marL="484744" indent="0">
              <a:spcBef>
                <a:spcPts val="0"/>
              </a:spcBef>
              <a:spcAft>
                <a:spcPts val="429"/>
              </a:spcAft>
              <a:buClr>
                <a:schemeClr val="accent4"/>
              </a:buClr>
              <a:buFont typeface="Wingdings" pitchFamily="2" charset="2"/>
              <a:buNone/>
              <a:defRPr sz="2300">
                <a:solidFill>
                  <a:schemeClr val="accent3"/>
                </a:solidFill>
              </a:defRPr>
            </a:lvl3pPr>
            <a:lvl4pPr marL="978538" indent="-244633">
              <a:spcBef>
                <a:spcPts val="0"/>
              </a:spcBef>
              <a:spcAft>
                <a:spcPts val="429"/>
              </a:spcAft>
              <a:buClr>
                <a:schemeClr val="accent3"/>
              </a:buClr>
              <a:buFont typeface="Wingdings" pitchFamily="2" charset="2"/>
              <a:buChar char="§"/>
              <a:defRPr sz="2300"/>
            </a:lvl4pPr>
            <a:lvl5pPr marL="1223204" indent="-244633">
              <a:spcBef>
                <a:spcPts val="0"/>
              </a:spcBef>
              <a:spcAft>
                <a:spcPts val="143"/>
              </a:spcAft>
              <a:buClr>
                <a:schemeClr val="accent4"/>
              </a:buClr>
              <a:buFont typeface="Wingdings" pitchFamily="2" charset="2"/>
              <a:buChar char="§"/>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803690649"/>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JDV6_16x9_Thank You">
    <p:spTree>
      <p:nvGrpSpPr>
        <p:cNvPr id="1" name=""/>
        <p:cNvGrpSpPr/>
        <p:nvPr/>
      </p:nvGrpSpPr>
      <p:grpSpPr>
        <a:xfrm>
          <a:off x="0" y="0"/>
          <a:ext cx="0" cy="0"/>
          <a:chOff x="0" y="0"/>
          <a:chExt cx="0" cy="0"/>
        </a:xfrm>
      </p:grpSpPr>
      <p:sp>
        <p:nvSpPr>
          <p:cNvPr id="2" name="Rectangle 1"/>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877">
              <a:spcAft>
                <a:spcPts val="857"/>
              </a:spcAft>
              <a:defRPr/>
            </a:pPr>
            <a:r>
              <a:rPr lang="en-US">
                <a:solidFill>
                  <a:srgbClr val="FFFFFF"/>
                </a:solidFill>
                <a:latin typeface="Arial"/>
              </a:rPr>
              <a:t>Thank-You Slide</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2781303" y="2878673"/>
            <a:ext cx="9067800" cy="25315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2781303" y="2878667"/>
            <a:ext cx="9067800" cy="2525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105178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par>
                                <p:cTn id="8" presetID="10" presetClass="entr" presetSubtype="0" fill="hold" nodeType="withEffect">
                                  <p:stCondLst>
                                    <p:cond delay="4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8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gray">
          <a:xfrm>
            <a:off x="0" y="0"/>
            <a:ext cx="14630400" cy="8229600"/>
          </a:xfrm>
          <a:prstGeom prst="rect">
            <a:avLst/>
          </a:prstGeom>
          <a:solidFill>
            <a:srgbClr val="DFDFDF"/>
          </a:solidFill>
          <a:ln w="28575">
            <a:noFill/>
            <a:miter lim="800000"/>
            <a:headEnd/>
            <a:tailEnd/>
          </a:ln>
        </p:spPr>
        <p:txBody>
          <a:bodyPr wrap="none" lIns="130559" tIns="0" rIns="0" bIns="0" anchor="ctr"/>
          <a:lstStyle/>
          <a:p>
            <a:pPr defTabSz="913966" fontAlgn="base">
              <a:spcBef>
                <a:spcPct val="0"/>
              </a:spcBef>
              <a:spcAft>
                <a:spcPct val="0"/>
              </a:spcAft>
              <a:defRPr/>
            </a:pPr>
            <a:endParaRPr lang="en-US" sz="2700">
              <a:solidFill>
                <a:srgbClr val="333333"/>
              </a:solidFill>
              <a:latin typeface="Arial" pitchFamily="34" charset="0"/>
              <a:ea typeface="ＭＳ Ｐゴシック" pitchFamily="34" charset="-128"/>
            </a:endParaRPr>
          </a:p>
        </p:txBody>
      </p:sp>
      <p:pic>
        <p:nvPicPr>
          <p:cNvPr id="5" name="Picture 7" descr="blue-window"/>
          <p:cNvPicPr>
            <a:picLocks noChangeAspect="1" noChangeArrowheads="1"/>
          </p:cNvPicPr>
          <p:nvPr/>
        </p:nvPicPr>
        <p:blipFill>
          <a:blip r:embed="rId2" cstate="print"/>
          <a:srcRect b="37572"/>
          <a:stretch>
            <a:fillRect/>
          </a:stretch>
        </p:blipFill>
        <p:spPr bwMode="auto">
          <a:xfrm>
            <a:off x="721360" y="6562727"/>
            <a:ext cx="13187680" cy="1120140"/>
          </a:xfrm>
          <a:prstGeom prst="rect">
            <a:avLst/>
          </a:prstGeom>
          <a:noFill/>
          <a:ln w="9525">
            <a:noFill/>
            <a:miter lim="800000"/>
            <a:headEnd/>
            <a:tailEnd/>
          </a:ln>
        </p:spPr>
      </p:pic>
      <p:pic>
        <p:nvPicPr>
          <p:cNvPr id="6" name="Picture 14" descr="juniper_black.png"/>
          <p:cNvPicPr>
            <a:picLocks noChangeAspect="1"/>
          </p:cNvPicPr>
          <p:nvPr/>
        </p:nvPicPr>
        <p:blipFill>
          <a:blip r:embed="rId3" cstate="print"/>
          <a:srcRect/>
          <a:stretch>
            <a:fillRect/>
          </a:stretch>
        </p:blipFill>
        <p:spPr bwMode="auto">
          <a:xfrm>
            <a:off x="10393683" y="1101091"/>
            <a:ext cx="2748280" cy="561976"/>
          </a:xfrm>
          <a:prstGeom prst="rect">
            <a:avLst/>
          </a:prstGeom>
          <a:noFill/>
          <a:ln w="9525">
            <a:noFill/>
            <a:miter lim="800000"/>
            <a:headEnd/>
            <a:tailEnd/>
          </a:ln>
        </p:spPr>
      </p:pic>
      <p:sp>
        <p:nvSpPr>
          <p:cNvPr id="2" name="Title 1"/>
          <p:cNvSpPr>
            <a:spLocks noGrp="1"/>
          </p:cNvSpPr>
          <p:nvPr>
            <p:ph type="ctrTitle"/>
          </p:nvPr>
        </p:nvSpPr>
        <p:spPr>
          <a:xfrm>
            <a:off x="1463040" y="3039470"/>
            <a:ext cx="11704320" cy="1053389"/>
          </a:xfrm>
        </p:spPr>
        <p:txBody>
          <a:bodyPr>
            <a:noAutofit/>
          </a:bodyPr>
          <a:lstStyle>
            <a:lvl1pPr algn="l" defTabSz="652798" rtl="0" eaLnBrk="1" fontAlgn="base" hangingPunct="1">
              <a:lnSpc>
                <a:spcPct val="90000"/>
              </a:lnSpc>
              <a:spcBef>
                <a:spcPct val="0"/>
              </a:spcBef>
              <a:spcAft>
                <a:spcPct val="20000"/>
              </a:spcAft>
              <a:defRPr lang="en-US" sz="4700" b="1" cap="all" baseline="0" dirty="0" smtClean="0">
                <a:solidFill>
                  <a:srgbClr val="292929"/>
                </a:solidFill>
                <a:latin typeface="Arial" pitchFamily="34" charset="0"/>
                <a:ea typeface="+mj-ea"/>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463040" y="4334256"/>
            <a:ext cx="9509760" cy="1261872"/>
          </a:xfrm>
        </p:spPr>
        <p:txBody>
          <a:bodyPr>
            <a:noAutofit/>
          </a:bodyPr>
          <a:lstStyle>
            <a:lvl1pPr marL="0" indent="0" algn="l" defTabSz="652798" rtl="0" eaLnBrk="1" fontAlgn="base" hangingPunct="1">
              <a:lnSpc>
                <a:spcPct val="95000"/>
              </a:lnSpc>
              <a:spcBef>
                <a:spcPct val="0"/>
              </a:spcBef>
              <a:spcAft>
                <a:spcPts val="857"/>
              </a:spcAft>
              <a:buClrTx/>
              <a:buFontTx/>
              <a:buNone/>
              <a:defRPr lang="en-US" sz="2900" dirty="0" smtClean="0">
                <a:solidFill>
                  <a:srgbClr val="4D4D4D"/>
                </a:solidFill>
                <a:latin typeface="+mn-lt"/>
                <a:ea typeface="+mn-ea"/>
                <a:cs typeface="+mn-cs"/>
              </a:defRPr>
            </a:lvl1pPr>
            <a:lvl2pPr marL="652798" indent="0" algn="ctr">
              <a:buNone/>
              <a:defRPr>
                <a:solidFill>
                  <a:schemeClr val="tx1">
                    <a:tint val="75000"/>
                  </a:schemeClr>
                </a:solidFill>
              </a:defRPr>
            </a:lvl2pPr>
            <a:lvl3pPr marL="1305602" indent="0" algn="ctr">
              <a:buNone/>
              <a:defRPr>
                <a:solidFill>
                  <a:schemeClr val="tx1">
                    <a:tint val="75000"/>
                  </a:schemeClr>
                </a:solidFill>
              </a:defRPr>
            </a:lvl3pPr>
            <a:lvl4pPr marL="1958406" indent="0" algn="ctr">
              <a:buNone/>
              <a:defRPr>
                <a:solidFill>
                  <a:schemeClr val="tx1">
                    <a:tint val="75000"/>
                  </a:schemeClr>
                </a:solidFill>
              </a:defRPr>
            </a:lvl4pPr>
            <a:lvl5pPr marL="2611205" indent="0" algn="ctr">
              <a:buNone/>
              <a:defRPr>
                <a:solidFill>
                  <a:schemeClr val="tx1">
                    <a:tint val="75000"/>
                  </a:schemeClr>
                </a:solidFill>
              </a:defRPr>
            </a:lvl5pPr>
            <a:lvl6pPr marL="3264001" indent="0" algn="ctr">
              <a:buNone/>
              <a:defRPr>
                <a:solidFill>
                  <a:schemeClr val="tx1">
                    <a:tint val="75000"/>
                  </a:schemeClr>
                </a:solidFill>
              </a:defRPr>
            </a:lvl6pPr>
            <a:lvl7pPr marL="3916802" indent="0" algn="ctr">
              <a:buNone/>
              <a:defRPr>
                <a:solidFill>
                  <a:schemeClr val="tx1">
                    <a:tint val="75000"/>
                  </a:schemeClr>
                </a:solidFill>
              </a:defRPr>
            </a:lvl7pPr>
            <a:lvl8pPr marL="4569600" indent="0" algn="ctr">
              <a:buNone/>
              <a:defRPr>
                <a:solidFill>
                  <a:schemeClr val="tx1">
                    <a:tint val="75000"/>
                  </a:schemeClr>
                </a:solidFill>
              </a:defRPr>
            </a:lvl8pPr>
            <a:lvl9pPr marL="522240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3966679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652798" rtl="0" eaLnBrk="1" fontAlgn="base" hangingPunct="1">
              <a:lnSpc>
                <a:spcPct val="90000"/>
              </a:lnSpc>
              <a:spcBef>
                <a:spcPct val="0"/>
              </a:spcBef>
              <a:spcAft>
                <a:spcPts val="751"/>
              </a:spcAft>
              <a:defRPr lang="en-US" sz="3500" b="1" cap="all" baseline="0" dirty="0" smtClean="0">
                <a:solidFill>
                  <a:srgbClr val="292929"/>
                </a:solidFill>
                <a:latin typeface="+mj-lt"/>
                <a:ea typeface="+mj-ea"/>
                <a:cs typeface="+mj-cs"/>
              </a:defRPr>
            </a:lvl1pPr>
          </a:lstStyle>
          <a:p>
            <a:pPr lvl="0"/>
            <a:r>
              <a:rPr lang="en-US" noProof="0" smtClean="0"/>
              <a:t>Click to edit Master title style</a:t>
            </a:r>
            <a:endParaRPr lang="en-US" noProof="0"/>
          </a:p>
        </p:txBody>
      </p:sp>
      <p:sp>
        <p:nvSpPr>
          <p:cNvPr id="13" name="Content Placeholder 12"/>
          <p:cNvSpPr>
            <a:spLocks noGrp="1"/>
          </p:cNvSpPr>
          <p:nvPr>
            <p:ph sz="quarter" idx="10"/>
          </p:nvPr>
        </p:nvSpPr>
        <p:spPr>
          <a:xfrm>
            <a:off x="586587" y="1361249"/>
            <a:ext cx="13167360" cy="5822831"/>
          </a:xfrm>
        </p:spPr>
        <p:txBody>
          <a:bodyPr/>
          <a:lstStyle>
            <a:lvl1pPr marL="160939" indent="-160939">
              <a:buClr>
                <a:schemeClr val="tx1"/>
              </a:buClr>
              <a:defRPr>
                <a:solidFill>
                  <a:schemeClr val="tx1"/>
                </a:solidFill>
              </a:defRPr>
            </a:lvl1pPr>
            <a:lvl2pPr marL="813741" indent="-321867">
              <a:buClr>
                <a:schemeClr val="tx1"/>
              </a:buClr>
              <a:defRPr>
                <a:solidFill>
                  <a:schemeClr val="tx1"/>
                </a:solidFill>
              </a:defRPr>
            </a:lvl2pPr>
            <a:lvl3pPr marL="1219475" indent="-319603">
              <a:buClr>
                <a:schemeClr val="tx1"/>
              </a:buClr>
              <a:defRPr>
                <a:solidFill>
                  <a:schemeClr val="tx1"/>
                </a:solidFill>
              </a:defRPr>
            </a:lvl3pPr>
            <a:lvl4pPr marL="1638802" indent="-333201">
              <a:buClr>
                <a:schemeClr val="tx1"/>
              </a:buClr>
              <a:defRPr>
                <a:solidFill>
                  <a:schemeClr val="tx1"/>
                </a:solidFill>
              </a:defRPr>
            </a:lvl4pPr>
            <a:lvl5pPr marL="2044532" indent="-247067">
              <a:buClr>
                <a:schemeClr val="tx1"/>
              </a:buClr>
              <a:defRPr>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49785091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652798" rtl="0" eaLnBrk="1" fontAlgn="base" hangingPunct="1">
              <a:lnSpc>
                <a:spcPct val="90000"/>
              </a:lnSpc>
              <a:spcBef>
                <a:spcPct val="0"/>
              </a:spcBef>
              <a:spcAft>
                <a:spcPct val="20000"/>
              </a:spcAft>
              <a:defRPr lang="en-US" sz="3500" b="1" cap="all" baseline="0" dirty="0" smtClean="0">
                <a:solidFill>
                  <a:srgbClr val="292929"/>
                </a:soli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126727524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Content Placeholder 2"/>
          <p:cNvSpPr>
            <a:spLocks noGrp="1"/>
          </p:cNvSpPr>
          <p:nvPr>
            <p:ph sz="half" idx="1"/>
          </p:nvPr>
        </p:nvSpPr>
        <p:spPr>
          <a:xfrm>
            <a:off x="731520" y="1920241"/>
            <a:ext cx="6461760" cy="5431156"/>
          </a:xfrm>
        </p:spPr>
        <p:txBody>
          <a:bodyPr/>
          <a:lstStyle>
            <a:lvl1pPr>
              <a:defRPr sz="2900" b="1"/>
            </a:lvl1pPr>
            <a:lvl2pPr>
              <a:defRPr sz="3100"/>
            </a:lvl2pPr>
            <a:lvl3pPr>
              <a:defRPr sz="2900"/>
            </a:lvl3pPr>
            <a:lvl4pPr>
              <a:defRPr sz="2700"/>
            </a:lvl4pPr>
            <a:lvl5pPr>
              <a:defRPr sz="2000"/>
            </a:lvl5pPr>
            <a:lvl6pPr>
              <a:defRPr sz="2700"/>
            </a:lvl6pPr>
            <a:lvl7pPr>
              <a:defRPr sz="2700"/>
            </a:lvl7pPr>
            <a:lvl8pPr>
              <a:defRPr sz="2700"/>
            </a:lvl8pPr>
            <a:lvl9pPr>
              <a:defRPr sz="2700"/>
            </a:lvl9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4" name="Content Placeholder 3"/>
          <p:cNvSpPr>
            <a:spLocks noGrp="1"/>
          </p:cNvSpPr>
          <p:nvPr>
            <p:ph sz="half" idx="2"/>
          </p:nvPr>
        </p:nvSpPr>
        <p:spPr>
          <a:xfrm>
            <a:off x="7437120" y="1920241"/>
            <a:ext cx="6461760" cy="5431156"/>
          </a:xfrm>
        </p:spPr>
        <p:txBody>
          <a:bodyPr/>
          <a:lstStyle>
            <a:lvl1pPr>
              <a:defRPr sz="2900" b="1"/>
            </a:lvl1pPr>
            <a:lvl2pPr>
              <a:defRPr sz="3100"/>
            </a:lvl2pPr>
            <a:lvl3pPr>
              <a:defRPr sz="2900"/>
            </a:lvl3pPr>
            <a:lvl4pPr>
              <a:defRPr sz="2700"/>
            </a:lvl4pPr>
            <a:lvl5pPr>
              <a:defRPr sz="2700"/>
            </a:lvl5pPr>
            <a:lvl6pPr>
              <a:defRPr sz="2700"/>
            </a:lvl6pPr>
            <a:lvl7pPr>
              <a:defRPr sz="2700"/>
            </a:lvl7pPr>
            <a:lvl8pPr>
              <a:defRPr sz="2700"/>
            </a:lvl8pPr>
            <a:lvl9pPr>
              <a:defRPr sz="2700"/>
            </a:lvl9pPr>
          </a:lstStyle>
          <a:p>
            <a:pPr lvl="0"/>
            <a:r>
              <a:rPr lang="en-US" noProof="0" smtClean="0"/>
              <a:t>Click to edit Master text styles</a:t>
            </a:r>
          </a:p>
          <a:p>
            <a:pPr lvl="1"/>
            <a:r>
              <a:rPr lang="en-US" noProof="0" smtClean="0"/>
              <a:t>Second level</a:t>
            </a:r>
          </a:p>
          <a:p>
            <a:pPr lvl="2"/>
            <a:r>
              <a:rPr lang="en-US" noProof="0" smtClean="0"/>
              <a:t>Third level</a:t>
            </a:r>
          </a:p>
        </p:txBody>
      </p:sp>
    </p:spTree>
    <p:extLst>
      <p:ext uri="{BB962C8B-B14F-4D97-AF65-F5344CB8AC3E}">
        <p14:creationId xmlns:p14="http://schemas.microsoft.com/office/powerpoint/2010/main" val="160401452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 name="Picture 11" descr="lrg-ven-gradient-3.png"/>
          <p:cNvPicPr>
            <a:picLocks noChangeAspect="1"/>
          </p:cNvPicPr>
          <p:nvPr/>
        </p:nvPicPr>
        <p:blipFill>
          <a:blip r:embed="rId2" cstate="print"/>
          <a:srcRect/>
          <a:stretch>
            <a:fillRect/>
          </a:stretch>
        </p:blipFill>
        <p:spPr bwMode="auto">
          <a:xfrm>
            <a:off x="0" y="6046473"/>
            <a:ext cx="14630400" cy="2183131"/>
          </a:xfrm>
          <a:prstGeom prst="rect">
            <a:avLst/>
          </a:prstGeom>
          <a:noFill/>
          <a:ln w="9525">
            <a:noFill/>
            <a:miter lim="800000"/>
            <a:headEnd/>
            <a:tailEnd/>
          </a:ln>
        </p:spPr>
      </p:pic>
      <p:sp>
        <p:nvSpPr>
          <p:cNvPr id="3" name="Rectangle 44"/>
          <p:cNvSpPr>
            <a:spLocks noChangeArrowheads="1"/>
          </p:cNvSpPr>
          <p:nvPr/>
        </p:nvSpPr>
        <p:spPr bwMode="invGray">
          <a:xfrm>
            <a:off x="2" y="3907064"/>
            <a:ext cx="131834" cy="415498"/>
          </a:xfrm>
          <a:prstGeom prst="rect">
            <a:avLst/>
          </a:prstGeom>
          <a:gradFill rotWithShape="1">
            <a:gsLst>
              <a:gs pos="0">
                <a:srgbClr val="BABCBE">
                  <a:alpha val="14998"/>
                </a:srgbClr>
              </a:gs>
              <a:gs pos="100000">
                <a:srgbClr val="565758">
                  <a:alpha val="14998"/>
                </a:srgbClr>
              </a:gs>
            </a:gsLst>
            <a:lin ang="5400000" scaled="1"/>
          </a:gradFill>
          <a:ln w="28575">
            <a:noFill/>
            <a:miter lim="800000"/>
            <a:headEnd/>
            <a:tailEnd/>
          </a:ln>
        </p:spPr>
        <p:txBody>
          <a:bodyPr wrap="none" lIns="130559" tIns="0" rIns="0" bIns="0" anchor="ctr">
            <a:spAutoFit/>
          </a:bodyPr>
          <a:lstStyle/>
          <a:p>
            <a:pPr defTabSz="913966" fontAlgn="base">
              <a:spcBef>
                <a:spcPct val="0"/>
              </a:spcBef>
              <a:spcAft>
                <a:spcPct val="0"/>
              </a:spcAft>
              <a:defRPr/>
            </a:pPr>
            <a:endParaRPr lang="en-US" sz="2700">
              <a:solidFill>
                <a:srgbClr val="333333"/>
              </a:solidFill>
              <a:latin typeface="Arial" pitchFamily="34" charset="0"/>
              <a:ea typeface="ＭＳ Ｐゴシック" pitchFamily="34" charset="-128"/>
            </a:endParaRPr>
          </a:p>
        </p:txBody>
      </p:sp>
      <p:pic>
        <p:nvPicPr>
          <p:cNvPr id="4" name="Picture 2"/>
          <p:cNvPicPr>
            <a:picLocks noChangeAspect="1" noChangeArrowheads="1"/>
          </p:cNvPicPr>
          <p:nvPr/>
        </p:nvPicPr>
        <p:blipFill>
          <a:blip r:embed="rId3" cstate="print"/>
          <a:srcRect/>
          <a:stretch>
            <a:fillRect/>
          </a:stretch>
        </p:blipFill>
        <p:spPr bwMode="auto">
          <a:xfrm>
            <a:off x="5923280" y="2621280"/>
            <a:ext cx="7287261" cy="4587240"/>
          </a:xfrm>
          <a:prstGeom prst="rect">
            <a:avLst/>
          </a:prstGeom>
          <a:noFill/>
          <a:ln w="28575">
            <a:noFill/>
            <a:miter lim="800000"/>
            <a:headEnd/>
            <a:tailEnd type="none" w="lg" len="sm"/>
          </a:ln>
        </p:spPr>
      </p:pic>
    </p:spTree>
    <p:extLst>
      <p:ext uri="{BB962C8B-B14F-4D97-AF65-F5344CB8AC3E}">
        <p14:creationId xmlns:p14="http://schemas.microsoft.com/office/powerpoint/2010/main" val="89447719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userDrawn="1">
  <p:cSld name="JDV6_16x9_1 Column">
    <p:spTree>
      <p:nvGrpSpPr>
        <p:cNvPr id="1" name=""/>
        <p:cNvGrpSpPr/>
        <p:nvPr/>
      </p:nvGrpSpPr>
      <p:grpSpPr>
        <a:xfrm>
          <a:off x="0" y="0"/>
          <a:ext cx="0" cy="0"/>
          <a:chOff x="0" y="0"/>
          <a:chExt cx="0" cy="0"/>
        </a:xfrm>
      </p:grpSpPr>
      <p:sp>
        <p:nvSpPr>
          <p:cNvPr id="5" name="Rectangle 26"/>
          <p:cNvSpPr>
            <a:spLocks noChangeArrowheads="1"/>
          </p:cNvSpPr>
          <p:nvPr/>
        </p:nvSpPr>
        <p:spPr bwMode="black">
          <a:xfrm>
            <a:off x="754383" y="7475221"/>
            <a:ext cx="848360" cy="238127"/>
          </a:xfrm>
          <a:prstGeom prst="rect">
            <a:avLst/>
          </a:prstGeom>
          <a:noFill/>
          <a:ln w="9525">
            <a:noFill/>
            <a:miter lim="800000"/>
            <a:headEnd/>
            <a:tailEnd/>
          </a:ln>
        </p:spPr>
        <p:txBody>
          <a:bodyPr wrap="none" lIns="0" tIns="0" rIns="0" bIns="0" anchor="b"/>
          <a:lstStyle/>
          <a:p>
            <a:pPr defTabSz="913966" eaLnBrk="0" fontAlgn="base" hangingPunct="0">
              <a:spcBef>
                <a:spcPct val="0"/>
              </a:spcBef>
              <a:spcAft>
                <a:spcPct val="0"/>
              </a:spcAft>
              <a:tabLst>
                <a:tab pos="659602" algn="l"/>
                <a:tab pos="6527999" algn="ctr"/>
                <a:tab pos="12081334" algn="r"/>
                <a:tab pos="12643467" algn="r"/>
              </a:tabLst>
              <a:defRPr/>
            </a:pPr>
            <a:fld id="{0DE4D4D2-20A5-4A74-B181-EDBEBDF6C4BB}" type="slidenum">
              <a:rPr lang="en-US" sz="1500">
                <a:solidFill>
                  <a:srgbClr val="807F83"/>
                </a:solidFill>
                <a:latin typeface="Arial" pitchFamily="34" charset="0"/>
                <a:ea typeface="ＭＳ Ｐゴシック" pitchFamily="34" charset="-128"/>
              </a:rPr>
              <a:pPr defTabSz="913966" eaLnBrk="0" fontAlgn="base" hangingPunct="0">
                <a:spcBef>
                  <a:spcPct val="0"/>
                </a:spcBef>
                <a:spcAft>
                  <a:spcPct val="0"/>
                </a:spcAft>
                <a:tabLst>
                  <a:tab pos="659602" algn="l"/>
                  <a:tab pos="6527999" algn="ctr"/>
                  <a:tab pos="12081334" algn="r"/>
                  <a:tab pos="12643467" algn="r"/>
                </a:tabLst>
                <a:defRPr/>
              </a:pPr>
              <a:t>‹#›</a:t>
            </a:fld>
            <a:endParaRPr lang="en-US" sz="1500">
              <a:solidFill>
                <a:srgbClr val="807F83"/>
              </a:solidFill>
              <a:latin typeface="Arial" pitchFamily="34" charset="0"/>
              <a:ea typeface="ＭＳ Ｐゴシック" pitchFamily="34" charset="-128"/>
            </a:endParaRPr>
          </a:p>
        </p:txBody>
      </p:sp>
      <p:grpSp>
        <p:nvGrpSpPr>
          <p:cNvPr id="6" name="Group 6"/>
          <p:cNvGrpSpPr>
            <a:grpSpLocks/>
          </p:cNvGrpSpPr>
          <p:nvPr/>
        </p:nvGrpSpPr>
        <p:grpSpPr bwMode="auto">
          <a:xfrm>
            <a:off x="721376" y="285751"/>
            <a:ext cx="13185141" cy="7193280"/>
            <a:chOff x="284" y="150"/>
            <a:chExt cx="5182" cy="3776"/>
          </a:xfrm>
        </p:grpSpPr>
        <p:sp>
          <p:nvSpPr>
            <p:cNvPr id="7" name="Line 7"/>
            <p:cNvSpPr>
              <a:spLocks noChangeShapeType="1"/>
            </p:cNvSpPr>
            <p:nvPr/>
          </p:nvSpPr>
          <p:spPr bwMode="auto">
            <a:xfrm>
              <a:off x="284" y="3926"/>
              <a:ext cx="5182" cy="0"/>
            </a:xfrm>
            <a:prstGeom prst="line">
              <a:avLst/>
            </a:prstGeom>
            <a:noFill/>
            <a:ln w="12700">
              <a:solidFill>
                <a:srgbClr val="BABCBE"/>
              </a:solidFill>
              <a:round/>
              <a:headEnd/>
              <a:tailEnd/>
            </a:ln>
          </p:spPr>
          <p:txBody>
            <a:bodyPr/>
            <a:lstStyle/>
            <a:p>
              <a:pPr defTabSz="913966" fontAlgn="base">
                <a:spcBef>
                  <a:spcPct val="0"/>
                </a:spcBef>
                <a:spcAft>
                  <a:spcPct val="0"/>
                </a:spcAft>
                <a:defRPr/>
              </a:pPr>
              <a:endParaRPr lang="en-US" sz="3500">
                <a:solidFill>
                  <a:srgbClr val="333333"/>
                </a:solidFill>
                <a:latin typeface="Arial" pitchFamily="34" charset="0"/>
                <a:ea typeface="ＭＳ Ｐゴシック" pitchFamily="34" charset="-128"/>
              </a:endParaRPr>
            </a:p>
          </p:txBody>
        </p:sp>
        <p:sp>
          <p:nvSpPr>
            <p:cNvPr id="9" name="Line 8"/>
            <p:cNvSpPr>
              <a:spLocks noChangeShapeType="1"/>
            </p:cNvSpPr>
            <p:nvPr/>
          </p:nvSpPr>
          <p:spPr bwMode="auto">
            <a:xfrm>
              <a:off x="284" y="602"/>
              <a:ext cx="5182" cy="0"/>
            </a:xfrm>
            <a:prstGeom prst="line">
              <a:avLst/>
            </a:prstGeom>
            <a:noFill/>
            <a:ln w="12700">
              <a:solidFill>
                <a:srgbClr val="BABCBE"/>
              </a:solidFill>
              <a:round/>
              <a:headEnd/>
              <a:tailEnd/>
            </a:ln>
          </p:spPr>
          <p:txBody>
            <a:bodyPr/>
            <a:lstStyle/>
            <a:p>
              <a:pPr defTabSz="913966" fontAlgn="base">
                <a:spcBef>
                  <a:spcPct val="0"/>
                </a:spcBef>
                <a:spcAft>
                  <a:spcPct val="0"/>
                </a:spcAft>
                <a:defRPr/>
              </a:pPr>
              <a:endParaRPr lang="en-US" sz="3500">
                <a:solidFill>
                  <a:srgbClr val="333333"/>
                </a:solidFill>
                <a:latin typeface="Arial" pitchFamily="34" charset="0"/>
                <a:ea typeface="ＭＳ Ｐゴシック" pitchFamily="34" charset="-128"/>
              </a:endParaRPr>
            </a:p>
          </p:txBody>
        </p:sp>
        <p:sp>
          <p:nvSpPr>
            <p:cNvPr id="10" name="Line 9"/>
            <p:cNvSpPr>
              <a:spLocks noChangeShapeType="1"/>
            </p:cNvSpPr>
            <p:nvPr/>
          </p:nvSpPr>
          <p:spPr bwMode="auto">
            <a:xfrm>
              <a:off x="284" y="150"/>
              <a:ext cx="5182" cy="0"/>
            </a:xfrm>
            <a:prstGeom prst="line">
              <a:avLst/>
            </a:prstGeom>
            <a:noFill/>
            <a:ln w="12700">
              <a:solidFill>
                <a:srgbClr val="BABCBE"/>
              </a:solidFill>
              <a:round/>
              <a:headEnd/>
              <a:tailEnd/>
            </a:ln>
          </p:spPr>
          <p:txBody>
            <a:bodyPr/>
            <a:lstStyle/>
            <a:p>
              <a:pPr defTabSz="913966" fontAlgn="base">
                <a:spcBef>
                  <a:spcPct val="0"/>
                </a:spcBef>
                <a:spcAft>
                  <a:spcPct val="0"/>
                </a:spcAft>
                <a:defRPr/>
              </a:pPr>
              <a:endParaRPr lang="en-US" sz="3500">
                <a:solidFill>
                  <a:srgbClr val="333333"/>
                </a:solidFill>
                <a:latin typeface="Arial" pitchFamily="34" charset="0"/>
                <a:ea typeface="ＭＳ Ｐゴシック" pitchFamily="34" charset="-128"/>
              </a:endParaRPr>
            </a:p>
          </p:txBody>
        </p:sp>
      </p:grpSp>
      <p:pic>
        <p:nvPicPr>
          <p:cNvPr id="12" name="Picture 10" descr="juniper_black.png"/>
          <p:cNvPicPr>
            <a:picLocks noChangeAspect="1"/>
          </p:cNvPicPr>
          <p:nvPr/>
        </p:nvPicPr>
        <p:blipFill>
          <a:blip r:embed="rId2" cstate="print"/>
          <a:srcRect/>
          <a:stretch>
            <a:fillRect/>
          </a:stretch>
        </p:blipFill>
        <p:spPr bwMode="auto">
          <a:xfrm>
            <a:off x="12103101" y="7579997"/>
            <a:ext cx="1778000" cy="363855"/>
          </a:xfrm>
          <a:prstGeom prst="rect">
            <a:avLst/>
          </a:prstGeom>
          <a:noFill/>
          <a:ln w="9525">
            <a:noFill/>
            <a:miter lim="800000"/>
            <a:headEnd/>
            <a:tailEnd/>
          </a:ln>
        </p:spPr>
      </p:pic>
      <p:sp>
        <p:nvSpPr>
          <p:cNvPr id="13" name="TextBox 13"/>
          <p:cNvSpPr txBox="1">
            <a:spLocks noChangeArrowheads="1"/>
          </p:cNvSpPr>
          <p:nvPr/>
        </p:nvSpPr>
        <p:spPr bwMode="auto">
          <a:xfrm>
            <a:off x="5327932" y="7488563"/>
            <a:ext cx="3982177" cy="301116"/>
          </a:xfrm>
          <a:prstGeom prst="rect">
            <a:avLst/>
          </a:prstGeom>
          <a:noFill/>
          <a:ln>
            <a:noFill/>
          </a:ln>
          <a:extLst/>
        </p:spPr>
        <p:txBody>
          <a:bodyPr wrap="none" lIns="130559" tIns="65281" rIns="130559" bIns="65281">
            <a:spAutoFit/>
          </a:bodyPr>
          <a:lstStyle/>
          <a:p>
            <a:pPr algn="ctr" defTabSz="913966" fontAlgn="base">
              <a:spcBef>
                <a:spcPct val="50000"/>
              </a:spcBef>
              <a:spcAft>
                <a:spcPct val="0"/>
              </a:spcAft>
              <a:defRPr/>
            </a:pPr>
            <a:r>
              <a:rPr lang="en-US" sz="1100">
                <a:solidFill>
                  <a:srgbClr val="807F83"/>
                </a:solidFill>
                <a:latin typeface="Arial" pitchFamily="34" charset="0"/>
                <a:ea typeface="ＭＳ Ｐゴシック" pitchFamily="34" charset="-128"/>
              </a:rPr>
              <a:t>Copyright © 2013 Juniper Networks, Inc.     www.juniper.net</a:t>
            </a:r>
          </a:p>
        </p:txBody>
      </p:sp>
      <p:sp>
        <p:nvSpPr>
          <p:cNvPr id="14" name="Rectangle 13"/>
          <p:cNvSpPr/>
          <p:nvPr userDrawn="1"/>
        </p:nvSpPr>
        <p:spPr>
          <a:xfrm>
            <a:off x="-3251200" y="-756287"/>
            <a:ext cx="3014979"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4607">
              <a:spcAft>
                <a:spcPts val="857"/>
              </a:spcAft>
              <a:defRPr/>
            </a:pPr>
            <a:r>
              <a:rPr lang="en-US">
                <a:solidFill>
                  <a:srgbClr val="FFFFFF"/>
                </a:solidFill>
                <a:latin typeface="Arial"/>
              </a:rPr>
              <a:t>Blank Slide</a:t>
            </a:r>
          </a:p>
        </p:txBody>
      </p:sp>
      <p:sp>
        <p:nvSpPr>
          <p:cNvPr id="15" name="Rectangle 14"/>
          <p:cNvSpPr/>
          <p:nvPr userDrawn="1"/>
        </p:nvSpPr>
        <p:spPr>
          <a:xfrm>
            <a:off x="-3251200" y="-756287"/>
            <a:ext cx="3014979"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4607">
              <a:spcAft>
                <a:spcPts val="857"/>
              </a:spcAft>
              <a:defRPr/>
            </a:pPr>
            <a:r>
              <a:rPr lang="en-US">
                <a:solidFill>
                  <a:srgbClr val="FFFFFF"/>
                </a:solidFill>
                <a:latin typeface="Arial"/>
              </a:rPr>
              <a:t>Title and Content</a:t>
            </a:r>
          </a:p>
        </p:txBody>
      </p:sp>
      <p:sp>
        <p:nvSpPr>
          <p:cNvPr id="17" name="Rectangle 16"/>
          <p:cNvSpPr/>
          <p:nvPr userDrawn="1"/>
        </p:nvSpPr>
        <p:spPr>
          <a:xfrm>
            <a:off x="-3251200" y="-133351"/>
            <a:ext cx="3014979" cy="348616"/>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4607">
              <a:spcAft>
                <a:spcPts val="857"/>
              </a:spcAft>
              <a:defRPr/>
            </a:pPr>
            <a:r>
              <a:rPr lang="en-US" sz="1700">
                <a:solidFill>
                  <a:srgbClr val="282828"/>
                </a:solidFill>
                <a:latin typeface="Arial"/>
              </a:rPr>
              <a:t>1-Line</a:t>
            </a:r>
          </a:p>
        </p:txBody>
      </p:sp>
      <p:sp>
        <p:nvSpPr>
          <p:cNvPr id="8" name="Text Placeholder 7"/>
          <p:cNvSpPr>
            <a:spLocks noGrp="1"/>
          </p:cNvSpPr>
          <p:nvPr>
            <p:ph type="body" sz="quarter" idx="10"/>
          </p:nvPr>
        </p:nvSpPr>
        <p:spPr>
          <a:xfrm>
            <a:off x="485988" y="455509"/>
            <a:ext cx="13418397" cy="718296"/>
          </a:xfrm>
          <a:prstGeom prst="rect">
            <a:avLst/>
          </a:prstGeom>
        </p:spPr>
        <p:txBody>
          <a:bodyPr tIns="0" rIns="0" bIns="0">
            <a:noAutofit/>
          </a:bodyPr>
          <a:lstStyle>
            <a:lvl1pPr marL="0" indent="0" algn="l" defTabSz="1174607" rtl="0" eaLnBrk="1" latinLnBrk="0" hangingPunct="1">
              <a:lnSpc>
                <a:spcPct val="80000"/>
              </a:lnSpc>
              <a:spcBef>
                <a:spcPts val="0"/>
              </a:spcBef>
              <a:spcAft>
                <a:spcPts val="0"/>
              </a:spcAft>
              <a:buFont typeface="Arial" pitchFamily="34" charset="0"/>
              <a:buNone/>
              <a:defRPr lang="en-US" sz="5700" b="1" kern="1200" cap="all" baseline="0" smtClean="0">
                <a:solidFill>
                  <a:schemeClr val="tx1"/>
                </a:solidFill>
                <a:latin typeface="+mj-lt"/>
                <a:ea typeface="+mn-ea"/>
                <a:cs typeface="+mn-cs"/>
              </a:defRPr>
            </a:lvl1pPr>
          </a:lstStyle>
          <a:p>
            <a:pPr lvl="0"/>
            <a:r>
              <a:rPr lang="en-US" smtClean="0"/>
              <a:t>Click to edit Master text styles</a:t>
            </a:r>
          </a:p>
        </p:txBody>
      </p:sp>
      <p:sp>
        <p:nvSpPr>
          <p:cNvPr id="11" name="Text Placeholder 3"/>
          <p:cNvSpPr>
            <a:spLocks noGrp="1"/>
          </p:cNvSpPr>
          <p:nvPr>
            <p:ph type="body" sz="quarter" idx="15"/>
          </p:nvPr>
        </p:nvSpPr>
        <p:spPr>
          <a:xfrm>
            <a:off x="485991" y="973656"/>
            <a:ext cx="13418397" cy="374941"/>
          </a:xfrm>
          <a:prstGeom prst="rect">
            <a:avLst/>
          </a:prstGeom>
        </p:spPr>
        <p:txBody>
          <a:bodyPr tIns="169662" rIns="130509" bIns="65261"/>
          <a:lstStyle>
            <a:lvl1pPr marL="0" indent="0" algn="l" defTabSz="1174607" rtl="0" eaLnBrk="1" latinLnBrk="0" hangingPunct="1">
              <a:spcBef>
                <a:spcPct val="20000"/>
              </a:spcBef>
              <a:buFont typeface="Arial" pitchFamily="34" charset="0"/>
              <a:buNone/>
              <a:defRPr lang="en-US" sz="3500" kern="1200" smtClean="0">
                <a:solidFill>
                  <a:schemeClr val="accent3"/>
                </a:solidFill>
                <a:latin typeface="+mn-lt"/>
                <a:ea typeface="+mn-ea"/>
                <a:cs typeface="+mn-cs"/>
              </a:defRPr>
            </a:lvl1pPr>
            <a:lvl2pPr marL="0" indent="0" algn="l" defTabSz="1174607"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2pPr>
            <a:lvl3pPr marL="0" indent="0" algn="l" defTabSz="1174607"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3pPr>
            <a:lvl4pPr marL="0" indent="0" algn="l" defTabSz="1174607"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4pPr>
            <a:lvl5pPr marL="0" indent="0" algn="l" defTabSz="1174607"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5pPr>
          </a:lstStyle>
          <a:p>
            <a:pPr lvl="0"/>
            <a:r>
              <a:rPr lang="en-US" smtClean="0"/>
              <a:t>Click to edit Master text styles</a:t>
            </a:r>
          </a:p>
        </p:txBody>
      </p:sp>
      <p:sp>
        <p:nvSpPr>
          <p:cNvPr id="16" name="Text Placeholder 11"/>
          <p:cNvSpPr>
            <a:spLocks noGrp="1"/>
          </p:cNvSpPr>
          <p:nvPr>
            <p:ph type="body" sz="quarter" idx="14"/>
          </p:nvPr>
        </p:nvSpPr>
        <p:spPr>
          <a:xfrm>
            <a:off x="716887" y="2652194"/>
            <a:ext cx="13187541" cy="5096933"/>
          </a:xfrm>
          <a:prstGeom prst="rect">
            <a:avLst/>
          </a:prstGeom>
        </p:spPr>
        <p:txBody>
          <a:bodyPr lIns="130509" tIns="65261" rIns="130509" bIns="65261"/>
          <a:lstStyle>
            <a:lvl1pPr marL="0" indent="0">
              <a:spcBef>
                <a:spcPts val="0"/>
              </a:spcBef>
              <a:spcAft>
                <a:spcPts val="857"/>
              </a:spcAft>
              <a:buNone/>
              <a:defRPr sz="2900">
                <a:solidFill>
                  <a:schemeClr val="tx1"/>
                </a:solidFill>
              </a:defRPr>
            </a:lvl1pPr>
            <a:lvl2pPr marL="484889" indent="-292297">
              <a:spcBef>
                <a:spcPts val="0"/>
              </a:spcBef>
              <a:spcAft>
                <a:spcPts val="857"/>
              </a:spcAft>
              <a:buClr>
                <a:schemeClr val="accent3"/>
              </a:buClr>
              <a:buFont typeface="Wingdings" pitchFamily="2" charset="2"/>
              <a:buChar char="§"/>
              <a:defRPr sz="2700"/>
            </a:lvl2pPr>
            <a:lvl3pPr marL="484889" indent="0">
              <a:spcBef>
                <a:spcPts val="0"/>
              </a:spcBef>
              <a:spcAft>
                <a:spcPts val="429"/>
              </a:spcAft>
              <a:buClr>
                <a:schemeClr val="accent4"/>
              </a:buClr>
              <a:buFont typeface="Wingdings" pitchFamily="2" charset="2"/>
              <a:buNone/>
              <a:defRPr sz="2300">
                <a:solidFill>
                  <a:schemeClr val="accent3"/>
                </a:solidFill>
              </a:defRPr>
            </a:lvl3pPr>
            <a:lvl4pPr marL="978838" indent="-244707">
              <a:spcBef>
                <a:spcPts val="0"/>
              </a:spcBef>
              <a:spcAft>
                <a:spcPts val="429"/>
              </a:spcAft>
              <a:buClr>
                <a:schemeClr val="accent3"/>
              </a:buClr>
              <a:buFont typeface="Wingdings" pitchFamily="2" charset="2"/>
              <a:buChar char="§"/>
              <a:defRPr sz="2300"/>
            </a:lvl4pPr>
            <a:lvl5pPr marL="1223564" indent="-244707">
              <a:spcBef>
                <a:spcPts val="0"/>
              </a:spcBef>
              <a:spcAft>
                <a:spcPts val="143"/>
              </a:spcAft>
              <a:buClr>
                <a:schemeClr val="accent4"/>
              </a:buClr>
              <a:buFont typeface="Wingdings" pitchFamily="2" charset="2"/>
              <a:buChar char="§"/>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671674212"/>
      </p:ext>
    </p:extLst>
  </p:cSld>
  <p:clrMapOvr>
    <a:masterClrMapping/>
  </p:clrMapOvr>
  <p:transition spd="med">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JDV6_16x9_Title and Bullets">
    <p:spTree>
      <p:nvGrpSpPr>
        <p:cNvPr id="1" name=""/>
        <p:cNvGrpSpPr/>
        <p:nvPr/>
      </p:nvGrpSpPr>
      <p:grpSpPr>
        <a:xfrm>
          <a:off x="0" y="0"/>
          <a:ext cx="0" cy="0"/>
          <a:chOff x="0" y="0"/>
          <a:chExt cx="0" cy="0"/>
        </a:xfrm>
      </p:grpSpPr>
      <p:sp>
        <p:nvSpPr>
          <p:cNvPr id="7" name="Text Placeholder 11"/>
          <p:cNvSpPr>
            <a:spLocks noGrp="1"/>
          </p:cNvSpPr>
          <p:nvPr>
            <p:ph type="body" sz="quarter" idx="14"/>
          </p:nvPr>
        </p:nvSpPr>
        <p:spPr>
          <a:xfrm>
            <a:off x="726039" y="1917705"/>
            <a:ext cx="13548783" cy="5831417"/>
          </a:xfrm>
          <a:prstGeom prst="rect">
            <a:avLst/>
          </a:prstGeom>
        </p:spPr>
        <p:txBody>
          <a:bodyPr lIns="130499" tIns="65246" rIns="130499" bIns="65246"/>
          <a:lstStyle>
            <a:lvl1pPr marL="412334" indent="-412334">
              <a:spcBef>
                <a:spcPts val="0"/>
              </a:spcBef>
              <a:spcAft>
                <a:spcPts val="857"/>
              </a:spcAft>
              <a:buClr>
                <a:schemeClr val="accent3"/>
              </a:buClr>
              <a:buFont typeface="Wingdings" pitchFamily="2" charset="2"/>
              <a:buChar char="§"/>
              <a:defRPr sz="4000">
                <a:solidFill>
                  <a:schemeClr val="tx1"/>
                </a:solidFill>
              </a:defRPr>
            </a:lvl1pPr>
            <a:lvl2pPr marL="822405" indent="-373821">
              <a:spcBef>
                <a:spcPts val="0"/>
              </a:spcBef>
              <a:spcAft>
                <a:spcPts val="857"/>
              </a:spcAft>
              <a:buClr>
                <a:schemeClr val="accent3"/>
              </a:buClr>
              <a:buFont typeface="Wingdings" pitchFamily="2" charset="2"/>
              <a:buChar char="§"/>
              <a:defRPr sz="3500">
                <a:solidFill>
                  <a:schemeClr val="tx1"/>
                </a:solidFill>
              </a:defRPr>
            </a:lvl2pPr>
            <a:lvl3pPr marL="1148654" indent="-337570" defTabSz="1304986">
              <a:spcBef>
                <a:spcPts val="0"/>
              </a:spcBef>
              <a:spcAft>
                <a:spcPts val="857"/>
              </a:spcAft>
              <a:buClr>
                <a:schemeClr val="accent3"/>
              </a:buClr>
              <a:buFont typeface="Wingdings" pitchFamily="2" charset="2"/>
              <a:buChar char="§"/>
              <a:defRPr sz="2900">
                <a:solidFill>
                  <a:schemeClr val="tx1"/>
                </a:solidFill>
              </a:defRPr>
            </a:lvl3pPr>
            <a:lvl4pPr marL="978718" indent="-244693">
              <a:spcBef>
                <a:spcPts val="0"/>
              </a:spcBef>
              <a:spcAft>
                <a:spcPts val="429"/>
              </a:spcAft>
              <a:buClr>
                <a:schemeClr val="accent4"/>
              </a:buClr>
              <a:buFont typeface="Wingdings" pitchFamily="2" charset="2"/>
              <a:buChar char="§"/>
              <a:defRPr sz="2300"/>
            </a:lvl4pPr>
            <a:lvl5pPr marL="1223415" indent="-244693">
              <a:spcBef>
                <a:spcPts val="0"/>
              </a:spcBef>
              <a:spcAft>
                <a:spcPts val="143"/>
              </a:spcAft>
              <a:buClr>
                <a:schemeClr val="accent4"/>
              </a:buClr>
              <a:buFont typeface="Wingdings" pitchFamily="2" charset="2"/>
              <a:buChar char="§"/>
              <a:defRPr sz="23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7"/>
          <p:cNvSpPr>
            <a:spLocks noGrp="1"/>
          </p:cNvSpPr>
          <p:nvPr>
            <p:ph type="body" sz="quarter" idx="10" hasCustomPrompt="1"/>
          </p:nvPr>
        </p:nvSpPr>
        <p:spPr>
          <a:xfrm>
            <a:off x="485988" y="455509"/>
            <a:ext cx="13418397" cy="718296"/>
          </a:xfrm>
          <a:prstGeom prst="rect">
            <a:avLst/>
          </a:prstGeom>
        </p:spPr>
        <p:txBody>
          <a:bodyPr lIns="0" tIns="0" rIns="0" bIns="0" anchor="t">
            <a:noAutofit/>
          </a:bodyPr>
          <a:lstStyle>
            <a:lvl1pPr marL="0" indent="0" algn="l" defTabSz="1174465" rtl="0" eaLnBrk="1" latinLnBrk="0" hangingPunct="1">
              <a:lnSpc>
                <a:spcPct val="80000"/>
              </a:lnSpc>
              <a:spcBef>
                <a:spcPts val="0"/>
              </a:spcBef>
              <a:spcAft>
                <a:spcPts val="0"/>
              </a:spcAft>
              <a:buFont typeface="Arial" pitchFamily="34" charset="0"/>
              <a:buNone/>
              <a:defRPr lang="en-US" sz="5700" b="1" kern="1200" cap="all" baseline="0" smtClean="0">
                <a:solidFill>
                  <a:schemeClr val="tx1"/>
                </a:solidFill>
                <a:latin typeface="+mj-lt"/>
                <a:ea typeface="+mn-ea"/>
                <a:cs typeface="+mn-cs"/>
              </a:defRPr>
            </a:lvl1pPr>
          </a:lstStyle>
          <a:p>
            <a:pPr lvl="0"/>
            <a:r>
              <a:rPr lang="en-US" smtClean="0"/>
              <a:t>40pt, 1-2+ Lines, cap-case</a:t>
            </a:r>
          </a:p>
        </p:txBody>
      </p:sp>
      <p:sp>
        <p:nvSpPr>
          <p:cNvPr id="12" name="Text Placeholder 3"/>
          <p:cNvSpPr>
            <a:spLocks noGrp="1"/>
          </p:cNvSpPr>
          <p:nvPr>
            <p:ph type="body" sz="quarter" idx="15" hasCustomPrompt="1"/>
          </p:nvPr>
        </p:nvSpPr>
        <p:spPr>
          <a:xfrm>
            <a:off x="485991" y="973644"/>
            <a:ext cx="13418397" cy="374941"/>
          </a:xfrm>
          <a:prstGeom prst="rect">
            <a:avLst/>
          </a:prstGeom>
        </p:spPr>
        <p:txBody>
          <a:bodyPr lIns="0" tIns="169645" rIns="130499" bIns="65246" anchor="t" anchorCtr="0"/>
          <a:lstStyle>
            <a:lvl1pPr marL="0" indent="0" algn="l" defTabSz="1174465" rtl="0" eaLnBrk="1" latinLnBrk="0" hangingPunct="1">
              <a:spcBef>
                <a:spcPct val="20000"/>
              </a:spcBef>
              <a:buFont typeface="Arial" pitchFamily="34" charset="0"/>
              <a:buNone/>
              <a:defRPr lang="en-US" sz="3500" kern="1200" smtClean="0">
                <a:solidFill>
                  <a:schemeClr val="accent3"/>
                </a:solidFill>
                <a:latin typeface="+mn-lt"/>
                <a:ea typeface="+mn-ea"/>
                <a:cs typeface="+mn-cs"/>
              </a:defRPr>
            </a:lvl1pPr>
            <a:lvl2pPr marL="0" indent="0" algn="l" defTabSz="1174465"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2pPr>
            <a:lvl3pPr marL="0" indent="0" algn="l" defTabSz="1174465"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3pPr>
            <a:lvl4pPr marL="0" indent="0" algn="l" defTabSz="1174465"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4pPr>
            <a:lvl5pPr marL="0" indent="0" algn="l" defTabSz="1174465"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5pPr>
          </a:lstStyle>
          <a:p>
            <a:pPr lvl="0"/>
            <a:r>
              <a:rPr lang="en-US" smtClean="0"/>
              <a:t>Subtitle: 24pt Arial, Title Case</a:t>
            </a:r>
          </a:p>
        </p:txBody>
      </p:sp>
    </p:spTree>
    <p:extLst>
      <p:ext uri="{BB962C8B-B14F-4D97-AF65-F5344CB8AC3E}">
        <p14:creationId xmlns:p14="http://schemas.microsoft.com/office/powerpoint/2010/main" val="3774479993"/>
      </p:ext>
    </p:extLst>
  </p:cSld>
  <p:clrMapOvr>
    <a:masterClrMapping/>
  </p:clrMapOvr>
  <p:transition spd="slow">
    <p:wipe dir="r"/>
  </p:transition>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gray">
          <a:xfrm>
            <a:off x="0" y="0"/>
            <a:ext cx="14630400" cy="8229600"/>
          </a:xfrm>
          <a:prstGeom prst="rect">
            <a:avLst/>
          </a:prstGeom>
          <a:solidFill>
            <a:srgbClr val="DFDFDF"/>
          </a:solidFill>
          <a:ln w="28575">
            <a:noFill/>
            <a:miter lim="800000"/>
            <a:headEnd/>
            <a:tailEnd/>
          </a:ln>
        </p:spPr>
        <p:txBody>
          <a:bodyPr wrap="none" lIns="130619" tIns="0" rIns="0" bIns="0" anchor="ctr"/>
          <a:lstStyle/>
          <a:p>
            <a:pPr defTabSz="914377" fontAlgn="base">
              <a:spcBef>
                <a:spcPct val="0"/>
              </a:spcBef>
              <a:spcAft>
                <a:spcPct val="0"/>
              </a:spcAft>
              <a:defRPr/>
            </a:pPr>
            <a:endParaRPr lang="en-US" sz="2700">
              <a:solidFill>
                <a:srgbClr val="333333"/>
              </a:solidFill>
              <a:latin typeface="Arial" pitchFamily="34" charset="0"/>
              <a:ea typeface="ＭＳ Ｐゴシック" pitchFamily="34" charset="-128"/>
            </a:endParaRPr>
          </a:p>
        </p:txBody>
      </p:sp>
      <p:pic>
        <p:nvPicPr>
          <p:cNvPr id="5" name="Picture 7" descr="blue-window"/>
          <p:cNvPicPr>
            <a:picLocks noChangeAspect="1" noChangeArrowheads="1"/>
          </p:cNvPicPr>
          <p:nvPr/>
        </p:nvPicPr>
        <p:blipFill>
          <a:blip r:embed="rId2" cstate="print"/>
          <a:srcRect b="37572"/>
          <a:stretch>
            <a:fillRect/>
          </a:stretch>
        </p:blipFill>
        <p:spPr bwMode="auto">
          <a:xfrm>
            <a:off x="721360" y="6562727"/>
            <a:ext cx="13187680" cy="1120140"/>
          </a:xfrm>
          <a:prstGeom prst="rect">
            <a:avLst/>
          </a:prstGeom>
          <a:noFill/>
          <a:ln w="9525">
            <a:noFill/>
            <a:miter lim="800000"/>
            <a:headEnd/>
            <a:tailEnd/>
          </a:ln>
        </p:spPr>
      </p:pic>
      <p:pic>
        <p:nvPicPr>
          <p:cNvPr id="6" name="Picture 14" descr="juniper_black.png"/>
          <p:cNvPicPr>
            <a:picLocks noChangeAspect="1"/>
          </p:cNvPicPr>
          <p:nvPr/>
        </p:nvPicPr>
        <p:blipFill>
          <a:blip r:embed="rId3" cstate="print"/>
          <a:srcRect/>
          <a:stretch>
            <a:fillRect/>
          </a:stretch>
        </p:blipFill>
        <p:spPr bwMode="auto">
          <a:xfrm>
            <a:off x="10393681" y="1101091"/>
            <a:ext cx="2748280" cy="561976"/>
          </a:xfrm>
          <a:prstGeom prst="rect">
            <a:avLst/>
          </a:prstGeom>
          <a:noFill/>
          <a:ln w="9525">
            <a:noFill/>
            <a:miter lim="800000"/>
            <a:headEnd/>
            <a:tailEnd/>
          </a:ln>
        </p:spPr>
      </p:pic>
      <p:sp>
        <p:nvSpPr>
          <p:cNvPr id="2" name="Title 1"/>
          <p:cNvSpPr>
            <a:spLocks noGrp="1"/>
          </p:cNvSpPr>
          <p:nvPr>
            <p:ph type="ctrTitle"/>
          </p:nvPr>
        </p:nvSpPr>
        <p:spPr>
          <a:xfrm>
            <a:off x="1463040" y="3039467"/>
            <a:ext cx="11704320" cy="1053389"/>
          </a:xfrm>
        </p:spPr>
        <p:txBody>
          <a:bodyPr>
            <a:noAutofit/>
          </a:bodyPr>
          <a:lstStyle>
            <a:lvl1pPr algn="l" defTabSz="653094" rtl="0" eaLnBrk="1" fontAlgn="base" hangingPunct="1">
              <a:lnSpc>
                <a:spcPct val="90000"/>
              </a:lnSpc>
              <a:spcBef>
                <a:spcPct val="0"/>
              </a:spcBef>
              <a:spcAft>
                <a:spcPct val="20000"/>
              </a:spcAft>
              <a:defRPr lang="en-US" sz="4700" b="1" cap="all" baseline="0" dirty="0" smtClean="0">
                <a:solidFill>
                  <a:srgbClr val="292929"/>
                </a:solidFill>
                <a:latin typeface="Arial" pitchFamily="34" charset="0"/>
                <a:ea typeface="+mj-ea"/>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463040" y="4334256"/>
            <a:ext cx="9509760" cy="1261872"/>
          </a:xfrm>
        </p:spPr>
        <p:txBody>
          <a:bodyPr>
            <a:noAutofit/>
          </a:bodyPr>
          <a:lstStyle>
            <a:lvl1pPr marL="0" indent="0" algn="l" defTabSz="653094" rtl="0" eaLnBrk="1" fontAlgn="base" hangingPunct="1">
              <a:lnSpc>
                <a:spcPct val="95000"/>
              </a:lnSpc>
              <a:spcBef>
                <a:spcPct val="0"/>
              </a:spcBef>
              <a:spcAft>
                <a:spcPts val="857"/>
              </a:spcAft>
              <a:buClrTx/>
              <a:buFontTx/>
              <a:buNone/>
              <a:defRPr lang="en-US" sz="2900" dirty="0" smtClean="0">
                <a:solidFill>
                  <a:srgbClr val="4D4D4D"/>
                </a:solidFill>
                <a:latin typeface="+mn-lt"/>
                <a:ea typeface="+mn-ea"/>
                <a:cs typeface="+mn-cs"/>
              </a:defRPr>
            </a:lvl1pPr>
            <a:lvl2pPr marL="653094" indent="0" algn="ctr">
              <a:buNone/>
              <a:defRPr>
                <a:solidFill>
                  <a:schemeClr val="tx1">
                    <a:tint val="75000"/>
                  </a:schemeClr>
                </a:solidFill>
              </a:defRPr>
            </a:lvl2pPr>
            <a:lvl3pPr marL="1306187" indent="0" algn="ctr">
              <a:buNone/>
              <a:defRPr>
                <a:solidFill>
                  <a:schemeClr val="tx1">
                    <a:tint val="75000"/>
                  </a:schemeClr>
                </a:solidFill>
              </a:defRPr>
            </a:lvl3pPr>
            <a:lvl4pPr marL="1959282" indent="0" algn="ctr">
              <a:buNone/>
              <a:defRPr>
                <a:solidFill>
                  <a:schemeClr val="tx1">
                    <a:tint val="75000"/>
                  </a:schemeClr>
                </a:solidFill>
              </a:defRPr>
            </a:lvl4pPr>
            <a:lvl5pPr marL="2612376" indent="0" algn="ctr">
              <a:buNone/>
              <a:defRPr>
                <a:solidFill>
                  <a:schemeClr val="tx1">
                    <a:tint val="75000"/>
                  </a:schemeClr>
                </a:solidFill>
              </a:defRPr>
            </a:lvl5pPr>
            <a:lvl6pPr marL="3265469" indent="0" algn="ctr">
              <a:buNone/>
              <a:defRPr>
                <a:solidFill>
                  <a:schemeClr val="tx1">
                    <a:tint val="75000"/>
                  </a:schemeClr>
                </a:solidFill>
              </a:defRPr>
            </a:lvl6pPr>
            <a:lvl7pPr marL="3918563" indent="0" algn="ctr">
              <a:buNone/>
              <a:defRPr>
                <a:solidFill>
                  <a:schemeClr val="tx1">
                    <a:tint val="75000"/>
                  </a:schemeClr>
                </a:solidFill>
              </a:defRPr>
            </a:lvl7pPr>
            <a:lvl8pPr marL="4571656" indent="0" algn="ctr">
              <a:buNone/>
              <a:defRPr>
                <a:solidFill>
                  <a:schemeClr val="tx1">
                    <a:tint val="75000"/>
                  </a:schemeClr>
                </a:solidFill>
              </a:defRPr>
            </a:lvl8pPr>
            <a:lvl9pPr marL="5224752"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32949205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653094" rtl="0" eaLnBrk="1" fontAlgn="base" hangingPunct="1">
              <a:lnSpc>
                <a:spcPct val="90000"/>
              </a:lnSpc>
              <a:spcBef>
                <a:spcPct val="0"/>
              </a:spcBef>
              <a:spcAft>
                <a:spcPts val="751"/>
              </a:spcAft>
              <a:defRPr lang="en-US" sz="3500" b="1" cap="all" baseline="0" dirty="0" smtClean="0">
                <a:solidFill>
                  <a:srgbClr val="292929"/>
                </a:solidFill>
                <a:latin typeface="+mj-lt"/>
                <a:ea typeface="+mj-ea"/>
                <a:cs typeface="+mj-cs"/>
              </a:defRPr>
            </a:lvl1pPr>
          </a:lstStyle>
          <a:p>
            <a:pPr lvl="0"/>
            <a:r>
              <a:rPr lang="en-US" noProof="0" smtClean="0"/>
              <a:t>Click to edit Master title style</a:t>
            </a:r>
            <a:endParaRPr lang="en-US" noProof="0"/>
          </a:p>
        </p:txBody>
      </p:sp>
      <p:sp>
        <p:nvSpPr>
          <p:cNvPr id="13" name="Content Placeholder 12"/>
          <p:cNvSpPr>
            <a:spLocks noGrp="1"/>
          </p:cNvSpPr>
          <p:nvPr>
            <p:ph sz="quarter" idx="10"/>
          </p:nvPr>
        </p:nvSpPr>
        <p:spPr>
          <a:xfrm>
            <a:off x="586587" y="1361249"/>
            <a:ext cx="13167360" cy="5822831"/>
          </a:xfrm>
        </p:spPr>
        <p:txBody>
          <a:bodyPr/>
          <a:lstStyle>
            <a:lvl1pPr marL="161007" indent="-161007">
              <a:buClr>
                <a:schemeClr val="tx1"/>
              </a:buClr>
              <a:defRPr>
                <a:solidFill>
                  <a:schemeClr val="tx1"/>
                </a:solidFill>
              </a:defRPr>
            </a:lvl1pPr>
            <a:lvl2pPr marL="814101" indent="-322012">
              <a:buClr>
                <a:schemeClr val="tx1"/>
              </a:buClr>
              <a:defRPr>
                <a:solidFill>
                  <a:schemeClr val="tx1"/>
                </a:solidFill>
              </a:defRPr>
            </a:lvl2pPr>
            <a:lvl3pPr marL="1220016" indent="-319745">
              <a:buClr>
                <a:schemeClr val="tx1"/>
              </a:buClr>
              <a:defRPr>
                <a:solidFill>
                  <a:schemeClr val="tx1"/>
                </a:solidFill>
              </a:defRPr>
            </a:lvl3pPr>
            <a:lvl4pPr marL="1639538" indent="-333350">
              <a:buClr>
                <a:schemeClr val="tx1"/>
              </a:buClr>
              <a:defRPr>
                <a:solidFill>
                  <a:schemeClr val="tx1"/>
                </a:solidFill>
              </a:defRPr>
            </a:lvl4pPr>
            <a:lvl5pPr marL="2045454" indent="-247179">
              <a:buClr>
                <a:schemeClr val="tx1"/>
              </a:buClr>
              <a:defRPr>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403130517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653094" rtl="0" eaLnBrk="1" fontAlgn="base" hangingPunct="1">
              <a:lnSpc>
                <a:spcPct val="90000"/>
              </a:lnSpc>
              <a:spcBef>
                <a:spcPct val="0"/>
              </a:spcBef>
              <a:spcAft>
                <a:spcPct val="20000"/>
              </a:spcAft>
              <a:defRPr lang="en-US" sz="3500" b="1" cap="all" baseline="0" dirty="0" smtClean="0">
                <a:solidFill>
                  <a:srgbClr val="292929"/>
                </a:soli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4015349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JDV6_16x9_Welcome">
    <p:spTree>
      <p:nvGrpSpPr>
        <p:cNvPr id="1" name=""/>
        <p:cNvGrpSpPr/>
        <p:nvPr/>
      </p:nvGrpSpPr>
      <p:grpSpPr>
        <a:xfrm>
          <a:off x="0" y="0"/>
          <a:ext cx="0" cy="0"/>
          <a:chOff x="0" y="0"/>
          <a:chExt cx="0" cy="0"/>
        </a:xfrm>
      </p:grpSpPr>
      <p:sp>
        <p:nvSpPr>
          <p:cNvPr id="2" name="Rectangle 1"/>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877">
              <a:spcAft>
                <a:spcPts val="857"/>
              </a:spcAft>
              <a:defRPr/>
            </a:pPr>
            <a:r>
              <a:rPr lang="en-US" dirty="0">
                <a:solidFill>
                  <a:srgbClr val="FFFFFF"/>
                </a:solidFill>
                <a:latin typeface="Arial"/>
              </a:rPr>
              <a:t>Welcome Slide</a:t>
            </a:r>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059772" y="3541191"/>
            <a:ext cx="6510867" cy="901700"/>
          </a:xfrm>
          <a:prstGeom prst="rect">
            <a:avLst/>
          </a:prstGeom>
          <a:noFill/>
          <a:ln>
            <a:noFill/>
          </a:ln>
          <a:effectLst>
            <a:outerShdw blurRad="190500" dist="25400" dir="2700000" algn="ctr" rotWithShape="0">
              <a:schemeClr val="bg2">
                <a:alpha val="25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4279901" y="3419715"/>
            <a:ext cx="5943600" cy="114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08656" tIns="208656" rIns="208656" bIns="208656" anchor="ctr">
            <a:spAutoFit/>
          </a:bodyPr>
          <a:lstStyle/>
          <a:p>
            <a:pPr algn="ctr" defTabSz="2086754">
              <a:defRPr/>
            </a:pPr>
            <a:r>
              <a:rPr lang="en-US" sz="4700" dirty="0">
                <a:solidFill>
                  <a:srgbClr val="EBEBEB"/>
                </a:solidFill>
                <a:effectLst>
                  <a:outerShdw blurRad="190500" algn="ctr" rotWithShape="0">
                    <a:srgbClr val="EBEBEB">
                      <a:alpha val="25000"/>
                    </a:srgbClr>
                  </a:outerShdw>
                </a:effectLst>
                <a:latin typeface="Antenna Black" pitchFamily="50" charset="0"/>
              </a:rPr>
              <a:t>BIENVENUE</a:t>
            </a:r>
          </a:p>
        </p:txBody>
      </p:sp>
      <p:sp>
        <p:nvSpPr>
          <p:cNvPr id="5" name="Rectangle 4"/>
          <p:cNvSpPr/>
          <p:nvPr/>
        </p:nvSpPr>
        <p:spPr>
          <a:xfrm>
            <a:off x="2358000" y="3419715"/>
            <a:ext cx="9787467" cy="114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08656" tIns="208656" rIns="208656" bIns="208656" anchor="ctr">
            <a:spAutoFit/>
          </a:bodyPr>
          <a:lstStyle/>
          <a:p>
            <a:pPr algn="ctr" defTabSz="2086754">
              <a:defRPr/>
            </a:pPr>
            <a:r>
              <a:rPr lang="en-US" sz="4700" dirty="0" err="1">
                <a:solidFill>
                  <a:srgbClr val="EBEBEB"/>
                </a:solidFill>
                <a:effectLst>
                  <a:outerShdw blurRad="190500" algn="ctr" rotWithShape="0">
                    <a:srgbClr val="EBEBEB">
                      <a:alpha val="25000"/>
                    </a:srgbClr>
                  </a:outerShdw>
                </a:effectLst>
                <a:latin typeface="Arial Black" pitchFamily="34" charset="0"/>
              </a:rPr>
              <a:t>ДОБРО</a:t>
            </a:r>
            <a:r>
              <a:rPr lang="en-US" sz="4700" dirty="0">
                <a:solidFill>
                  <a:srgbClr val="EBEBEB"/>
                </a:solidFill>
                <a:effectLst>
                  <a:outerShdw blurRad="190500" algn="ctr" rotWithShape="0">
                    <a:srgbClr val="EBEBEB">
                      <a:alpha val="25000"/>
                    </a:srgbClr>
                  </a:outerShdw>
                </a:effectLst>
                <a:latin typeface="Arial Black" pitchFamily="34" charset="0"/>
              </a:rPr>
              <a:t> </a:t>
            </a:r>
            <a:r>
              <a:rPr lang="en-US" sz="4700" dirty="0" err="1">
                <a:solidFill>
                  <a:srgbClr val="EBEBEB"/>
                </a:solidFill>
                <a:effectLst>
                  <a:outerShdw blurRad="190500" algn="ctr" rotWithShape="0">
                    <a:srgbClr val="EBEBEB">
                      <a:alpha val="25000"/>
                    </a:srgbClr>
                  </a:outerShdw>
                </a:effectLst>
                <a:latin typeface="Arial Black" pitchFamily="34" charset="0"/>
              </a:rPr>
              <a:t>ПОЖАЛОВАТЬ</a:t>
            </a:r>
            <a:endParaRPr lang="en-US" sz="4700" dirty="0">
              <a:solidFill>
                <a:srgbClr val="EBEBEB"/>
              </a:solidFill>
              <a:effectLst>
                <a:outerShdw blurRad="190500" algn="ctr" rotWithShape="0">
                  <a:srgbClr val="EBEBEB">
                    <a:alpha val="25000"/>
                  </a:srgbClr>
                </a:outerShdw>
              </a:effectLst>
              <a:latin typeface="Arial Black" pitchFamily="34" charset="0"/>
            </a:endParaRPr>
          </a:p>
        </p:txBody>
      </p:sp>
      <p:sp>
        <p:nvSpPr>
          <p:cNvPr id="6" name="Rectangle 5"/>
          <p:cNvSpPr/>
          <p:nvPr/>
        </p:nvSpPr>
        <p:spPr>
          <a:xfrm>
            <a:off x="4279901" y="3419715"/>
            <a:ext cx="5943600" cy="114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08656" tIns="208656" rIns="208656" bIns="208656" anchor="ctr">
            <a:spAutoFit/>
          </a:bodyPr>
          <a:lstStyle/>
          <a:p>
            <a:pPr algn="ctr" defTabSz="2086754">
              <a:defRPr/>
            </a:pPr>
            <a:r>
              <a:rPr lang="en-US" sz="4700" dirty="0" err="1">
                <a:solidFill>
                  <a:srgbClr val="EBEBEB"/>
                </a:solidFill>
                <a:effectLst>
                  <a:outerShdw blurRad="190500" algn="ctr" rotWithShape="0">
                    <a:srgbClr val="EBEBEB">
                      <a:alpha val="25000"/>
                    </a:srgbClr>
                  </a:outerShdw>
                </a:effectLst>
                <a:latin typeface="Antenna Black" pitchFamily="50" charset="0"/>
              </a:rPr>
              <a:t>BENVENUTO</a:t>
            </a:r>
            <a:endParaRPr lang="en-US" sz="4700" dirty="0">
              <a:solidFill>
                <a:srgbClr val="EBEBEB"/>
              </a:solidFill>
              <a:effectLst>
                <a:outerShdw blurRad="190500" algn="ctr" rotWithShape="0">
                  <a:srgbClr val="EBEBEB">
                    <a:alpha val="25000"/>
                  </a:srgbClr>
                </a:outerShdw>
              </a:effectLst>
              <a:latin typeface="Antenna Black" pitchFamily="50" charset="0"/>
            </a:endParaRPr>
          </a:p>
        </p:txBody>
      </p:sp>
      <p:sp>
        <p:nvSpPr>
          <p:cNvPr id="7" name="Rectangle 6"/>
          <p:cNvSpPr/>
          <p:nvPr/>
        </p:nvSpPr>
        <p:spPr>
          <a:xfrm>
            <a:off x="4049212" y="3419715"/>
            <a:ext cx="6405035" cy="114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08656" tIns="208656" rIns="208656" bIns="208656" anchor="ctr">
            <a:spAutoFit/>
          </a:bodyPr>
          <a:lstStyle/>
          <a:p>
            <a:pPr algn="ctr" defTabSz="2086754">
              <a:defRPr/>
            </a:pPr>
            <a:r>
              <a:rPr lang="en-US" sz="4700" dirty="0">
                <a:solidFill>
                  <a:srgbClr val="EBEBEB"/>
                </a:solidFill>
                <a:effectLst>
                  <a:outerShdw blurRad="190500" algn="ctr" rotWithShape="0">
                    <a:srgbClr val="EBEBEB">
                      <a:alpha val="25000"/>
                    </a:srgbClr>
                  </a:outerShdw>
                </a:effectLst>
                <a:latin typeface="Antenna Black" pitchFamily="50" charset="0"/>
              </a:rPr>
              <a:t>KARIBU</a:t>
            </a:r>
          </a:p>
        </p:txBody>
      </p:sp>
      <p:pic>
        <p:nvPicPr>
          <p:cNvPr id="8" name="Picture 2" descr="\\psf\Host\Volumes\EP File Share\Touch\Project Juniper Regional Sales Summit\Development\T2625\Welcomes_PNGs\Arabic Welco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8655" y="3566591"/>
            <a:ext cx="3088216" cy="85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3" descr="\\psf\Host\Volumes\EP File Share\Touch\Project Juniper Regional Sales Summit\Development\T2625\Welcomes_PNGs\Urdu and Farsi Welcom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5669" y="3570843"/>
            <a:ext cx="3412067" cy="842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059772" y="3541191"/>
            <a:ext cx="6510867" cy="901700"/>
          </a:xfrm>
          <a:prstGeom prst="rect">
            <a:avLst/>
          </a:prstGeom>
          <a:noFill/>
          <a:ln>
            <a:noFill/>
          </a:ln>
          <a:effectLst>
            <a:outerShdw blurRad="190500" algn="ctr" rotWithShape="0">
              <a:schemeClr val="bg2">
                <a:alpha val="4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57979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xit" presetSubtype="0" fill="hold" grpId="1" nodeType="withEffect">
                                  <p:stCondLst>
                                    <p:cond delay="25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10" presetClass="entr" presetSubtype="0" fill="hold" nodeType="withEffect">
                                  <p:stCondLst>
                                    <p:cond delay="25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xit" presetSubtype="0" fill="hold" nodeType="withEffect">
                                  <p:stCondLst>
                                    <p:cond delay="50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par>
                                <p:cTn id="17" presetID="10" presetClass="entr" presetSubtype="0" fill="hold" grpId="0" nodeType="withEffect">
                                  <p:stCondLst>
                                    <p:cond delay="75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xit" presetSubtype="0" fill="hold" grpId="1" nodeType="withEffect">
                                  <p:stCondLst>
                                    <p:cond delay="100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par>
                                <p:cTn id="23" presetID="10" presetClass="entr" presetSubtype="0" fill="hold" grpId="0" nodeType="withEffect">
                                  <p:stCondLst>
                                    <p:cond delay="10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xit" presetSubtype="0" fill="hold" grpId="1" nodeType="withEffect">
                                  <p:stCondLst>
                                    <p:cond delay="125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par>
                                <p:cTn id="29" presetID="10" presetClass="entr" presetSubtype="0" fill="hold" nodeType="withEffect">
                                  <p:stCondLst>
                                    <p:cond delay="125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xit" presetSubtype="0" fill="hold" nodeType="withEffect">
                                  <p:stCondLst>
                                    <p:cond delay="1500"/>
                                  </p:stCondLst>
                                  <p:childTnLst>
                                    <p:animEffect transition="out" filter="fade">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par>
                                <p:cTn id="35" presetID="10" presetClass="entr" presetSubtype="0" fill="hold" grpId="0" nodeType="withEffect">
                                  <p:stCondLst>
                                    <p:cond delay="150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xit" presetSubtype="0" fill="hold" grpId="1" nodeType="withEffect">
                                  <p:stCondLst>
                                    <p:cond delay="1750"/>
                                  </p:stCondLst>
                                  <p:childTnLst>
                                    <p:animEffect transition="out" filter="fade">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cTn>
                              </p:par>
                            </p:childTnLst>
                          </p:cTn>
                        </p:par>
                        <p:par>
                          <p:cTn id="41" fill="hold">
                            <p:stCondLst>
                              <p:cond delay="2250"/>
                            </p:stCondLst>
                            <p:childTnLst>
                              <p:par>
                                <p:cTn id="42" presetID="10" presetClass="entr" presetSubtype="0"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700"/>
                                        <p:tgtEl>
                                          <p:spTgt spid="3"/>
                                        </p:tgtEl>
                                      </p:cBhvr>
                                    </p:animEffect>
                                  </p:childTnLst>
                                </p:cTn>
                              </p:par>
                              <p:par>
                                <p:cTn id="45" presetID="10" presetClass="entr" presetSubtype="0" fill="hold" nodeType="withEffect">
                                  <p:stCondLst>
                                    <p:cond delay="40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8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7" grpId="0"/>
      <p:bldP spid="7" grpId="1"/>
    </p:bld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Content Placeholder 2"/>
          <p:cNvSpPr>
            <a:spLocks noGrp="1"/>
          </p:cNvSpPr>
          <p:nvPr>
            <p:ph sz="half" idx="1"/>
          </p:nvPr>
        </p:nvSpPr>
        <p:spPr>
          <a:xfrm>
            <a:off x="731520" y="1920241"/>
            <a:ext cx="6461760" cy="5431156"/>
          </a:xfrm>
        </p:spPr>
        <p:txBody>
          <a:bodyPr/>
          <a:lstStyle>
            <a:lvl1pPr>
              <a:defRPr sz="2900" b="1"/>
            </a:lvl1pPr>
            <a:lvl2pPr>
              <a:defRPr sz="3100"/>
            </a:lvl2pPr>
            <a:lvl3pPr>
              <a:defRPr sz="2900"/>
            </a:lvl3pPr>
            <a:lvl4pPr>
              <a:defRPr sz="2700"/>
            </a:lvl4pPr>
            <a:lvl5pPr>
              <a:defRPr sz="2000"/>
            </a:lvl5pPr>
            <a:lvl6pPr>
              <a:defRPr sz="2700"/>
            </a:lvl6pPr>
            <a:lvl7pPr>
              <a:defRPr sz="2700"/>
            </a:lvl7pPr>
            <a:lvl8pPr>
              <a:defRPr sz="2700"/>
            </a:lvl8pPr>
            <a:lvl9pPr>
              <a:defRPr sz="2700"/>
            </a:lvl9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4" name="Content Placeholder 3"/>
          <p:cNvSpPr>
            <a:spLocks noGrp="1"/>
          </p:cNvSpPr>
          <p:nvPr>
            <p:ph sz="half" idx="2"/>
          </p:nvPr>
        </p:nvSpPr>
        <p:spPr>
          <a:xfrm>
            <a:off x="7437120" y="1920241"/>
            <a:ext cx="6461760" cy="5431156"/>
          </a:xfrm>
        </p:spPr>
        <p:txBody>
          <a:bodyPr/>
          <a:lstStyle>
            <a:lvl1pPr>
              <a:defRPr sz="2900" b="1"/>
            </a:lvl1pPr>
            <a:lvl2pPr>
              <a:defRPr sz="3100"/>
            </a:lvl2pPr>
            <a:lvl3pPr>
              <a:defRPr sz="2900"/>
            </a:lvl3pPr>
            <a:lvl4pPr>
              <a:defRPr sz="2700"/>
            </a:lvl4pPr>
            <a:lvl5pPr>
              <a:defRPr sz="2700"/>
            </a:lvl5pPr>
            <a:lvl6pPr>
              <a:defRPr sz="2700"/>
            </a:lvl6pPr>
            <a:lvl7pPr>
              <a:defRPr sz="2700"/>
            </a:lvl7pPr>
            <a:lvl8pPr>
              <a:defRPr sz="2700"/>
            </a:lvl8pPr>
            <a:lvl9pPr>
              <a:defRPr sz="2700"/>
            </a:lvl9pPr>
          </a:lstStyle>
          <a:p>
            <a:pPr lvl="0"/>
            <a:r>
              <a:rPr lang="en-US" noProof="0" smtClean="0"/>
              <a:t>Click to edit Master text styles</a:t>
            </a:r>
          </a:p>
          <a:p>
            <a:pPr lvl="1"/>
            <a:r>
              <a:rPr lang="en-US" noProof="0" smtClean="0"/>
              <a:t>Second level</a:t>
            </a:r>
          </a:p>
          <a:p>
            <a:pPr lvl="2"/>
            <a:r>
              <a:rPr lang="en-US" noProof="0" smtClean="0"/>
              <a:t>Third level</a:t>
            </a:r>
          </a:p>
        </p:txBody>
      </p:sp>
    </p:spTree>
    <p:extLst>
      <p:ext uri="{BB962C8B-B14F-4D97-AF65-F5344CB8AC3E}">
        <p14:creationId xmlns:p14="http://schemas.microsoft.com/office/powerpoint/2010/main" val="409416336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 name="Picture 11" descr="lrg-ven-gradient-3.png"/>
          <p:cNvPicPr>
            <a:picLocks noChangeAspect="1"/>
          </p:cNvPicPr>
          <p:nvPr/>
        </p:nvPicPr>
        <p:blipFill>
          <a:blip r:embed="rId2" cstate="print"/>
          <a:srcRect/>
          <a:stretch>
            <a:fillRect/>
          </a:stretch>
        </p:blipFill>
        <p:spPr bwMode="auto">
          <a:xfrm>
            <a:off x="0" y="6046471"/>
            <a:ext cx="14630400" cy="2183131"/>
          </a:xfrm>
          <a:prstGeom prst="rect">
            <a:avLst/>
          </a:prstGeom>
          <a:noFill/>
          <a:ln w="9525">
            <a:noFill/>
            <a:miter lim="800000"/>
            <a:headEnd/>
            <a:tailEnd/>
          </a:ln>
        </p:spPr>
      </p:pic>
      <p:sp>
        <p:nvSpPr>
          <p:cNvPr id="3" name="Rectangle 44"/>
          <p:cNvSpPr>
            <a:spLocks noChangeArrowheads="1"/>
          </p:cNvSpPr>
          <p:nvPr/>
        </p:nvSpPr>
        <p:spPr bwMode="invGray">
          <a:xfrm>
            <a:off x="0" y="3907053"/>
            <a:ext cx="131895" cy="415498"/>
          </a:xfrm>
          <a:prstGeom prst="rect">
            <a:avLst/>
          </a:prstGeom>
          <a:gradFill rotWithShape="1">
            <a:gsLst>
              <a:gs pos="0">
                <a:srgbClr val="BABCBE">
                  <a:alpha val="14998"/>
                </a:srgbClr>
              </a:gs>
              <a:gs pos="100000">
                <a:srgbClr val="565758">
                  <a:alpha val="14998"/>
                </a:srgbClr>
              </a:gs>
            </a:gsLst>
            <a:lin ang="5400000" scaled="1"/>
          </a:gradFill>
          <a:ln w="28575">
            <a:noFill/>
            <a:miter lim="800000"/>
            <a:headEnd/>
            <a:tailEnd/>
          </a:ln>
        </p:spPr>
        <p:txBody>
          <a:bodyPr wrap="none" lIns="130619" tIns="0" rIns="0" bIns="0" anchor="ctr">
            <a:spAutoFit/>
          </a:bodyPr>
          <a:lstStyle/>
          <a:p>
            <a:pPr defTabSz="914377" fontAlgn="base">
              <a:spcBef>
                <a:spcPct val="0"/>
              </a:spcBef>
              <a:spcAft>
                <a:spcPct val="0"/>
              </a:spcAft>
              <a:defRPr/>
            </a:pPr>
            <a:endParaRPr lang="en-US" sz="2700">
              <a:solidFill>
                <a:srgbClr val="333333"/>
              </a:solidFill>
              <a:latin typeface="Arial" pitchFamily="34" charset="0"/>
              <a:ea typeface="ＭＳ Ｐゴシック" pitchFamily="34" charset="-128"/>
            </a:endParaRPr>
          </a:p>
        </p:txBody>
      </p:sp>
      <p:pic>
        <p:nvPicPr>
          <p:cNvPr id="4" name="Picture 2"/>
          <p:cNvPicPr>
            <a:picLocks noChangeAspect="1" noChangeArrowheads="1"/>
          </p:cNvPicPr>
          <p:nvPr/>
        </p:nvPicPr>
        <p:blipFill>
          <a:blip r:embed="rId3" cstate="print"/>
          <a:srcRect/>
          <a:stretch>
            <a:fillRect/>
          </a:stretch>
        </p:blipFill>
        <p:spPr bwMode="auto">
          <a:xfrm>
            <a:off x="5923280" y="2621280"/>
            <a:ext cx="7287261" cy="4587240"/>
          </a:xfrm>
          <a:prstGeom prst="rect">
            <a:avLst/>
          </a:prstGeom>
          <a:noFill/>
          <a:ln w="28575">
            <a:noFill/>
            <a:miter lim="800000"/>
            <a:headEnd/>
            <a:tailEnd type="none" w="lg" len="sm"/>
          </a:ln>
        </p:spPr>
      </p:pic>
    </p:spTree>
    <p:extLst>
      <p:ext uri="{BB962C8B-B14F-4D97-AF65-F5344CB8AC3E}">
        <p14:creationId xmlns:p14="http://schemas.microsoft.com/office/powerpoint/2010/main" val="135930053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userDrawn="1">
  <p:cSld name="Blue Divider">
    <p:spTree>
      <p:nvGrpSpPr>
        <p:cNvPr id="1" name=""/>
        <p:cNvGrpSpPr/>
        <p:nvPr/>
      </p:nvGrpSpPr>
      <p:grpSpPr>
        <a:xfrm>
          <a:off x="0" y="0"/>
          <a:ext cx="0" cy="0"/>
          <a:chOff x="0" y="0"/>
          <a:chExt cx="0" cy="0"/>
        </a:xfrm>
      </p:grpSpPr>
      <p:sp>
        <p:nvSpPr>
          <p:cNvPr id="4" name="Rectangle 26"/>
          <p:cNvSpPr>
            <a:spLocks noChangeArrowheads="1"/>
          </p:cNvSpPr>
          <p:nvPr/>
        </p:nvSpPr>
        <p:spPr bwMode="black">
          <a:xfrm>
            <a:off x="754381" y="7475221"/>
            <a:ext cx="848360" cy="238127"/>
          </a:xfrm>
          <a:prstGeom prst="rect">
            <a:avLst/>
          </a:prstGeom>
          <a:noFill/>
          <a:ln w="9525">
            <a:noFill/>
            <a:miter lim="800000"/>
            <a:headEnd/>
            <a:tailEnd/>
          </a:ln>
        </p:spPr>
        <p:txBody>
          <a:bodyPr wrap="none" lIns="0" tIns="0" rIns="0" bIns="0" anchor="b"/>
          <a:lstStyle/>
          <a:p>
            <a:pPr defTabSz="914377" eaLnBrk="0" fontAlgn="base" hangingPunct="0">
              <a:spcBef>
                <a:spcPct val="0"/>
              </a:spcBef>
              <a:spcAft>
                <a:spcPct val="0"/>
              </a:spcAft>
              <a:tabLst>
                <a:tab pos="659898" algn="l"/>
                <a:tab pos="6530939" algn="ctr"/>
                <a:tab pos="12086772" algn="r"/>
                <a:tab pos="12649158" algn="r"/>
              </a:tabLst>
              <a:defRPr/>
            </a:pPr>
            <a:fld id="{4065DD38-202F-4A61-AA4E-A3A42F914E4B}" type="slidenum">
              <a:rPr lang="en-US" sz="1500">
                <a:solidFill>
                  <a:srgbClr val="807F83"/>
                </a:solidFill>
                <a:latin typeface="Arial" pitchFamily="34" charset="0"/>
                <a:ea typeface="ＭＳ Ｐゴシック" pitchFamily="34" charset="-128"/>
              </a:rPr>
              <a:pPr defTabSz="914377" eaLnBrk="0" fontAlgn="base" hangingPunct="0">
                <a:spcBef>
                  <a:spcPct val="0"/>
                </a:spcBef>
                <a:spcAft>
                  <a:spcPct val="0"/>
                </a:spcAft>
                <a:tabLst>
                  <a:tab pos="659898" algn="l"/>
                  <a:tab pos="6530939" algn="ctr"/>
                  <a:tab pos="12086772" algn="r"/>
                  <a:tab pos="12649158" algn="r"/>
                </a:tabLst>
                <a:defRPr/>
              </a:pPr>
              <a:t>‹#›</a:t>
            </a:fld>
            <a:endParaRPr lang="en-US" sz="1500">
              <a:solidFill>
                <a:srgbClr val="807F83"/>
              </a:solidFill>
              <a:latin typeface="Arial" pitchFamily="34" charset="0"/>
              <a:ea typeface="ＭＳ Ｐゴシック" pitchFamily="34" charset="-128"/>
            </a:endParaRPr>
          </a:p>
        </p:txBody>
      </p:sp>
      <p:grpSp>
        <p:nvGrpSpPr>
          <p:cNvPr id="5" name="Group 6"/>
          <p:cNvGrpSpPr>
            <a:grpSpLocks/>
          </p:cNvGrpSpPr>
          <p:nvPr/>
        </p:nvGrpSpPr>
        <p:grpSpPr bwMode="auto">
          <a:xfrm>
            <a:off x="721362" y="285751"/>
            <a:ext cx="13185141" cy="7193280"/>
            <a:chOff x="284" y="150"/>
            <a:chExt cx="5182" cy="3776"/>
          </a:xfrm>
        </p:grpSpPr>
        <p:sp>
          <p:nvSpPr>
            <p:cNvPr id="6" name="Line 7"/>
            <p:cNvSpPr>
              <a:spLocks noChangeShapeType="1"/>
            </p:cNvSpPr>
            <p:nvPr/>
          </p:nvSpPr>
          <p:spPr bwMode="auto">
            <a:xfrm>
              <a:off x="284" y="3926"/>
              <a:ext cx="5182" cy="0"/>
            </a:xfrm>
            <a:prstGeom prst="line">
              <a:avLst/>
            </a:prstGeom>
            <a:noFill/>
            <a:ln w="12700">
              <a:solidFill>
                <a:srgbClr val="BABCBE"/>
              </a:solidFill>
              <a:round/>
              <a:headEnd/>
              <a:tailEnd/>
            </a:ln>
          </p:spPr>
          <p:txBody>
            <a:bodyPr/>
            <a:lstStyle/>
            <a:p>
              <a:pPr defTabSz="914377" fontAlgn="base">
                <a:spcBef>
                  <a:spcPct val="0"/>
                </a:spcBef>
                <a:spcAft>
                  <a:spcPct val="0"/>
                </a:spcAft>
                <a:defRPr/>
              </a:pPr>
              <a:endParaRPr lang="en-US" sz="3500">
                <a:solidFill>
                  <a:srgbClr val="333333"/>
                </a:solidFill>
                <a:latin typeface="Arial" pitchFamily="34" charset="0"/>
                <a:ea typeface="ＭＳ Ｐゴシック" pitchFamily="34" charset="-128"/>
              </a:endParaRPr>
            </a:p>
          </p:txBody>
        </p:sp>
        <p:sp>
          <p:nvSpPr>
            <p:cNvPr id="7" name="Line 8"/>
            <p:cNvSpPr>
              <a:spLocks noChangeShapeType="1"/>
            </p:cNvSpPr>
            <p:nvPr/>
          </p:nvSpPr>
          <p:spPr bwMode="auto">
            <a:xfrm>
              <a:off x="284" y="602"/>
              <a:ext cx="5182" cy="0"/>
            </a:xfrm>
            <a:prstGeom prst="line">
              <a:avLst/>
            </a:prstGeom>
            <a:noFill/>
            <a:ln w="12700">
              <a:solidFill>
                <a:srgbClr val="BABCBE"/>
              </a:solidFill>
              <a:round/>
              <a:headEnd/>
              <a:tailEnd/>
            </a:ln>
          </p:spPr>
          <p:txBody>
            <a:bodyPr/>
            <a:lstStyle/>
            <a:p>
              <a:pPr defTabSz="914377" fontAlgn="base">
                <a:spcBef>
                  <a:spcPct val="0"/>
                </a:spcBef>
                <a:spcAft>
                  <a:spcPct val="0"/>
                </a:spcAft>
                <a:defRPr/>
              </a:pPr>
              <a:endParaRPr lang="en-US" sz="3500">
                <a:solidFill>
                  <a:srgbClr val="333333"/>
                </a:solidFill>
                <a:latin typeface="Arial" pitchFamily="34" charset="0"/>
                <a:ea typeface="ＭＳ Ｐゴシック" pitchFamily="34" charset="-128"/>
              </a:endParaRPr>
            </a:p>
          </p:txBody>
        </p:sp>
        <p:sp>
          <p:nvSpPr>
            <p:cNvPr id="8" name="Line 9"/>
            <p:cNvSpPr>
              <a:spLocks noChangeShapeType="1"/>
            </p:cNvSpPr>
            <p:nvPr/>
          </p:nvSpPr>
          <p:spPr bwMode="auto">
            <a:xfrm>
              <a:off x="284" y="150"/>
              <a:ext cx="5182" cy="0"/>
            </a:xfrm>
            <a:prstGeom prst="line">
              <a:avLst/>
            </a:prstGeom>
            <a:noFill/>
            <a:ln w="12700">
              <a:solidFill>
                <a:srgbClr val="BABCBE"/>
              </a:solidFill>
              <a:round/>
              <a:headEnd/>
              <a:tailEnd/>
            </a:ln>
          </p:spPr>
          <p:txBody>
            <a:bodyPr/>
            <a:lstStyle/>
            <a:p>
              <a:pPr defTabSz="914377" fontAlgn="base">
                <a:spcBef>
                  <a:spcPct val="0"/>
                </a:spcBef>
                <a:spcAft>
                  <a:spcPct val="0"/>
                </a:spcAft>
                <a:defRPr/>
              </a:pPr>
              <a:endParaRPr lang="en-US" sz="3500">
                <a:solidFill>
                  <a:srgbClr val="333333"/>
                </a:solidFill>
                <a:latin typeface="Arial" pitchFamily="34" charset="0"/>
                <a:ea typeface="ＭＳ Ｐゴシック" pitchFamily="34" charset="-128"/>
              </a:endParaRPr>
            </a:p>
          </p:txBody>
        </p:sp>
      </p:grpSp>
      <p:pic>
        <p:nvPicPr>
          <p:cNvPr id="9" name="Picture 10" descr="juniper_black.png"/>
          <p:cNvPicPr>
            <a:picLocks noChangeAspect="1"/>
          </p:cNvPicPr>
          <p:nvPr/>
        </p:nvPicPr>
        <p:blipFill>
          <a:blip r:embed="rId2" cstate="print"/>
          <a:srcRect/>
          <a:stretch>
            <a:fillRect/>
          </a:stretch>
        </p:blipFill>
        <p:spPr bwMode="auto">
          <a:xfrm>
            <a:off x="12103101" y="7579997"/>
            <a:ext cx="1778000" cy="363855"/>
          </a:xfrm>
          <a:prstGeom prst="rect">
            <a:avLst/>
          </a:prstGeom>
          <a:noFill/>
          <a:ln w="9525">
            <a:noFill/>
            <a:miter lim="800000"/>
            <a:headEnd/>
            <a:tailEnd/>
          </a:ln>
        </p:spPr>
      </p:pic>
      <p:sp>
        <p:nvSpPr>
          <p:cNvPr id="10" name="TextBox 13"/>
          <p:cNvSpPr txBox="1">
            <a:spLocks noChangeArrowheads="1"/>
          </p:cNvSpPr>
          <p:nvPr/>
        </p:nvSpPr>
        <p:spPr bwMode="auto">
          <a:xfrm>
            <a:off x="5327863" y="7488558"/>
            <a:ext cx="3982299" cy="301175"/>
          </a:xfrm>
          <a:prstGeom prst="rect">
            <a:avLst/>
          </a:prstGeom>
          <a:noFill/>
          <a:ln>
            <a:noFill/>
          </a:ln>
          <a:extLst/>
        </p:spPr>
        <p:txBody>
          <a:bodyPr wrap="none" lIns="130619" tIns="65309" rIns="130619" bIns="65309">
            <a:spAutoFit/>
          </a:bodyPr>
          <a:lstStyle/>
          <a:p>
            <a:pPr algn="ctr" defTabSz="914377" fontAlgn="base">
              <a:spcBef>
                <a:spcPct val="50000"/>
              </a:spcBef>
              <a:spcAft>
                <a:spcPct val="0"/>
              </a:spcAft>
              <a:defRPr/>
            </a:pPr>
            <a:r>
              <a:rPr lang="en-US" sz="1100">
                <a:solidFill>
                  <a:srgbClr val="807F83"/>
                </a:solidFill>
                <a:latin typeface="Arial" pitchFamily="34" charset="0"/>
                <a:ea typeface="ＭＳ Ｐゴシック" pitchFamily="34" charset="-128"/>
              </a:rPr>
              <a:t>Copyright © 2013 Juniper Networks, Inc.     www.juniper.net</a:t>
            </a:r>
          </a:p>
        </p:txBody>
      </p:sp>
      <p:pic>
        <p:nvPicPr>
          <p:cNvPr id="11" name="Picture 30" descr="blue-section"/>
          <p:cNvPicPr>
            <a:picLocks noChangeAspect="1" noChangeArrowheads="1"/>
          </p:cNvPicPr>
          <p:nvPr userDrawn="1"/>
        </p:nvPicPr>
        <p:blipFill>
          <a:blip r:embed="rId3" cstate="print"/>
          <a:srcRect/>
          <a:stretch>
            <a:fillRect/>
          </a:stretch>
        </p:blipFill>
        <p:spPr bwMode="auto">
          <a:xfrm>
            <a:off x="0" y="0"/>
            <a:ext cx="14630400" cy="8246747"/>
          </a:xfrm>
          <a:prstGeom prst="rect">
            <a:avLst/>
          </a:prstGeom>
          <a:noFill/>
          <a:ln w="9525">
            <a:noFill/>
            <a:miter lim="800000"/>
            <a:headEnd/>
            <a:tailEnd/>
          </a:ln>
        </p:spPr>
      </p:pic>
      <p:sp>
        <p:nvSpPr>
          <p:cNvPr id="3" name="Rectangle 3"/>
          <p:cNvSpPr>
            <a:spLocks noGrp="1" noChangeArrowheads="1"/>
          </p:cNvSpPr>
          <p:nvPr>
            <p:ph type="title"/>
          </p:nvPr>
        </p:nvSpPr>
        <p:spPr bwMode="auto">
          <a:xfrm>
            <a:off x="1463040" y="6031231"/>
            <a:ext cx="11734800" cy="1101091"/>
          </a:xfrm>
          <a:prstGeom prst="rect">
            <a:avLst/>
          </a:prstGeom>
          <a:noFill/>
          <a:ln w="9525" algn="ctr">
            <a:noFill/>
            <a:miter lim="800000"/>
            <a:headEnd/>
            <a:tailEnd/>
          </a:ln>
        </p:spPr>
        <p:txBody>
          <a:bodyPr tIns="0" rIns="0" bIns="0"/>
          <a:lstStyle>
            <a:lvl1pPr algn="l">
              <a:defRPr sz="4300">
                <a:solidFill>
                  <a:schemeClr val="bg1"/>
                </a:solidFill>
              </a:defRPr>
            </a:lvl1pPr>
          </a:lstStyle>
          <a:p>
            <a:pPr lvl="0"/>
            <a:r>
              <a:rPr lang="en-US" smtClean="0"/>
              <a:t>Click to edit Master title style</a:t>
            </a:r>
          </a:p>
        </p:txBody>
      </p:sp>
    </p:spTree>
    <p:extLst>
      <p:ext uri="{BB962C8B-B14F-4D97-AF65-F5344CB8AC3E}">
        <p14:creationId xmlns:p14="http://schemas.microsoft.com/office/powerpoint/2010/main" val="210980254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JDV6_16x9_Title and Bullets">
    <p:spTree>
      <p:nvGrpSpPr>
        <p:cNvPr id="1" name=""/>
        <p:cNvGrpSpPr/>
        <p:nvPr/>
      </p:nvGrpSpPr>
      <p:grpSpPr>
        <a:xfrm>
          <a:off x="0" y="0"/>
          <a:ext cx="0" cy="0"/>
          <a:chOff x="0" y="0"/>
          <a:chExt cx="0" cy="0"/>
        </a:xfrm>
      </p:grpSpPr>
      <p:sp>
        <p:nvSpPr>
          <p:cNvPr id="7" name="Text Placeholder 11"/>
          <p:cNvSpPr>
            <a:spLocks noGrp="1"/>
          </p:cNvSpPr>
          <p:nvPr>
            <p:ph type="body" sz="quarter" idx="14"/>
          </p:nvPr>
        </p:nvSpPr>
        <p:spPr>
          <a:xfrm>
            <a:off x="726038" y="1917705"/>
            <a:ext cx="13548783" cy="5831417"/>
          </a:xfrm>
          <a:prstGeom prst="rect">
            <a:avLst/>
          </a:prstGeom>
        </p:spPr>
        <p:txBody>
          <a:bodyPr lIns="130558" tIns="65276" rIns="130558" bIns="65276"/>
          <a:lstStyle>
            <a:lvl1pPr marL="412514" indent="-412514">
              <a:spcBef>
                <a:spcPts val="0"/>
              </a:spcBef>
              <a:spcAft>
                <a:spcPts val="857"/>
              </a:spcAft>
              <a:buClr>
                <a:schemeClr val="accent3"/>
              </a:buClr>
              <a:buFont typeface="Wingdings" pitchFamily="2" charset="2"/>
              <a:buChar char="§"/>
              <a:defRPr sz="4000">
                <a:solidFill>
                  <a:schemeClr val="tx1"/>
                </a:solidFill>
              </a:defRPr>
            </a:lvl1pPr>
            <a:lvl2pPr marL="822765" indent="-373989">
              <a:spcBef>
                <a:spcPts val="0"/>
              </a:spcBef>
              <a:spcAft>
                <a:spcPts val="857"/>
              </a:spcAft>
              <a:buClr>
                <a:schemeClr val="accent3"/>
              </a:buClr>
              <a:buFont typeface="Wingdings" pitchFamily="2" charset="2"/>
              <a:buChar char="§"/>
              <a:defRPr sz="3500">
                <a:solidFill>
                  <a:schemeClr val="tx1"/>
                </a:solidFill>
              </a:defRPr>
            </a:lvl2pPr>
            <a:lvl3pPr marL="1149169" indent="-337722" defTabSz="1305570">
              <a:spcBef>
                <a:spcPts val="0"/>
              </a:spcBef>
              <a:spcAft>
                <a:spcPts val="857"/>
              </a:spcAft>
              <a:buClr>
                <a:schemeClr val="accent3"/>
              </a:buClr>
              <a:buFont typeface="Wingdings" pitchFamily="2" charset="2"/>
              <a:buChar char="§"/>
              <a:defRPr sz="2900">
                <a:solidFill>
                  <a:schemeClr val="tx1"/>
                </a:solidFill>
              </a:defRPr>
            </a:lvl3pPr>
            <a:lvl4pPr marL="979168" indent="-244805">
              <a:spcBef>
                <a:spcPts val="0"/>
              </a:spcBef>
              <a:spcAft>
                <a:spcPts val="429"/>
              </a:spcAft>
              <a:buClr>
                <a:schemeClr val="accent4"/>
              </a:buClr>
              <a:buFont typeface="Wingdings" pitchFamily="2" charset="2"/>
              <a:buChar char="§"/>
              <a:defRPr sz="2300"/>
            </a:lvl4pPr>
            <a:lvl5pPr marL="1223960" indent="-244805">
              <a:spcBef>
                <a:spcPts val="0"/>
              </a:spcBef>
              <a:spcAft>
                <a:spcPts val="143"/>
              </a:spcAft>
              <a:buClr>
                <a:schemeClr val="accent4"/>
              </a:buClr>
              <a:buFont typeface="Wingdings" pitchFamily="2" charset="2"/>
              <a:buChar char="§"/>
              <a:defRPr sz="23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7"/>
          <p:cNvSpPr>
            <a:spLocks noGrp="1"/>
          </p:cNvSpPr>
          <p:nvPr>
            <p:ph type="body" sz="quarter" idx="10" hasCustomPrompt="1"/>
          </p:nvPr>
        </p:nvSpPr>
        <p:spPr>
          <a:xfrm>
            <a:off x="485988" y="455509"/>
            <a:ext cx="13418397" cy="718296"/>
          </a:xfrm>
          <a:prstGeom prst="rect">
            <a:avLst/>
          </a:prstGeom>
        </p:spPr>
        <p:txBody>
          <a:bodyPr lIns="0" tIns="0" rIns="0" bIns="0" anchor="t">
            <a:noAutofit/>
          </a:bodyPr>
          <a:lstStyle>
            <a:lvl1pPr marL="0" indent="0" algn="l" defTabSz="1174992" rtl="0" eaLnBrk="1" latinLnBrk="0" hangingPunct="1">
              <a:lnSpc>
                <a:spcPct val="80000"/>
              </a:lnSpc>
              <a:spcBef>
                <a:spcPts val="0"/>
              </a:spcBef>
              <a:spcAft>
                <a:spcPts val="0"/>
              </a:spcAft>
              <a:buFont typeface="Arial" pitchFamily="34" charset="0"/>
              <a:buNone/>
              <a:defRPr lang="en-US" sz="5700" b="1" kern="1200" cap="all" baseline="0" smtClean="0">
                <a:solidFill>
                  <a:schemeClr val="tx1"/>
                </a:solidFill>
                <a:latin typeface="+mj-lt"/>
                <a:ea typeface="+mn-ea"/>
                <a:cs typeface="+mn-cs"/>
              </a:defRPr>
            </a:lvl1pPr>
          </a:lstStyle>
          <a:p>
            <a:pPr lvl="0"/>
            <a:r>
              <a:rPr lang="en-US" smtClean="0"/>
              <a:t>40pt, 1-2+ Lines, cap-case</a:t>
            </a:r>
          </a:p>
        </p:txBody>
      </p:sp>
      <p:sp>
        <p:nvSpPr>
          <p:cNvPr id="12" name="Text Placeholder 3"/>
          <p:cNvSpPr>
            <a:spLocks noGrp="1"/>
          </p:cNvSpPr>
          <p:nvPr>
            <p:ph type="body" sz="quarter" idx="15" hasCustomPrompt="1"/>
          </p:nvPr>
        </p:nvSpPr>
        <p:spPr>
          <a:xfrm>
            <a:off x="485990" y="973634"/>
            <a:ext cx="13418397" cy="374941"/>
          </a:xfrm>
          <a:prstGeom prst="rect">
            <a:avLst/>
          </a:prstGeom>
        </p:spPr>
        <p:txBody>
          <a:bodyPr lIns="0" tIns="169722" rIns="130558" bIns="65276" anchor="t" anchorCtr="0"/>
          <a:lstStyle>
            <a:lvl1pPr marL="0" indent="0" algn="l" defTabSz="1174992" rtl="0" eaLnBrk="1" latinLnBrk="0" hangingPunct="1">
              <a:spcBef>
                <a:spcPct val="20000"/>
              </a:spcBef>
              <a:buFont typeface="Arial" pitchFamily="34" charset="0"/>
              <a:buNone/>
              <a:defRPr lang="en-US" sz="3500" kern="1200" smtClean="0">
                <a:solidFill>
                  <a:schemeClr val="accent3"/>
                </a:solidFill>
                <a:latin typeface="+mn-lt"/>
                <a:ea typeface="+mn-ea"/>
                <a:cs typeface="+mn-cs"/>
              </a:defRPr>
            </a:lvl1pPr>
            <a:lvl2pPr marL="0" indent="0" algn="l" defTabSz="1174992"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2pPr>
            <a:lvl3pPr marL="0" indent="0" algn="l" defTabSz="1174992"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3pPr>
            <a:lvl4pPr marL="0" indent="0" algn="l" defTabSz="1174992"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4pPr>
            <a:lvl5pPr marL="0" indent="0" algn="l" defTabSz="1174992"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5pPr>
          </a:lstStyle>
          <a:p>
            <a:pPr lvl="0"/>
            <a:r>
              <a:rPr lang="en-US" smtClean="0"/>
              <a:t>Subtitle: 24pt Arial, Title Case</a:t>
            </a:r>
          </a:p>
        </p:txBody>
      </p:sp>
    </p:spTree>
    <p:extLst>
      <p:ext uri="{BB962C8B-B14F-4D97-AF65-F5344CB8AC3E}">
        <p14:creationId xmlns:p14="http://schemas.microsoft.com/office/powerpoint/2010/main" val="2052564160"/>
      </p:ext>
    </p:extLst>
  </p:cSld>
  <p:clrMapOvr>
    <a:masterClrMapping/>
  </p:clrMapOvr>
  <p:transition spd="slow">
    <p:wipe dir="r"/>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84925" y="546752"/>
            <a:ext cx="13167363" cy="628377"/>
          </a:xfrm>
          <a:prstGeom prst="rect">
            <a:avLst/>
          </a:prstGeom>
        </p:spPr>
        <p:txBody>
          <a:bodyPr lIns="0" tIns="0" rIns="0" bIns="0" anchor="b" anchorCtr="0">
            <a:spAutoFit/>
          </a:bodyPr>
          <a:lstStyle>
            <a:lvl1pPr>
              <a:lnSpc>
                <a:spcPct val="90000"/>
              </a:lnSpc>
              <a:spcBef>
                <a:spcPts val="400"/>
              </a:spcBef>
              <a:defRPr lang="en-US" sz="4900" b="0" spc="-61" baseline="0">
                <a:solidFill>
                  <a:schemeClr val="tx1"/>
                </a:solidFill>
                <a:ea typeface="+mn-ea"/>
              </a:defRPr>
            </a:lvl1pPr>
          </a:lstStyle>
          <a:p>
            <a:pPr marL="0" lvl="0" defTabSz="1096830">
              <a:lnSpc>
                <a:spcPct val="80000"/>
              </a:lnSpc>
            </a:pPr>
            <a:r>
              <a:rPr lang="en-US" dirty="0" smtClean="0"/>
              <a:t>Click to edit Master title style</a:t>
            </a:r>
            <a:endParaRPr lang="en-US" dirty="0"/>
          </a:p>
        </p:txBody>
      </p:sp>
      <p:sp>
        <p:nvSpPr>
          <p:cNvPr id="3" name="Content Placeholder 2"/>
          <p:cNvSpPr>
            <a:spLocks noGrp="1"/>
          </p:cNvSpPr>
          <p:nvPr>
            <p:ph idx="1"/>
          </p:nvPr>
        </p:nvSpPr>
        <p:spPr>
          <a:xfrm>
            <a:off x="720845" y="1423989"/>
            <a:ext cx="13167363" cy="6059092"/>
          </a:xfrm>
          <a:prstGeom prst="rect">
            <a:avLst/>
          </a:prstGeom>
        </p:spPr>
        <p:txBody>
          <a:bodyPr lIns="91412" tIns="45707" rIns="91412" bIns="45707"/>
          <a:lstStyle>
            <a:lvl1pPr>
              <a:lnSpc>
                <a:spcPct val="95000"/>
              </a:lnSpc>
              <a:spcBef>
                <a:spcPts val="900"/>
              </a:spcBef>
              <a:buClr>
                <a:schemeClr val="tx1"/>
              </a:buClr>
              <a:defRPr sz="3100">
                <a:solidFill>
                  <a:schemeClr val="accent2"/>
                </a:solidFill>
              </a:defRPr>
            </a:lvl1pPr>
            <a:lvl2pPr marL="891352" indent="-342829">
              <a:lnSpc>
                <a:spcPct val="95000"/>
              </a:lnSpc>
              <a:spcBef>
                <a:spcPts val="400"/>
              </a:spcBef>
              <a:buClr>
                <a:schemeClr val="tx1"/>
              </a:buClr>
              <a:buFont typeface="Arial" panose="020B0604020202020204" pitchFamily="34" charset="0"/>
              <a:buChar char="•"/>
              <a:defRPr sz="2900">
                <a:solidFill>
                  <a:schemeClr val="accent2"/>
                </a:solidFill>
              </a:defRPr>
            </a:lvl2pPr>
            <a:lvl3pPr>
              <a:lnSpc>
                <a:spcPct val="95000"/>
              </a:lnSpc>
              <a:spcBef>
                <a:spcPts val="400"/>
              </a:spcBef>
              <a:buClr>
                <a:schemeClr val="tx1"/>
              </a:buClr>
              <a:defRPr sz="2400">
                <a:solidFill>
                  <a:schemeClr val="accent2"/>
                </a:solidFill>
              </a:defRPr>
            </a:lvl3pPr>
            <a:lvl4pPr marL="1919829" indent="-274264">
              <a:lnSpc>
                <a:spcPct val="95000"/>
              </a:lnSpc>
              <a:spcBef>
                <a:spcPts val="400"/>
              </a:spcBef>
              <a:buClr>
                <a:schemeClr val="tx1"/>
              </a:buClr>
              <a:buFont typeface="Arial" panose="020B0604020202020204" pitchFamily="34" charset="0"/>
              <a:buChar char="•"/>
              <a:defRPr sz="2000">
                <a:solidFill>
                  <a:schemeClr val="accent2"/>
                </a:solidFill>
              </a:defRPr>
            </a:lvl4pPr>
            <a:lvl5pPr>
              <a:defRPr>
                <a:solidFill>
                  <a:srgbClr val="292929"/>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26651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userDrawn="1">
  <p:cSld name="JDV6_16x9_1 Column">
    <p:spTree>
      <p:nvGrpSpPr>
        <p:cNvPr id="1" name=""/>
        <p:cNvGrpSpPr/>
        <p:nvPr/>
      </p:nvGrpSpPr>
      <p:grpSpPr>
        <a:xfrm>
          <a:off x="0" y="0"/>
          <a:ext cx="0" cy="0"/>
          <a:chOff x="0" y="0"/>
          <a:chExt cx="0" cy="0"/>
        </a:xfrm>
      </p:grpSpPr>
      <p:sp>
        <p:nvSpPr>
          <p:cNvPr id="5" name="Rectangle 26"/>
          <p:cNvSpPr>
            <a:spLocks noChangeArrowheads="1"/>
          </p:cNvSpPr>
          <p:nvPr/>
        </p:nvSpPr>
        <p:spPr bwMode="black">
          <a:xfrm>
            <a:off x="754383" y="7475221"/>
            <a:ext cx="848360" cy="238127"/>
          </a:xfrm>
          <a:prstGeom prst="rect">
            <a:avLst/>
          </a:prstGeom>
          <a:noFill/>
          <a:ln w="9525">
            <a:noFill/>
            <a:miter lim="800000"/>
            <a:headEnd/>
            <a:tailEnd/>
          </a:ln>
        </p:spPr>
        <p:txBody>
          <a:bodyPr wrap="none" lIns="0" tIns="0" rIns="0" bIns="0" anchor="b"/>
          <a:lstStyle/>
          <a:p>
            <a:pPr defTabSz="548525" eaLnBrk="0" hangingPunct="0">
              <a:tabLst>
                <a:tab pos="659865" algn="l"/>
                <a:tab pos="6530611" algn="ctr"/>
                <a:tab pos="12086169" algn="r"/>
                <a:tab pos="12648526" algn="r"/>
              </a:tabLst>
              <a:defRPr/>
            </a:pPr>
            <a:fld id="{0DE4D4D2-20A5-4A74-B181-EDBEBDF6C4BB}" type="slidenum">
              <a:rPr lang="en-US" sz="1500">
                <a:solidFill>
                  <a:srgbClr val="807F83"/>
                </a:solidFill>
                <a:latin typeface="Arial" pitchFamily="34" charset="0"/>
              </a:rPr>
              <a:pPr defTabSz="548525" eaLnBrk="0" hangingPunct="0">
                <a:tabLst>
                  <a:tab pos="659865" algn="l"/>
                  <a:tab pos="6530611" algn="ctr"/>
                  <a:tab pos="12086169" algn="r"/>
                  <a:tab pos="12648526" algn="r"/>
                </a:tabLst>
                <a:defRPr/>
              </a:pPr>
              <a:t>‹#›</a:t>
            </a:fld>
            <a:endParaRPr lang="en-US" sz="1500">
              <a:solidFill>
                <a:srgbClr val="807F83"/>
              </a:solidFill>
              <a:latin typeface="Arial" pitchFamily="34" charset="0"/>
            </a:endParaRPr>
          </a:p>
        </p:txBody>
      </p:sp>
      <p:grpSp>
        <p:nvGrpSpPr>
          <p:cNvPr id="6" name="Group 6"/>
          <p:cNvGrpSpPr>
            <a:grpSpLocks/>
          </p:cNvGrpSpPr>
          <p:nvPr/>
        </p:nvGrpSpPr>
        <p:grpSpPr bwMode="auto">
          <a:xfrm>
            <a:off x="721363" y="285751"/>
            <a:ext cx="13185141" cy="7193280"/>
            <a:chOff x="284" y="150"/>
            <a:chExt cx="5182" cy="3776"/>
          </a:xfrm>
        </p:grpSpPr>
        <p:sp>
          <p:nvSpPr>
            <p:cNvPr id="7" name="Line 7"/>
            <p:cNvSpPr>
              <a:spLocks noChangeShapeType="1"/>
            </p:cNvSpPr>
            <p:nvPr/>
          </p:nvSpPr>
          <p:spPr bwMode="auto">
            <a:xfrm>
              <a:off x="284" y="3926"/>
              <a:ext cx="5182" cy="0"/>
            </a:xfrm>
            <a:prstGeom prst="line">
              <a:avLst/>
            </a:prstGeom>
            <a:noFill/>
            <a:ln w="12700">
              <a:solidFill>
                <a:srgbClr val="BABCBE"/>
              </a:solidFill>
              <a:round/>
              <a:headEnd/>
              <a:tailEnd/>
            </a:ln>
          </p:spPr>
          <p:txBody>
            <a:bodyPr/>
            <a:lstStyle/>
            <a:p>
              <a:pPr defTabSz="548525">
                <a:defRPr/>
              </a:pPr>
              <a:endParaRPr lang="en-US">
                <a:solidFill>
                  <a:srgbClr val="445E88"/>
                </a:solidFill>
                <a:latin typeface="Arial" pitchFamily="34" charset="0"/>
              </a:endParaRPr>
            </a:p>
          </p:txBody>
        </p:sp>
        <p:sp>
          <p:nvSpPr>
            <p:cNvPr id="9" name="Line 8"/>
            <p:cNvSpPr>
              <a:spLocks noChangeShapeType="1"/>
            </p:cNvSpPr>
            <p:nvPr/>
          </p:nvSpPr>
          <p:spPr bwMode="auto">
            <a:xfrm>
              <a:off x="284" y="602"/>
              <a:ext cx="5182" cy="0"/>
            </a:xfrm>
            <a:prstGeom prst="line">
              <a:avLst/>
            </a:prstGeom>
            <a:noFill/>
            <a:ln w="12700">
              <a:solidFill>
                <a:srgbClr val="BABCBE"/>
              </a:solidFill>
              <a:round/>
              <a:headEnd/>
              <a:tailEnd/>
            </a:ln>
          </p:spPr>
          <p:txBody>
            <a:bodyPr/>
            <a:lstStyle/>
            <a:p>
              <a:pPr defTabSz="548525">
                <a:defRPr/>
              </a:pPr>
              <a:endParaRPr lang="en-US">
                <a:solidFill>
                  <a:srgbClr val="445E88"/>
                </a:solidFill>
                <a:latin typeface="Arial" pitchFamily="34" charset="0"/>
              </a:endParaRPr>
            </a:p>
          </p:txBody>
        </p:sp>
        <p:sp>
          <p:nvSpPr>
            <p:cNvPr id="10" name="Line 9"/>
            <p:cNvSpPr>
              <a:spLocks noChangeShapeType="1"/>
            </p:cNvSpPr>
            <p:nvPr/>
          </p:nvSpPr>
          <p:spPr bwMode="auto">
            <a:xfrm>
              <a:off x="284" y="150"/>
              <a:ext cx="5182" cy="0"/>
            </a:xfrm>
            <a:prstGeom prst="line">
              <a:avLst/>
            </a:prstGeom>
            <a:noFill/>
            <a:ln w="12700">
              <a:solidFill>
                <a:srgbClr val="BABCBE"/>
              </a:solidFill>
              <a:round/>
              <a:headEnd/>
              <a:tailEnd/>
            </a:ln>
          </p:spPr>
          <p:txBody>
            <a:bodyPr/>
            <a:lstStyle/>
            <a:p>
              <a:pPr defTabSz="548525">
                <a:defRPr/>
              </a:pPr>
              <a:endParaRPr lang="en-US">
                <a:solidFill>
                  <a:srgbClr val="445E88"/>
                </a:solidFill>
                <a:latin typeface="Arial" pitchFamily="34" charset="0"/>
              </a:endParaRPr>
            </a:p>
          </p:txBody>
        </p:sp>
      </p:grpSp>
      <p:pic>
        <p:nvPicPr>
          <p:cNvPr id="12" name="Picture 10" descr="juniper_black.png"/>
          <p:cNvPicPr>
            <a:picLocks noChangeAspect="1"/>
          </p:cNvPicPr>
          <p:nvPr/>
        </p:nvPicPr>
        <p:blipFill>
          <a:blip r:embed="rId2" cstate="print"/>
          <a:srcRect/>
          <a:stretch>
            <a:fillRect/>
          </a:stretch>
        </p:blipFill>
        <p:spPr bwMode="auto">
          <a:xfrm>
            <a:off x="12103101" y="7579998"/>
            <a:ext cx="1778000" cy="363855"/>
          </a:xfrm>
          <a:prstGeom prst="rect">
            <a:avLst/>
          </a:prstGeom>
          <a:noFill/>
          <a:ln w="9525">
            <a:noFill/>
            <a:miter lim="800000"/>
            <a:headEnd/>
            <a:tailEnd/>
          </a:ln>
        </p:spPr>
      </p:pic>
      <p:sp>
        <p:nvSpPr>
          <p:cNvPr id="13" name="TextBox 13"/>
          <p:cNvSpPr txBox="1">
            <a:spLocks noChangeArrowheads="1"/>
          </p:cNvSpPr>
          <p:nvPr/>
        </p:nvSpPr>
        <p:spPr bwMode="auto">
          <a:xfrm>
            <a:off x="5327878" y="7488558"/>
            <a:ext cx="3982284" cy="301169"/>
          </a:xfrm>
          <a:prstGeom prst="rect">
            <a:avLst/>
          </a:prstGeom>
          <a:noFill/>
          <a:ln>
            <a:noFill/>
          </a:ln>
          <a:extLst/>
        </p:spPr>
        <p:txBody>
          <a:bodyPr wrap="none" lIns="130611" tIns="65306" rIns="130611" bIns="65306">
            <a:spAutoFit/>
          </a:bodyPr>
          <a:lstStyle/>
          <a:p>
            <a:pPr algn="ctr" defTabSz="548525">
              <a:spcBef>
                <a:spcPct val="50000"/>
              </a:spcBef>
              <a:defRPr/>
            </a:pPr>
            <a:r>
              <a:rPr lang="en-US" sz="1100">
                <a:solidFill>
                  <a:srgbClr val="807F83"/>
                </a:solidFill>
                <a:latin typeface="Arial" pitchFamily="34" charset="0"/>
              </a:rPr>
              <a:t>Copyright © 2013 Juniper Networks, Inc.     www.juniper.net</a:t>
            </a:r>
          </a:p>
        </p:txBody>
      </p:sp>
      <p:sp>
        <p:nvSpPr>
          <p:cNvPr id="14" name="Rectangle 13"/>
          <p:cNvSpPr/>
          <p:nvPr userDrawn="1"/>
        </p:nvSpPr>
        <p:spPr>
          <a:xfrm>
            <a:off x="-3251200" y="-756287"/>
            <a:ext cx="3014979"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5075">
              <a:spcAft>
                <a:spcPts val="857"/>
              </a:spcAft>
              <a:defRPr/>
            </a:pPr>
            <a:r>
              <a:rPr lang="en-US">
                <a:solidFill>
                  <a:srgbClr val="FFFFFF"/>
                </a:solidFill>
                <a:latin typeface="Calibri"/>
              </a:rPr>
              <a:t>Blank Slide</a:t>
            </a:r>
          </a:p>
        </p:txBody>
      </p:sp>
      <p:sp>
        <p:nvSpPr>
          <p:cNvPr id="15" name="Rectangle 14"/>
          <p:cNvSpPr/>
          <p:nvPr userDrawn="1"/>
        </p:nvSpPr>
        <p:spPr>
          <a:xfrm>
            <a:off x="-3251200" y="-756287"/>
            <a:ext cx="3014979"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5075">
              <a:spcAft>
                <a:spcPts val="857"/>
              </a:spcAft>
              <a:defRPr/>
            </a:pPr>
            <a:r>
              <a:rPr lang="en-US">
                <a:solidFill>
                  <a:srgbClr val="FFFFFF"/>
                </a:solidFill>
                <a:latin typeface="Calibri"/>
              </a:rPr>
              <a:t>Title and Content</a:t>
            </a:r>
          </a:p>
        </p:txBody>
      </p:sp>
      <p:sp>
        <p:nvSpPr>
          <p:cNvPr id="17" name="Rectangle 16"/>
          <p:cNvSpPr/>
          <p:nvPr userDrawn="1"/>
        </p:nvSpPr>
        <p:spPr>
          <a:xfrm>
            <a:off x="-3251200" y="-133347"/>
            <a:ext cx="3014979" cy="348616"/>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5075">
              <a:spcAft>
                <a:spcPts val="857"/>
              </a:spcAft>
              <a:defRPr/>
            </a:pPr>
            <a:r>
              <a:rPr lang="en-US" sz="1700">
                <a:solidFill>
                  <a:srgbClr val="282828"/>
                </a:solidFill>
                <a:latin typeface="Calibri"/>
              </a:rPr>
              <a:t>1-Line</a:t>
            </a:r>
          </a:p>
        </p:txBody>
      </p:sp>
      <p:sp>
        <p:nvSpPr>
          <p:cNvPr id="8" name="Text Placeholder 7"/>
          <p:cNvSpPr>
            <a:spLocks noGrp="1"/>
          </p:cNvSpPr>
          <p:nvPr>
            <p:ph type="body" sz="quarter" idx="10"/>
          </p:nvPr>
        </p:nvSpPr>
        <p:spPr>
          <a:xfrm>
            <a:off x="485988" y="455509"/>
            <a:ext cx="13418397" cy="718296"/>
          </a:xfrm>
          <a:prstGeom prst="rect">
            <a:avLst/>
          </a:prstGeom>
        </p:spPr>
        <p:txBody>
          <a:bodyPr lIns="130619" tIns="0" rIns="0" bIns="0">
            <a:noAutofit/>
          </a:bodyPr>
          <a:lstStyle>
            <a:lvl1pPr marL="0" indent="0" algn="l" defTabSz="1175075" rtl="0" eaLnBrk="1" latinLnBrk="0" hangingPunct="1">
              <a:lnSpc>
                <a:spcPct val="80000"/>
              </a:lnSpc>
              <a:spcBef>
                <a:spcPts val="0"/>
              </a:spcBef>
              <a:spcAft>
                <a:spcPts val="0"/>
              </a:spcAft>
              <a:buFont typeface="Arial" pitchFamily="34" charset="0"/>
              <a:buNone/>
              <a:defRPr lang="en-US" sz="5700" b="1" kern="1200" cap="all" baseline="0" smtClean="0">
                <a:solidFill>
                  <a:schemeClr val="tx1"/>
                </a:solidFill>
                <a:latin typeface="+mj-lt"/>
                <a:ea typeface="+mn-ea"/>
                <a:cs typeface="+mn-cs"/>
              </a:defRPr>
            </a:lvl1pPr>
          </a:lstStyle>
          <a:p>
            <a:pPr lvl="0"/>
            <a:r>
              <a:rPr lang="en-US" smtClean="0"/>
              <a:t>Click to edit Master text styles</a:t>
            </a:r>
          </a:p>
        </p:txBody>
      </p:sp>
      <p:sp>
        <p:nvSpPr>
          <p:cNvPr id="11" name="Text Placeholder 3"/>
          <p:cNvSpPr>
            <a:spLocks noGrp="1"/>
          </p:cNvSpPr>
          <p:nvPr>
            <p:ph type="body" sz="quarter" idx="15"/>
          </p:nvPr>
        </p:nvSpPr>
        <p:spPr>
          <a:xfrm>
            <a:off x="485991" y="973647"/>
            <a:ext cx="13418397" cy="374941"/>
          </a:xfrm>
          <a:prstGeom prst="rect">
            <a:avLst/>
          </a:prstGeom>
        </p:spPr>
        <p:txBody>
          <a:bodyPr lIns="130619" tIns="169732" rIns="130563" bIns="65285"/>
          <a:lstStyle>
            <a:lvl1pPr marL="0" indent="0" algn="l" defTabSz="1175075" rtl="0" eaLnBrk="1" latinLnBrk="0" hangingPunct="1">
              <a:spcBef>
                <a:spcPct val="20000"/>
              </a:spcBef>
              <a:buFont typeface="Arial" pitchFamily="34" charset="0"/>
              <a:buNone/>
              <a:defRPr lang="en-US" sz="3500" kern="1200" smtClean="0">
                <a:solidFill>
                  <a:schemeClr val="accent3"/>
                </a:solidFill>
                <a:latin typeface="+mn-lt"/>
                <a:ea typeface="+mn-ea"/>
                <a:cs typeface="+mn-cs"/>
              </a:defRPr>
            </a:lvl1pPr>
            <a:lvl2pPr marL="0" indent="0" algn="l" defTabSz="1175075"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2pPr>
            <a:lvl3pPr marL="0" indent="0" algn="l" defTabSz="1175075"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3pPr>
            <a:lvl4pPr marL="0" indent="0" algn="l" defTabSz="1175075"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4pPr>
            <a:lvl5pPr marL="0" indent="0" algn="l" defTabSz="1175075"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5pPr>
          </a:lstStyle>
          <a:p>
            <a:pPr lvl="0"/>
            <a:r>
              <a:rPr lang="en-US" smtClean="0"/>
              <a:t>Click to edit Master text styles</a:t>
            </a:r>
          </a:p>
        </p:txBody>
      </p:sp>
      <p:sp>
        <p:nvSpPr>
          <p:cNvPr id="16" name="Text Placeholder 11"/>
          <p:cNvSpPr>
            <a:spLocks noGrp="1"/>
          </p:cNvSpPr>
          <p:nvPr>
            <p:ph type="body" sz="quarter" idx="14"/>
          </p:nvPr>
        </p:nvSpPr>
        <p:spPr>
          <a:xfrm>
            <a:off x="716874" y="2652192"/>
            <a:ext cx="13187541" cy="5096933"/>
          </a:xfrm>
          <a:prstGeom prst="rect">
            <a:avLst/>
          </a:prstGeom>
        </p:spPr>
        <p:txBody>
          <a:bodyPr lIns="130563" tIns="65285" rIns="130563" bIns="65285"/>
          <a:lstStyle>
            <a:lvl1pPr marL="0" indent="0">
              <a:spcBef>
                <a:spcPts val="0"/>
              </a:spcBef>
              <a:spcAft>
                <a:spcPts val="857"/>
              </a:spcAft>
              <a:buNone/>
              <a:defRPr sz="2900">
                <a:solidFill>
                  <a:schemeClr val="tx1"/>
                </a:solidFill>
              </a:defRPr>
            </a:lvl1pPr>
            <a:lvl2pPr marL="485084" indent="-292411">
              <a:spcBef>
                <a:spcPts val="0"/>
              </a:spcBef>
              <a:spcAft>
                <a:spcPts val="857"/>
              </a:spcAft>
              <a:buClr>
                <a:schemeClr val="accent3"/>
              </a:buClr>
              <a:buFont typeface="Wingdings" pitchFamily="2" charset="2"/>
              <a:buChar char="§"/>
              <a:defRPr sz="2700"/>
            </a:lvl2pPr>
            <a:lvl3pPr marL="485084" indent="0">
              <a:spcBef>
                <a:spcPts val="0"/>
              </a:spcBef>
              <a:spcAft>
                <a:spcPts val="429"/>
              </a:spcAft>
              <a:buClr>
                <a:schemeClr val="accent4"/>
              </a:buClr>
              <a:buFont typeface="Wingdings" pitchFamily="2" charset="2"/>
              <a:buNone/>
              <a:defRPr sz="2300">
                <a:solidFill>
                  <a:schemeClr val="accent3"/>
                </a:solidFill>
              </a:defRPr>
            </a:lvl3pPr>
            <a:lvl4pPr marL="979238" indent="-244807">
              <a:spcBef>
                <a:spcPts val="0"/>
              </a:spcBef>
              <a:spcAft>
                <a:spcPts val="429"/>
              </a:spcAft>
              <a:buClr>
                <a:schemeClr val="accent3"/>
              </a:buClr>
              <a:buFont typeface="Wingdings" pitchFamily="2" charset="2"/>
              <a:buChar char="§"/>
              <a:defRPr sz="2300"/>
            </a:lvl4pPr>
            <a:lvl5pPr marL="1224044" indent="-244807">
              <a:spcBef>
                <a:spcPts val="0"/>
              </a:spcBef>
              <a:spcAft>
                <a:spcPts val="143"/>
              </a:spcAft>
              <a:buClr>
                <a:schemeClr val="accent4"/>
              </a:buClr>
              <a:buFont typeface="Wingdings" pitchFamily="2" charset="2"/>
              <a:buChar char="§"/>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228727489"/>
      </p:ext>
    </p:extLst>
  </p:cSld>
  <p:clrMapOvr>
    <a:masterClrMapping/>
  </p:clrMapOvr>
  <p:transition spd="med">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0" name="Text Placeholder 4"/>
          <p:cNvSpPr>
            <a:spLocks noGrp="1"/>
          </p:cNvSpPr>
          <p:nvPr userDrawn="1">
            <p:ph type="body" sz="quarter" idx="14" hasCustomPrompt="1"/>
          </p:nvPr>
        </p:nvSpPr>
        <p:spPr>
          <a:xfrm>
            <a:off x="6598927" y="5572672"/>
            <a:ext cx="7425479" cy="546848"/>
          </a:xfrm>
          <a:prstGeom prst="rect">
            <a:avLst/>
          </a:prstGeom>
        </p:spPr>
        <p:txBody>
          <a:bodyPr lIns="0" tIns="135442" rIns="0" bIns="135442"/>
          <a:lstStyle>
            <a:lvl1pPr marL="0" marR="0" indent="0" algn="l" defTabSz="1097034" rtl="0" eaLnBrk="1" fontAlgn="auto" latinLnBrk="0" hangingPunct="1">
              <a:lnSpc>
                <a:spcPct val="100000"/>
              </a:lnSpc>
              <a:spcBef>
                <a:spcPct val="20000"/>
              </a:spcBef>
              <a:spcAft>
                <a:spcPts val="0"/>
              </a:spcAft>
              <a:buClrTx/>
              <a:buSzTx/>
              <a:buFont typeface="Arial" pitchFamily="34" charset="0"/>
              <a:buNone/>
              <a:tabLst/>
              <a:defRPr lang="en-US" sz="2300" kern="1200" smtClean="0">
                <a:solidFill>
                  <a:schemeClr val="bg1"/>
                </a:solidFill>
                <a:latin typeface="+mn-lt"/>
                <a:ea typeface="+mn-ea"/>
                <a:cs typeface="+mn-cs"/>
              </a:defRPr>
            </a:lvl1pPr>
            <a:lvl2pPr marL="0" marR="0" indent="0" algn="l" defTabSz="1097034" rtl="0" eaLnBrk="1" fontAlgn="auto" latinLnBrk="0" hangingPunct="1">
              <a:lnSpc>
                <a:spcPct val="100000"/>
              </a:lnSpc>
              <a:spcBef>
                <a:spcPct val="20000"/>
              </a:spcBef>
              <a:spcAft>
                <a:spcPts val="0"/>
              </a:spcAft>
              <a:buClrTx/>
              <a:buSzTx/>
              <a:buFont typeface="Arial" pitchFamily="34" charset="0"/>
              <a:buNone/>
              <a:tabLst/>
              <a:defRPr lang="en-US" sz="2400" kern="1200" smtClean="0">
                <a:solidFill>
                  <a:srgbClr val="FFFFFF"/>
                </a:solidFill>
                <a:latin typeface="+mn-lt"/>
                <a:ea typeface="+mn-ea"/>
                <a:cs typeface="+mn-cs"/>
              </a:defRPr>
            </a:lvl2pPr>
            <a:lvl3pPr marL="0" marR="0" indent="0" algn="l" defTabSz="1097034" rtl="0" eaLnBrk="1" fontAlgn="auto" latinLnBrk="0" hangingPunct="1">
              <a:lnSpc>
                <a:spcPct val="100000"/>
              </a:lnSpc>
              <a:spcBef>
                <a:spcPct val="20000"/>
              </a:spcBef>
              <a:spcAft>
                <a:spcPts val="0"/>
              </a:spcAft>
              <a:buClrTx/>
              <a:buSzTx/>
              <a:buFont typeface="Arial" pitchFamily="34" charset="0"/>
              <a:buNone/>
              <a:tabLst/>
              <a:defRPr lang="en-US" sz="2400" kern="1200" smtClean="0">
                <a:solidFill>
                  <a:srgbClr val="FFFFFF"/>
                </a:solidFill>
                <a:latin typeface="+mn-lt"/>
                <a:ea typeface="+mn-ea"/>
                <a:cs typeface="+mn-cs"/>
              </a:defRPr>
            </a:lvl3pPr>
            <a:lvl4pPr marL="0" marR="0" indent="0" algn="l" defTabSz="1097034" rtl="0" eaLnBrk="1" fontAlgn="auto" latinLnBrk="0" hangingPunct="1">
              <a:lnSpc>
                <a:spcPct val="100000"/>
              </a:lnSpc>
              <a:spcBef>
                <a:spcPct val="20000"/>
              </a:spcBef>
              <a:spcAft>
                <a:spcPts val="0"/>
              </a:spcAft>
              <a:buClrTx/>
              <a:buSzTx/>
              <a:buFont typeface="Arial" pitchFamily="34" charset="0"/>
              <a:buNone/>
              <a:tabLst/>
              <a:defRPr lang="en-US" sz="2400" kern="1200" smtClean="0">
                <a:solidFill>
                  <a:srgbClr val="FFFFFF"/>
                </a:solidFill>
                <a:latin typeface="+mn-lt"/>
                <a:ea typeface="+mn-ea"/>
                <a:cs typeface="+mn-cs"/>
              </a:defRPr>
            </a:lvl4pPr>
            <a:lvl5pPr marL="0" marR="0" indent="0" algn="l" defTabSz="1097034" rtl="0" eaLnBrk="1" fontAlgn="auto" latinLnBrk="0" hangingPunct="1">
              <a:lnSpc>
                <a:spcPct val="100000"/>
              </a:lnSpc>
              <a:spcBef>
                <a:spcPct val="20000"/>
              </a:spcBef>
              <a:spcAft>
                <a:spcPts val="0"/>
              </a:spcAft>
              <a:buClrTx/>
              <a:buSzTx/>
              <a:buFont typeface="Arial" pitchFamily="34" charset="0"/>
              <a:buNone/>
              <a:tabLst/>
              <a:defRPr lang="en-US" sz="2400" kern="1200">
                <a:solidFill>
                  <a:srgbClr val="FFFFFF"/>
                </a:solidFill>
                <a:latin typeface="+mn-lt"/>
                <a:ea typeface="+mn-ea"/>
                <a:cs typeface="+mn-cs"/>
              </a:defRPr>
            </a:lvl5pPr>
          </a:lstStyle>
          <a:p>
            <a:pPr lvl="0"/>
            <a:r>
              <a:rPr lang="en-US" smtClean="0"/>
              <a:t>Presenter Name Goes Here</a:t>
            </a:r>
            <a:endParaRPr lang="en-US"/>
          </a:p>
        </p:txBody>
      </p:sp>
      <p:sp>
        <p:nvSpPr>
          <p:cNvPr id="41" name="Text Placeholder 18"/>
          <p:cNvSpPr>
            <a:spLocks noGrp="1"/>
          </p:cNvSpPr>
          <p:nvPr userDrawn="1">
            <p:ph type="body" sz="quarter" idx="15" hasCustomPrompt="1"/>
          </p:nvPr>
        </p:nvSpPr>
        <p:spPr>
          <a:xfrm>
            <a:off x="6598927" y="6027363"/>
            <a:ext cx="7425479" cy="468304"/>
          </a:xfrm>
          <a:prstGeom prst="rect">
            <a:avLst/>
          </a:prstGeom>
        </p:spPr>
        <p:txBody>
          <a:bodyPr lIns="0" tIns="135442" rIns="0" bIns="135442"/>
          <a:lstStyle>
            <a:lvl1pPr marL="411400" indent="-411400">
              <a:spcBef>
                <a:spcPts val="0"/>
              </a:spcBef>
              <a:buNone/>
              <a:defRPr lang="en-US" sz="1700" b="1" kern="1200" cap="all" baseline="0" smtClean="0">
                <a:solidFill>
                  <a:schemeClr val="bg1"/>
                </a:solidFill>
                <a:latin typeface="+mn-lt"/>
                <a:ea typeface="+mn-ea"/>
                <a:cs typeface="+mn-cs"/>
              </a:defRPr>
            </a:lvl1pPr>
          </a:lstStyle>
          <a:p>
            <a:pPr marL="0" marR="0" lvl="0" indent="0" algn="l" defTabSz="1097034" rtl="0" eaLnBrk="1" fontAlgn="auto" latinLnBrk="0" hangingPunct="1">
              <a:lnSpc>
                <a:spcPct val="100000"/>
              </a:lnSpc>
              <a:spcBef>
                <a:spcPct val="20000"/>
              </a:spcBef>
              <a:spcAft>
                <a:spcPts val="0"/>
              </a:spcAft>
              <a:buClrTx/>
              <a:buSzTx/>
              <a:tabLst/>
            </a:pPr>
            <a:r>
              <a:rPr lang="en-US" smtClean="0"/>
              <a:t>presenter title goes here</a:t>
            </a:r>
            <a:endParaRPr lang="en-US"/>
          </a:p>
        </p:txBody>
      </p:sp>
      <p:sp>
        <p:nvSpPr>
          <p:cNvPr id="42" name="Text Placeholder 20"/>
          <p:cNvSpPr>
            <a:spLocks noGrp="1"/>
          </p:cNvSpPr>
          <p:nvPr userDrawn="1">
            <p:ph type="body" sz="quarter" idx="16" hasCustomPrompt="1"/>
          </p:nvPr>
        </p:nvSpPr>
        <p:spPr>
          <a:xfrm>
            <a:off x="6598927" y="1595511"/>
            <a:ext cx="7425479" cy="2921000"/>
          </a:xfrm>
          <a:prstGeom prst="rect">
            <a:avLst/>
          </a:prstGeom>
        </p:spPr>
        <p:txBody>
          <a:bodyPr lIns="0" tIns="135442" rIns="0" bIns="135442" anchor="b"/>
          <a:lstStyle>
            <a:lvl1pPr marL="0" indent="0">
              <a:lnSpc>
                <a:spcPct val="85000"/>
              </a:lnSpc>
              <a:spcBef>
                <a:spcPts val="0"/>
              </a:spcBef>
              <a:buNone/>
              <a:defRPr lang="en-US" sz="5900" b="1" kern="1200" cap="all" baseline="0" dirty="0" smtClean="0">
                <a:solidFill>
                  <a:schemeClr val="bg1"/>
                </a:solidFill>
                <a:latin typeface="+mn-lt"/>
                <a:ea typeface="+mn-ea"/>
                <a:cs typeface="Aparajita" pitchFamily="34" charset="0"/>
              </a:defRPr>
            </a:lvl1pPr>
          </a:lstStyle>
          <a:p>
            <a:pPr lvl="0"/>
            <a:r>
              <a:rPr lang="en-US" dirty="0" smtClean="0"/>
              <a:t>PRESENTATION TITLE</a:t>
            </a:r>
          </a:p>
        </p:txBody>
      </p:sp>
      <p:sp>
        <p:nvSpPr>
          <p:cNvPr id="12" name="Text Placeholder 5"/>
          <p:cNvSpPr>
            <a:spLocks noGrp="1"/>
          </p:cNvSpPr>
          <p:nvPr userDrawn="1">
            <p:ph type="body" sz="quarter" idx="17" hasCustomPrompt="1"/>
          </p:nvPr>
        </p:nvSpPr>
        <p:spPr>
          <a:xfrm>
            <a:off x="6598927" y="4721954"/>
            <a:ext cx="7425479" cy="577849"/>
          </a:xfrm>
          <a:prstGeom prst="rect">
            <a:avLst/>
          </a:prstGeom>
        </p:spPr>
        <p:txBody>
          <a:bodyPr lIns="0" tIns="67721" rIns="135442" bIns="67721"/>
          <a:lstStyle>
            <a:lvl1pPr marL="0" indent="0">
              <a:buNone/>
              <a:defRPr sz="2900">
                <a:solidFill>
                  <a:schemeClr val="bg1"/>
                </a:solidFill>
              </a:defRPr>
            </a:lvl1pPr>
            <a:lvl2pPr>
              <a:defRPr sz="3100">
                <a:solidFill>
                  <a:schemeClr val="accent4"/>
                </a:solidFill>
              </a:defRPr>
            </a:lvl2pPr>
            <a:lvl3pPr>
              <a:defRPr sz="3100">
                <a:solidFill>
                  <a:schemeClr val="accent4"/>
                </a:solidFill>
              </a:defRPr>
            </a:lvl3pPr>
            <a:lvl4pPr>
              <a:defRPr sz="3100">
                <a:solidFill>
                  <a:schemeClr val="accent4"/>
                </a:solidFill>
              </a:defRPr>
            </a:lvl4pPr>
            <a:lvl5pPr>
              <a:defRPr sz="3100">
                <a:solidFill>
                  <a:schemeClr val="accent4"/>
                </a:solidFill>
              </a:defRPr>
            </a:lvl5pPr>
          </a:lstStyle>
          <a:p>
            <a:pPr lvl="0"/>
            <a:r>
              <a:rPr lang="en-US" dirty="0" smtClean="0"/>
              <a:t>Presentation Subtitle Goes Here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503" y="501397"/>
            <a:ext cx="2294424" cy="473851"/>
          </a:xfrm>
          <a:prstGeom prst="rect">
            <a:avLst/>
          </a:prstGeom>
          <a:noFill/>
          <a:ln>
            <a:noFill/>
          </a:ln>
        </p:spPr>
      </p:pic>
    </p:spTree>
    <p:extLst>
      <p:ext uri="{BB962C8B-B14F-4D97-AF65-F5344CB8AC3E}">
        <p14:creationId xmlns:p14="http://schemas.microsoft.com/office/powerpoint/2010/main" val="301238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 line title, subtitle, body">
    <p:spTree>
      <p:nvGrpSpPr>
        <p:cNvPr id="1" name=""/>
        <p:cNvGrpSpPr/>
        <p:nvPr/>
      </p:nvGrpSpPr>
      <p:grpSpPr>
        <a:xfrm>
          <a:off x="0" y="0"/>
          <a:ext cx="0" cy="0"/>
          <a:chOff x="0" y="0"/>
          <a:chExt cx="0" cy="0"/>
        </a:xfrm>
      </p:grpSpPr>
      <p:sp>
        <p:nvSpPr>
          <p:cNvPr id="11" name="Text Placeholder 7"/>
          <p:cNvSpPr>
            <a:spLocks noGrp="1"/>
          </p:cNvSpPr>
          <p:nvPr>
            <p:ph type="body" sz="quarter" idx="10"/>
          </p:nvPr>
        </p:nvSpPr>
        <p:spPr>
          <a:xfrm>
            <a:off x="606005" y="1918343"/>
            <a:ext cx="13418397" cy="4260851"/>
          </a:xfrm>
          <a:prstGeom prst="rect">
            <a:avLst/>
          </a:prstGeom>
        </p:spPr>
        <p:txBody>
          <a:bodyPr lIns="0" tIns="0" rIns="0" bIns="0" anchor="t">
            <a:noAutofit/>
          </a:bodyPr>
          <a:lstStyle>
            <a:lvl1pPr marL="0" indent="0" algn="l" defTabSz="987371" rtl="0" eaLnBrk="1" latinLnBrk="0" hangingPunct="1">
              <a:lnSpc>
                <a:spcPct val="100000"/>
              </a:lnSpc>
              <a:spcBef>
                <a:spcPts val="1680"/>
              </a:spcBef>
              <a:spcAft>
                <a:spcPts val="0"/>
              </a:spcAft>
              <a:buFont typeface="Arial" pitchFamily="34" charset="0"/>
              <a:buNone/>
              <a:defRPr lang="en-US" sz="2300" b="0" kern="1200" cap="none" baseline="0" smtClean="0">
                <a:solidFill>
                  <a:schemeClr val="tx1"/>
                </a:solidFill>
                <a:latin typeface="+mn-lt"/>
                <a:ea typeface="+mn-ea"/>
                <a:cs typeface="+mn-cs"/>
              </a:defRPr>
            </a:lvl1pPr>
            <a:lvl2pPr marL="411408" indent="-274272">
              <a:lnSpc>
                <a:spcPct val="100000"/>
              </a:lnSpc>
              <a:spcBef>
                <a:spcPts val="1680"/>
              </a:spcBef>
              <a:buFont typeface="Arial" pitchFamily="34" charset="0"/>
              <a:buChar char="•"/>
              <a:defRPr sz="2300">
                <a:latin typeface="+mn-lt"/>
              </a:defRPr>
            </a:lvl2pPr>
            <a:lvl3pPr marL="685683" indent="-274272">
              <a:lnSpc>
                <a:spcPct val="100000"/>
              </a:lnSpc>
              <a:spcBef>
                <a:spcPts val="1680"/>
              </a:spcBef>
              <a:buFont typeface="Arial" pitchFamily="34" charset="0"/>
              <a:buChar char="–"/>
              <a:defRPr sz="2300">
                <a:latin typeface="+mn-lt"/>
              </a:defRPr>
            </a:lvl3pPr>
            <a:lvl4pPr marL="959952" indent="-274272">
              <a:lnSpc>
                <a:spcPct val="100000"/>
              </a:lnSpc>
              <a:spcBef>
                <a:spcPts val="1680"/>
              </a:spcBef>
              <a:buFont typeface="Arial" pitchFamily="34" charset="0"/>
              <a:buChar char="•"/>
              <a:defRPr sz="2300">
                <a:latin typeface="+mn-lt"/>
              </a:defRPr>
            </a:lvl4pPr>
            <a:lvl5pPr marL="1234224" indent="-274272">
              <a:lnSpc>
                <a:spcPct val="100000"/>
              </a:lnSpc>
              <a:spcBef>
                <a:spcPts val="1680"/>
              </a:spcBef>
              <a:buFont typeface="Arial" pitchFamily="34" charset="0"/>
              <a:buChar char="–"/>
              <a:defRPr sz="23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5" hasCustomPrompt="1"/>
          </p:nvPr>
        </p:nvSpPr>
        <p:spPr>
          <a:xfrm>
            <a:off x="606005" y="932688"/>
            <a:ext cx="13418397" cy="438912"/>
          </a:xfrm>
          <a:prstGeom prst="rect">
            <a:avLst/>
          </a:prstGeom>
        </p:spPr>
        <p:txBody>
          <a:bodyPr lIns="0" tIns="0" rIns="121900" bIns="60949" anchor="t" anchorCtr="0"/>
          <a:lstStyle>
            <a:lvl1pPr marL="0" indent="0" algn="l" defTabSz="987371" rtl="0" eaLnBrk="1" latinLnBrk="0" hangingPunct="1">
              <a:spcBef>
                <a:spcPct val="20000"/>
              </a:spcBef>
              <a:buFont typeface="Arial" pitchFamily="34" charset="0"/>
              <a:buNone/>
              <a:defRPr lang="en-US" sz="2300" kern="1200" smtClean="0">
                <a:solidFill>
                  <a:schemeClr val="bg1">
                    <a:lumMod val="50000"/>
                  </a:schemeClr>
                </a:solidFill>
                <a:latin typeface="+mn-lt"/>
                <a:ea typeface="+mn-ea"/>
                <a:cs typeface="+mn-cs"/>
              </a:defRPr>
            </a:lvl1pPr>
            <a:lvl2pPr marL="0" indent="0" algn="l" defTabSz="987371"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2pPr>
            <a:lvl3pPr marL="0" indent="0" algn="l" defTabSz="987371"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3pPr>
            <a:lvl4pPr marL="0" indent="0" algn="l" defTabSz="987371"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4pPr>
            <a:lvl5pPr marL="0" indent="0" algn="l" defTabSz="987371"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5pPr>
          </a:lstStyle>
          <a:p>
            <a:pPr lvl="0"/>
            <a:r>
              <a:rPr lang="en-US" dirty="0" smtClean="0"/>
              <a:t>Subtitle: 18pt Arial, Title Case</a:t>
            </a:r>
          </a:p>
        </p:txBody>
      </p:sp>
      <p:sp>
        <p:nvSpPr>
          <p:cNvPr id="7" name="Title 6"/>
          <p:cNvSpPr>
            <a:spLocks noGrp="1"/>
          </p:cNvSpPr>
          <p:nvPr>
            <p:ph type="title" hasCustomPrompt="1"/>
          </p:nvPr>
        </p:nvSpPr>
        <p:spPr>
          <a:xfrm>
            <a:off x="606005" y="451105"/>
            <a:ext cx="13418397" cy="482803"/>
          </a:xfrm>
          <a:prstGeom prst="rect">
            <a:avLst/>
          </a:prstGeom>
        </p:spPr>
        <p:txBody>
          <a:bodyPr lIns="0" tIns="0" rIns="0" bIns="0" anchor="t">
            <a:noAutofit/>
          </a:bodyPr>
          <a:lstStyle>
            <a:lvl1pPr algn="l">
              <a:lnSpc>
                <a:spcPct val="80000"/>
              </a:lnSpc>
              <a:defRPr lang="en-US" sz="4300" b="1" cap="all" baseline="0" dirty="0" smtClean="0">
                <a:ea typeface="+mn-ea"/>
                <a:cs typeface="+mn-cs"/>
              </a:defRPr>
            </a:lvl1pPr>
          </a:lstStyle>
          <a:p>
            <a:pPr marL="0" lvl="0" indent="0" algn="l">
              <a:lnSpc>
                <a:spcPct val="80000"/>
              </a:lnSpc>
              <a:spcBef>
                <a:spcPts val="0"/>
              </a:spcBef>
              <a:spcAft>
                <a:spcPts val="0"/>
              </a:spcAft>
              <a:buFont typeface="Arial" pitchFamily="34" charset="0"/>
            </a:pPr>
            <a:r>
              <a:rPr lang="en-US" dirty="0" smtClean="0"/>
              <a:t>36pt, 1-2+ Lines, cap-case</a:t>
            </a:r>
          </a:p>
        </p:txBody>
      </p:sp>
      <p:sp>
        <p:nvSpPr>
          <p:cNvPr id="6" name="Rectangle 26"/>
          <p:cNvSpPr>
            <a:spLocks noChangeArrowheads="1"/>
          </p:cNvSpPr>
          <p:nvPr userDrawn="1"/>
        </p:nvSpPr>
        <p:spPr bwMode="black">
          <a:xfrm>
            <a:off x="754387" y="7475230"/>
            <a:ext cx="848360" cy="238127"/>
          </a:xfrm>
          <a:prstGeom prst="rect">
            <a:avLst/>
          </a:prstGeom>
          <a:noFill/>
          <a:ln w="9525" algn="ctr">
            <a:noFill/>
            <a:miter lim="800000"/>
            <a:headEnd/>
            <a:tailEnd/>
          </a:ln>
        </p:spPr>
        <p:txBody>
          <a:bodyPr wrap="none" lIns="0" tIns="0" rIns="0" bIns="0" anchor="b"/>
          <a:lstStyle/>
          <a:p>
            <a:pPr defTabSz="1097077" eaLnBrk="0" hangingPunct="0">
              <a:spcBef>
                <a:spcPct val="0"/>
              </a:spcBef>
              <a:tabLst>
                <a:tab pos="554261" algn="l"/>
                <a:tab pos="5485443" algn="ctr"/>
                <a:tab pos="10151874" algn="r"/>
                <a:tab pos="10624232" algn="r"/>
              </a:tabLst>
              <a:defRPr/>
            </a:pPr>
            <a:fld id="{E46DE64C-7D15-458B-8CF1-EEE6A14FF4AB}" type="slidenum">
              <a:rPr lang="en-US" sz="1100">
                <a:solidFill>
                  <a:srgbClr val="807F83"/>
                </a:solidFill>
                <a:latin typeface="Arial"/>
              </a:rPr>
              <a:pPr defTabSz="1097077" eaLnBrk="0" hangingPunct="0">
                <a:spcBef>
                  <a:spcPct val="0"/>
                </a:spcBef>
                <a:tabLst>
                  <a:tab pos="554261" algn="l"/>
                  <a:tab pos="5485443" algn="ctr"/>
                  <a:tab pos="10151874" algn="r"/>
                  <a:tab pos="10624232" algn="r"/>
                </a:tabLst>
                <a:defRPr/>
              </a:pPr>
              <a:t>‹#›</a:t>
            </a:fld>
            <a:endParaRPr lang="en-US" sz="1100" dirty="0">
              <a:solidFill>
                <a:srgbClr val="807F83"/>
              </a:solidFill>
              <a:latin typeface="Arial"/>
            </a:endParaRPr>
          </a:p>
        </p:txBody>
      </p:sp>
      <p:pic>
        <p:nvPicPr>
          <p:cNvPr id="8" name="Picture 7" descr="juniper_black.png"/>
          <p:cNvPicPr>
            <a:picLocks noChangeAspect="1"/>
          </p:cNvPicPr>
          <p:nvPr userDrawn="1"/>
        </p:nvPicPr>
        <p:blipFill>
          <a:blip r:embed="rId2" cstate="print"/>
          <a:stretch>
            <a:fillRect/>
          </a:stretch>
        </p:blipFill>
        <p:spPr>
          <a:xfrm>
            <a:off x="12102275" y="7580015"/>
            <a:ext cx="1778323" cy="363748"/>
          </a:xfrm>
          <a:prstGeom prst="rect">
            <a:avLst/>
          </a:prstGeom>
        </p:spPr>
      </p:pic>
      <p:sp>
        <p:nvSpPr>
          <p:cNvPr id="9" name="TextBox 8"/>
          <p:cNvSpPr txBox="1"/>
          <p:nvPr userDrawn="1"/>
        </p:nvSpPr>
        <p:spPr>
          <a:xfrm>
            <a:off x="5336660" y="7489379"/>
            <a:ext cx="3964688" cy="292371"/>
          </a:xfrm>
          <a:prstGeom prst="rect">
            <a:avLst/>
          </a:prstGeom>
          <a:noFill/>
        </p:spPr>
        <p:txBody>
          <a:bodyPr wrap="none" lIns="121900" tIns="60949" rIns="121900" bIns="60949" rtlCol="0">
            <a:spAutoFit/>
          </a:bodyPr>
          <a:lstStyle/>
          <a:p>
            <a:pPr algn="ctr" defTabSz="1097090"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2903344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2 line title, subtitle, body">
    <p:spTree>
      <p:nvGrpSpPr>
        <p:cNvPr id="1" name=""/>
        <p:cNvGrpSpPr/>
        <p:nvPr/>
      </p:nvGrpSpPr>
      <p:grpSpPr>
        <a:xfrm>
          <a:off x="0" y="0"/>
          <a:ext cx="0" cy="0"/>
          <a:chOff x="0" y="0"/>
          <a:chExt cx="0" cy="0"/>
        </a:xfrm>
      </p:grpSpPr>
      <p:sp>
        <p:nvSpPr>
          <p:cNvPr id="11" name="Text Placeholder 7"/>
          <p:cNvSpPr>
            <a:spLocks noGrp="1"/>
          </p:cNvSpPr>
          <p:nvPr>
            <p:ph type="body" sz="quarter" idx="10"/>
          </p:nvPr>
        </p:nvSpPr>
        <p:spPr>
          <a:xfrm>
            <a:off x="606005" y="2457229"/>
            <a:ext cx="13418397" cy="4260851"/>
          </a:xfrm>
          <a:prstGeom prst="rect">
            <a:avLst/>
          </a:prstGeom>
        </p:spPr>
        <p:txBody>
          <a:bodyPr lIns="0" tIns="0" rIns="0" bIns="0" anchor="t">
            <a:noAutofit/>
          </a:bodyPr>
          <a:lstStyle>
            <a:lvl1pPr marL="0" indent="0" algn="l" defTabSz="987371" rtl="0" eaLnBrk="1" latinLnBrk="0" hangingPunct="1">
              <a:lnSpc>
                <a:spcPct val="100000"/>
              </a:lnSpc>
              <a:spcBef>
                <a:spcPts val="1680"/>
              </a:spcBef>
              <a:spcAft>
                <a:spcPts val="0"/>
              </a:spcAft>
              <a:buFont typeface="Arial" pitchFamily="34" charset="0"/>
              <a:buNone/>
              <a:defRPr lang="en-US" sz="2300" b="0" kern="1200" cap="none" baseline="0" smtClean="0">
                <a:solidFill>
                  <a:schemeClr val="tx1"/>
                </a:solidFill>
                <a:latin typeface="+mn-lt"/>
                <a:ea typeface="+mn-ea"/>
                <a:cs typeface="+mn-cs"/>
              </a:defRPr>
            </a:lvl1pPr>
            <a:lvl2pPr marL="411408" indent="-274272">
              <a:lnSpc>
                <a:spcPct val="100000"/>
              </a:lnSpc>
              <a:spcBef>
                <a:spcPts val="1680"/>
              </a:spcBef>
              <a:buFont typeface="Arial" pitchFamily="34" charset="0"/>
              <a:buChar char="•"/>
              <a:defRPr sz="2300">
                <a:latin typeface="+mn-lt"/>
              </a:defRPr>
            </a:lvl2pPr>
            <a:lvl3pPr marL="685683" indent="-274272">
              <a:lnSpc>
                <a:spcPct val="100000"/>
              </a:lnSpc>
              <a:spcBef>
                <a:spcPts val="1680"/>
              </a:spcBef>
              <a:buFont typeface="Arial" pitchFamily="34" charset="0"/>
              <a:buChar char="–"/>
              <a:defRPr sz="2300">
                <a:latin typeface="+mn-lt"/>
              </a:defRPr>
            </a:lvl3pPr>
            <a:lvl4pPr marL="959952" indent="-274272">
              <a:lnSpc>
                <a:spcPct val="100000"/>
              </a:lnSpc>
              <a:spcBef>
                <a:spcPts val="1680"/>
              </a:spcBef>
              <a:buFont typeface="Arial" pitchFamily="34" charset="0"/>
              <a:buChar char="•"/>
              <a:defRPr sz="2300">
                <a:latin typeface="+mn-lt"/>
              </a:defRPr>
            </a:lvl4pPr>
            <a:lvl5pPr marL="1234224" indent="-274272">
              <a:lnSpc>
                <a:spcPct val="100000"/>
              </a:lnSpc>
              <a:spcBef>
                <a:spcPts val="1680"/>
              </a:spcBef>
              <a:buFont typeface="Arial" pitchFamily="34" charset="0"/>
              <a:buChar char="–"/>
              <a:defRPr sz="23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5" hasCustomPrompt="1"/>
          </p:nvPr>
        </p:nvSpPr>
        <p:spPr>
          <a:xfrm>
            <a:off x="606005" y="1471576"/>
            <a:ext cx="13418397" cy="438912"/>
          </a:xfrm>
          <a:prstGeom prst="rect">
            <a:avLst/>
          </a:prstGeom>
        </p:spPr>
        <p:txBody>
          <a:bodyPr lIns="0" tIns="0" rIns="121900" bIns="60949" anchor="t" anchorCtr="0"/>
          <a:lstStyle>
            <a:lvl1pPr marL="0" indent="0" algn="l" defTabSz="987371" rtl="0" eaLnBrk="1" latinLnBrk="0" hangingPunct="1">
              <a:spcBef>
                <a:spcPct val="20000"/>
              </a:spcBef>
              <a:buFont typeface="Arial" pitchFamily="34" charset="0"/>
              <a:buNone/>
              <a:defRPr lang="en-US" sz="2300" kern="1200" smtClean="0">
                <a:solidFill>
                  <a:schemeClr val="bg1">
                    <a:lumMod val="50000"/>
                  </a:schemeClr>
                </a:solidFill>
                <a:latin typeface="+mn-lt"/>
                <a:ea typeface="+mn-ea"/>
                <a:cs typeface="+mn-cs"/>
              </a:defRPr>
            </a:lvl1pPr>
            <a:lvl2pPr marL="0" indent="0" algn="l" defTabSz="987371"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2pPr>
            <a:lvl3pPr marL="0" indent="0" algn="l" defTabSz="987371"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3pPr>
            <a:lvl4pPr marL="0" indent="0" algn="l" defTabSz="987371"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4pPr>
            <a:lvl5pPr marL="0" indent="0" algn="l" defTabSz="987371"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5pPr>
          </a:lstStyle>
          <a:p>
            <a:pPr lvl="0"/>
            <a:r>
              <a:rPr lang="en-US" dirty="0" smtClean="0"/>
              <a:t>Subtitle: 20pt Arial, Title Case</a:t>
            </a:r>
          </a:p>
        </p:txBody>
      </p:sp>
      <p:sp>
        <p:nvSpPr>
          <p:cNvPr id="7" name="Title 6"/>
          <p:cNvSpPr>
            <a:spLocks noGrp="1"/>
          </p:cNvSpPr>
          <p:nvPr>
            <p:ph type="title" hasCustomPrompt="1"/>
          </p:nvPr>
        </p:nvSpPr>
        <p:spPr>
          <a:xfrm>
            <a:off x="606005" y="451109"/>
            <a:ext cx="13418397" cy="1020472"/>
          </a:xfrm>
          <a:prstGeom prst="rect">
            <a:avLst/>
          </a:prstGeom>
        </p:spPr>
        <p:txBody>
          <a:bodyPr lIns="0" tIns="0" rIns="0" bIns="0" anchor="t">
            <a:noAutofit/>
          </a:bodyPr>
          <a:lstStyle>
            <a:lvl1pPr algn="l">
              <a:lnSpc>
                <a:spcPct val="80000"/>
              </a:lnSpc>
              <a:defRPr lang="en-US" sz="4300" b="1" cap="all" baseline="0" dirty="0" smtClean="0">
                <a:ea typeface="+mn-ea"/>
                <a:cs typeface="+mn-cs"/>
              </a:defRPr>
            </a:lvl1pPr>
          </a:lstStyle>
          <a:p>
            <a:pPr marL="0" lvl="0" indent="0" algn="l">
              <a:lnSpc>
                <a:spcPct val="80000"/>
              </a:lnSpc>
              <a:spcBef>
                <a:spcPts val="0"/>
              </a:spcBef>
              <a:spcAft>
                <a:spcPts val="0"/>
              </a:spcAft>
              <a:buFont typeface="Arial" pitchFamily="34" charset="0"/>
            </a:pPr>
            <a:r>
              <a:rPr lang="en-US" dirty="0" smtClean="0"/>
              <a:t>36pt, 2 Lines, cap-case</a:t>
            </a:r>
          </a:p>
        </p:txBody>
      </p:sp>
      <p:sp>
        <p:nvSpPr>
          <p:cNvPr id="6" name="Rectangle 26"/>
          <p:cNvSpPr>
            <a:spLocks noChangeArrowheads="1"/>
          </p:cNvSpPr>
          <p:nvPr userDrawn="1"/>
        </p:nvSpPr>
        <p:spPr bwMode="black">
          <a:xfrm>
            <a:off x="754387" y="7475230"/>
            <a:ext cx="848360" cy="238127"/>
          </a:xfrm>
          <a:prstGeom prst="rect">
            <a:avLst/>
          </a:prstGeom>
          <a:noFill/>
          <a:ln w="9525" algn="ctr">
            <a:noFill/>
            <a:miter lim="800000"/>
            <a:headEnd/>
            <a:tailEnd/>
          </a:ln>
        </p:spPr>
        <p:txBody>
          <a:bodyPr wrap="none" lIns="0" tIns="0" rIns="0" bIns="0" anchor="b"/>
          <a:lstStyle/>
          <a:p>
            <a:pPr defTabSz="1097077" eaLnBrk="0" hangingPunct="0">
              <a:spcBef>
                <a:spcPct val="0"/>
              </a:spcBef>
              <a:tabLst>
                <a:tab pos="554261" algn="l"/>
                <a:tab pos="5485443" algn="ctr"/>
                <a:tab pos="10151874" algn="r"/>
                <a:tab pos="10624232" algn="r"/>
              </a:tabLst>
              <a:defRPr/>
            </a:pPr>
            <a:fld id="{E46DE64C-7D15-458B-8CF1-EEE6A14FF4AB}" type="slidenum">
              <a:rPr lang="en-US" sz="1100">
                <a:solidFill>
                  <a:srgbClr val="807F83"/>
                </a:solidFill>
                <a:latin typeface="Arial"/>
              </a:rPr>
              <a:pPr defTabSz="1097077" eaLnBrk="0" hangingPunct="0">
                <a:spcBef>
                  <a:spcPct val="0"/>
                </a:spcBef>
                <a:tabLst>
                  <a:tab pos="554261" algn="l"/>
                  <a:tab pos="5485443" algn="ctr"/>
                  <a:tab pos="10151874" algn="r"/>
                  <a:tab pos="10624232" algn="r"/>
                </a:tabLst>
                <a:defRPr/>
              </a:pPr>
              <a:t>‹#›</a:t>
            </a:fld>
            <a:endParaRPr lang="en-US" sz="1100" dirty="0">
              <a:solidFill>
                <a:srgbClr val="807F83"/>
              </a:solidFill>
              <a:latin typeface="Arial"/>
            </a:endParaRPr>
          </a:p>
        </p:txBody>
      </p:sp>
      <p:pic>
        <p:nvPicPr>
          <p:cNvPr id="8" name="Picture 7" descr="juniper_black.png"/>
          <p:cNvPicPr>
            <a:picLocks noChangeAspect="1"/>
          </p:cNvPicPr>
          <p:nvPr userDrawn="1"/>
        </p:nvPicPr>
        <p:blipFill>
          <a:blip r:embed="rId2" cstate="print"/>
          <a:stretch>
            <a:fillRect/>
          </a:stretch>
        </p:blipFill>
        <p:spPr>
          <a:xfrm>
            <a:off x="12102275" y="7580015"/>
            <a:ext cx="1778323" cy="363748"/>
          </a:xfrm>
          <a:prstGeom prst="rect">
            <a:avLst/>
          </a:prstGeom>
        </p:spPr>
      </p:pic>
      <p:sp>
        <p:nvSpPr>
          <p:cNvPr id="9" name="TextBox 8"/>
          <p:cNvSpPr txBox="1"/>
          <p:nvPr userDrawn="1"/>
        </p:nvSpPr>
        <p:spPr>
          <a:xfrm>
            <a:off x="5336660" y="7489379"/>
            <a:ext cx="3964688" cy="292371"/>
          </a:xfrm>
          <a:prstGeom prst="rect">
            <a:avLst/>
          </a:prstGeom>
          <a:noFill/>
        </p:spPr>
        <p:txBody>
          <a:bodyPr wrap="none" lIns="121900" tIns="60949" rIns="121900" bIns="60949" rtlCol="0">
            <a:spAutoFit/>
          </a:bodyPr>
          <a:lstStyle/>
          <a:p>
            <a:pPr algn="ctr" defTabSz="1097090"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73391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 line title, body">
    <p:spTree>
      <p:nvGrpSpPr>
        <p:cNvPr id="1" name=""/>
        <p:cNvGrpSpPr/>
        <p:nvPr/>
      </p:nvGrpSpPr>
      <p:grpSpPr>
        <a:xfrm>
          <a:off x="0" y="0"/>
          <a:ext cx="0" cy="0"/>
          <a:chOff x="0" y="0"/>
          <a:chExt cx="0" cy="0"/>
        </a:xfrm>
      </p:grpSpPr>
      <p:sp>
        <p:nvSpPr>
          <p:cNvPr id="11" name="Text Placeholder 7"/>
          <p:cNvSpPr>
            <a:spLocks noGrp="1"/>
          </p:cNvSpPr>
          <p:nvPr>
            <p:ph type="body" sz="quarter" idx="10"/>
          </p:nvPr>
        </p:nvSpPr>
        <p:spPr>
          <a:xfrm>
            <a:off x="606005" y="1918343"/>
            <a:ext cx="13418397" cy="4260851"/>
          </a:xfrm>
          <a:prstGeom prst="rect">
            <a:avLst/>
          </a:prstGeom>
        </p:spPr>
        <p:txBody>
          <a:bodyPr lIns="0" tIns="0" rIns="0" bIns="0" anchor="t">
            <a:noAutofit/>
          </a:bodyPr>
          <a:lstStyle>
            <a:lvl1pPr marL="0" indent="0" algn="l" defTabSz="987371" rtl="0" eaLnBrk="1" latinLnBrk="0" hangingPunct="1">
              <a:lnSpc>
                <a:spcPct val="100000"/>
              </a:lnSpc>
              <a:spcBef>
                <a:spcPts val="1680"/>
              </a:spcBef>
              <a:spcAft>
                <a:spcPts val="0"/>
              </a:spcAft>
              <a:buFont typeface="Arial" pitchFamily="34" charset="0"/>
              <a:buNone/>
              <a:defRPr lang="en-US" sz="2300" b="0" kern="1200" cap="none" baseline="0" smtClean="0">
                <a:solidFill>
                  <a:schemeClr val="tx1"/>
                </a:solidFill>
                <a:latin typeface="+mn-lt"/>
                <a:ea typeface="+mn-ea"/>
                <a:cs typeface="+mn-cs"/>
              </a:defRPr>
            </a:lvl1pPr>
            <a:lvl2pPr marL="411408" indent="-274272">
              <a:lnSpc>
                <a:spcPct val="100000"/>
              </a:lnSpc>
              <a:spcBef>
                <a:spcPts val="1680"/>
              </a:spcBef>
              <a:buFont typeface="Arial" pitchFamily="34" charset="0"/>
              <a:buChar char="•"/>
              <a:defRPr sz="2300">
                <a:latin typeface="+mn-lt"/>
              </a:defRPr>
            </a:lvl2pPr>
            <a:lvl3pPr marL="685683" indent="-274272">
              <a:lnSpc>
                <a:spcPct val="100000"/>
              </a:lnSpc>
              <a:spcBef>
                <a:spcPts val="1680"/>
              </a:spcBef>
              <a:buFont typeface="Arial" pitchFamily="34" charset="0"/>
              <a:buChar char="–"/>
              <a:defRPr sz="2300">
                <a:latin typeface="+mn-lt"/>
              </a:defRPr>
            </a:lvl3pPr>
            <a:lvl4pPr marL="959952" indent="-274272">
              <a:lnSpc>
                <a:spcPct val="100000"/>
              </a:lnSpc>
              <a:spcBef>
                <a:spcPts val="1680"/>
              </a:spcBef>
              <a:buFont typeface="Arial" pitchFamily="34" charset="0"/>
              <a:buChar char="•"/>
              <a:defRPr sz="2300">
                <a:latin typeface="+mn-lt"/>
              </a:defRPr>
            </a:lvl4pPr>
            <a:lvl5pPr marL="1234224" indent="-274272">
              <a:lnSpc>
                <a:spcPct val="100000"/>
              </a:lnSpc>
              <a:spcBef>
                <a:spcPts val="1680"/>
              </a:spcBef>
              <a:buFont typeface="Arial" pitchFamily="34" charset="0"/>
              <a:buChar char="–"/>
              <a:defRPr sz="23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hasCustomPrompt="1"/>
          </p:nvPr>
        </p:nvSpPr>
        <p:spPr>
          <a:xfrm>
            <a:off x="606005" y="451105"/>
            <a:ext cx="13418397" cy="482803"/>
          </a:xfrm>
          <a:prstGeom prst="rect">
            <a:avLst/>
          </a:prstGeom>
        </p:spPr>
        <p:txBody>
          <a:bodyPr lIns="0" tIns="0" rIns="0" bIns="0" anchor="t">
            <a:noAutofit/>
          </a:bodyPr>
          <a:lstStyle>
            <a:lvl1pPr algn="l">
              <a:lnSpc>
                <a:spcPct val="80000"/>
              </a:lnSpc>
              <a:defRPr lang="en-US" sz="4300" b="1" cap="all" baseline="0" dirty="0" smtClean="0">
                <a:ea typeface="+mn-ea"/>
                <a:cs typeface="+mn-cs"/>
              </a:defRPr>
            </a:lvl1pPr>
          </a:lstStyle>
          <a:p>
            <a:pPr marL="0" lvl="0" indent="0" algn="l">
              <a:lnSpc>
                <a:spcPct val="80000"/>
              </a:lnSpc>
              <a:spcBef>
                <a:spcPts val="0"/>
              </a:spcBef>
              <a:spcAft>
                <a:spcPts val="0"/>
              </a:spcAft>
              <a:buFont typeface="Arial" pitchFamily="34" charset="0"/>
            </a:pPr>
            <a:r>
              <a:rPr lang="en-US" dirty="0" smtClean="0"/>
              <a:t>36pt, 1 Line, cap-case</a:t>
            </a:r>
          </a:p>
        </p:txBody>
      </p:sp>
      <p:sp>
        <p:nvSpPr>
          <p:cNvPr id="4" name="Rectangle 26"/>
          <p:cNvSpPr>
            <a:spLocks noChangeArrowheads="1"/>
          </p:cNvSpPr>
          <p:nvPr userDrawn="1"/>
        </p:nvSpPr>
        <p:spPr bwMode="black">
          <a:xfrm>
            <a:off x="754387" y="7475230"/>
            <a:ext cx="848360" cy="238127"/>
          </a:xfrm>
          <a:prstGeom prst="rect">
            <a:avLst/>
          </a:prstGeom>
          <a:noFill/>
          <a:ln w="9525" algn="ctr">
            <a:noFill/>
            <a:miter lim="800000"/>
            <a:headEnd/>
            <a:tailEnd/>
          </a:ln>
        </p:spPr>
        <p:txBody>
          <a:bodyPr wrap="none" lIns="0" tIns="0" rIns="0" bIns="0" anchor="b"/>
          <a:lstStyle/>
          <a:p>
            <a:pPr defTabSz="1097077" eaLnBrk="0" hangingPunct="0">
              <a:spcBef>
                <a:spcPct val="0"/>
              </a:spcBef>
              <a:tabLst>
                <a:tab pos="554261" algn="l"/>
                <a:tab pos="5485443" algn="ctr"/>
                <a:tab pos="10151874" algn="r"/>
                <a:tab pos="10624232" algn="r"/>
              </a:tabLst>
              <a:defRPr/>
            </a:pPr>
            <a:fld id="{E46DE64C-7D15-458B-8CF1-EEE6A14FF4AB}" type="slidenum">
              <a:rPr lang="en-US" sz="1100">
                <a:solidFill>
                  <a:srgbClr val="807F83"/>
                </a:solidFill>
                <a:latin typeface="Arial"/>
              </a:rPr>
              <a:pPr defTabSz="1097077" eaLnBrk="0" hangingPunct="0">
                <a:spcBef>
                  <a:spcPct val="0"/>
                </a:spcBef>
                <a:tabLst>
                  <a:tab pos="554261" algn="l"/>
                  <a:tab pos="5485443" algn="ctr"/>
                  <a:tab pos="10151874" algn="r"/>
                  <a:tab pos="10624232" algn="r"/>
                </a:tabLst>
                <a:defRPr/>
              </a:pPr>
              <a:t>‹#›</a:t>
            </a:fld>
            <a:endParaRPr lang="en-US" sz="1100" dirty="0">
              <a:solidFill>
                <a:srgbClr val="807F83"/>
              </a:solidFill>
              <a:latin typeface="Arial"/>
            </a:endParaRPr>
          </a:p>
        </p:txBody>
      </p:sp>
      <p:pic>
        <p:nvPicPr>
          <p:cNvPr id="5" name="Picture 4" descr="juniper_black.png"/>
          <p:cNvPicPr>
            <a:picLocks noChangeAspect="1"/>
          </p:cNvPicPr>
          <p:nvPr userDrawn="1"/>
        </p:nvPicPr>
        <p:blipFill>
          <a:blip r:embed="rId2" cstate="print"/>
          <a:stretch>
            <a:fillRect/>
          </a:stretch>
        </p:blipFill>
        <p:spPr>
          <a:xfrm>
            <a:off x="12102275" y="7580015"/>
            <a:ext cx="1778323" cy="363748"/>
          </a:xfrm>
          <a:prstGeom prst="rect">
            <a:avLst/>
          </a:prstGeom>
        </p:spPr>
      </p:pic>
      <p:sp>
        <p:nvSpPr>
          <p:cNvPr id="6" name="TextBox 5"/>
          <p:cNvSpPr txBox="1"/>
          <p:nvPr userDrawn="1"/>
        </p:nvSpPr>
        <p:spPr>
          <a:xfrm>
            <a:off x="5336660" y="7489379"/>
            <a:ext cx="3964688" cy="292371"/>
          </a:xfrm>
          <a:prstGeom prst="rect">
            <a:avLst/>
          </a:prstGeom>
          <a:noFill/>
        </p:spPr>
        <p:txBody>
          <a:bodyPr wrap="none" lIns="121900" tIns="60949" rIns="121900" bIns="60949" rtlCol="0">
            <a:spAutoFit/>
          </a:bodyPr>
          <a:lstStyle/>
          <a:p>
            <a:pPr algn="ctr" defTabSz="1097090"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109702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JDV6_16x9_Q&amp;A">
    <p:spTree>
      <p:nvGrpSpPr>
        <p:cNvPr id="1" name=""/>
        <p:cNvGrpSpPr/>
        <p:nvPr/>
      </p:nvGrpSpPr>
      <p:grpSpPr>
        <a:xfrm>
          <a:off x="0" y="0"/>
          <a:ext cx="0" cy="0"/>
          <a:chOff x="0" y="0"/>
          <a:chExt cx="0" cy="0"/>
        </a:xfrm>
      </p:grpSpPr>
      <p:sp>
        <p:nvSpPr>
          <p:cNvPr id="2" name="Rectangle 1"/>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877">
              <a:spcAft>
                <a:spcPts val="857"/>
              </a:spcAft>
              <a:defRPr/>
            </a:pPr>
            <a:r>
              <a:rPr lang="en-US" dirty="0">
                <a:solidFill>
                  <a:srgbClr val="FFFFFF"/>
                </a:solidFill>
                <a:latin typeface="Arial"/>
              </a:rPr>
              <a:t>Q&amp;A Slide</a:t>
            </a: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7896" y="3009900"/>
            <a:ext cx="3894667" cy="2209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566264362"/>
      </p:ext>
    </p:extLst>
  </p:cSld>
  <p:clrMapOvr>
    <a:masterClrMapping/>
  </p:clrMapOvr>
  <p:transition spd="med">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2 line title, body">
    <p:spTree>
      <p:nvGrpSpPr>
        <p:cNvPr id="1" name=""/>
        <p:cNvGrpSpPr/>
        <p:nvPr/>
      </p:nvGrpSpPr>
      <p:grpSpPr>
        <a:xfrm>
          <a:off x="0" y="0"/>
          <a:ext cx="0" cy="0"/>
          <a:chOff x="0" y="0"/>
          <a:chExt cx="0" cy="0"/>
        </a:xfrm>
      </p:grpSpPr>
      <p:sp>
        <p:nvSpPr>
          <p:cNvPr id="11" name="Text Placeholder 7"/>
          <p:cNvSpPr>
            <a:spLocks noGrp="1"/>
          </p:cNvSpPr>
          <p:nvPr>
            <p:ph type="body" sz="quarter" idx="10"/>
          </p:nvPr>
        </p:nvSpPr>
        <p:spPr>
          <a:xfrm>
            <a:off x="606005" y="2462840"/>
            <a:ext cx="13418397" cy="4260851"/>
          </a:xfrm>
          <a:prstGeom prst="rect">
            <a:avLst/>
          </a:prstGeom>
        </p:spPr>
        <p:txBody>
          <a:bodyPr lIns="0" tIns="0" rIns="0" bIns="0" anchor="t">
            <a:noAutofit/>
          </a:bodyPr>
          <a:lstStyle>
            <a:lvl1pPr marL="0" indent="0" algn="l" defTabSz="987371" rtl="0" eaLnBrk="1" latinLnBrk="0" hangingPunct="1">
              <a:lnSpc>
                <a:spcPct val="100000"/>
              </a:lnSpc>
              <a:spcBef>
                <a:spcPts val="1680"/>
              </a:spcBef>
              <a:spcAft>
                <a:spcPts val="0"/>
              </a:spcAft>
              <a:buFont typeface="Arial" pitchFamily="34" charset="0"/>
              <a:buNone/>
              <a:defRPr lang="en-US" sz="2300" b="0" kern="1200" cap="none" baseline="0" smtClean="0">
                <a:solidFill>
                  <a:schemeClr val="tx1"/>
                </a:solidFill>
                <a:latin typeface="+mn-lt"/>
                <a:ea typeface="+mn-ea"/>
                <a:cs typeface="+mn-cs"/>
              </a:defRPr>
            </a:lvl1pPr>
            <a:lvl2pPr marL="411408" indent="-274272">
              <a:lnSpc>
                <a:spcPct val="100000"/>
              </a:lnSpc>
              <a:spcBef>
                <a:spcPts val="1680"/>
              </a:spcBef>
              <a:buFont typeface="Arial" pitchFamily="34" charset="0"/>
              <a:buChar char="•"/>
              <a:defRPr sz="2300">
                <a:latin typeface="+mn-lt"/>
              </a:defRPr>
            </a:lvl2pPr>
            <a:lvl3pPr marL="685683" indent="-274272">
              <a:lnSpc>
                <a:spcPct val="100000"/>
              </a:lnSpc>
              <a:spcBef>
                <a:spcPts val="1680"/>
              </a:spcBef>
              <a:buFont typeface="Arial" pitchFamily="34" charset="0"/>
              <a:buChar char="–"/>
              <a:defRPr sz="2300">
                <a:latin typeface="+mn-lt"/>
              </a:defRPr>
            </a:lvl3pPr>
            <a:lvl4pPr marL="959952" indent="-274272">
              <a:lnSpc>
                <a:spcPct val="100000"/>
              </a:lnSpc>
              <a:spcBef>
                <a:spcPts val="1680"/>
              </a:spcBef>
              <a:buFont typeface="Arial" pitchFamily="34" charset="0"/>
              <a:buChar char="•"/>
              <a:defRPr sz="2300">
                <a:latin typeface="+mn-lt"/>
              </a:defRPr>
            </a:lvl4pPr>
            <a:lvl5pPr marL="1234224" indent="-274272">
              <a:lnSpc>
                <a:spcPct val="100000"/>
              </a:lnSpc>
              <a:spcBef>
                <a:spcPts val="1680"/>
              </a:spcBef>
              <a:buFont typeface="Arial" pitchFamily="34" charset="0"/>
              <a:buChar char="–"/>
              <a:defRPr sz="23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hasCustomPrompt="1"/>
          </p:nvPr>
        </p:nvSpPr>
        <p:spPr>
          <a:xfrm>
            <a:off x="606005" y="451109"/>
            <a:ext cx="13418397" cy="1020472"/>
          </a:xfrm>
          <a:prstGeom prst="rect">
            <a:avLst/>
          </a:prstGeom>
        </p:spPr>
        <p:txBody>
          <a:bodyPr lIns="0" tIns="0" rIns="0" bIns="0" anchor="t">
            <a:noAutofit/>
          </a:bodyPr>
          <a:lstStyle>
            <a:lvl1pPr algn="l">
              <a:lnSpc>
                <a:spcPct val="80000"/>
              </a:lnSpc>
              <a:defRPr lang="en-US" sz="4300" b="1" cap="all" baseline="0" dirty="0" smtClean="0">
                <a:ea typeface="+mn-ea"/>
                <a:cs typeface="+mn-cs"/>
              </a:defRPr>
            </a:lvl1pPr>
          </a:lstStyle>
          <a:p>
            <a:pPr marL="0" lvl="0" indent="0" algn="l">
              <a:lnSpc>
                <a:spcPct val="80000"/>
              </a:lnSpc>
              <a:spcBef>
                <a:spcPts val="0"/>
              </a:spcBef>
              <a:spcAft>
                <a:spcPts val="0"/>
              </a:spcAft>
              <a:buFont typeface="Arial" pitchFamily="34" charset="0"/>
            </a:pPr>
            <a:r>
              <a:rPr lang="en-US" dirty="0" smtClean="0"/>
              <a:t>36pt, 2 Lines, cap-case</a:t>
            </a:r>
            <a:br>
              <a:rPr lang="en-US" dirty="0" smtClean="0"/>
            </a:br>
            <a:endParaRPr lang="en-US" dirty="0" smtClean="0"/>
          </a:p>
        </p:txBody>
      </p:sp>
      <p:sp>
        <p:nvSpPr>
          <p:cNvPr id="4" name="Rectangle 26"/>
          <p:cNvSpPr>
            <a:spLocks noChangeArrowheads="1"/>
          </p:cNvSpPr>
          <p:nvPr userDrawn="1"/>
        </p:nvSpPr>
        <p:spPr bwMode="black">
          <a:xfrm>
            <a:off x="754387" y="7475230"/>
            <a:ext cx="848360" cy="238127"/>
          </a:xfrm>
          <a:prstGeom prst="rect">
            <a:avLst/>
          </a:prstGeom>
          <a:noFill/>
          <a:ln w="9525" algn="ctr">
            <a:noFill/>
            <a:miter lim="800000"/>
            <a:headEnd/>
            <a:tailEnd/>
          </a:ln>
        </p:spPr>
        <p:txBody>
          <a:bodyPr wrap="none" lIns="0" tIns="0" rIns="0" bIns="0" anchor="b"/>
          <a:lstStyle/>
          <a:p>
            <a:pPr defTabSz="1097077" eaLnBrk="0" hangingPunct="0">
              <a:spcBef>
                <a:spcPct val="0"/>
              </a:spcBef>
              <a:tabLst>
                <a:tab pos="554261" algn="l"/>
                <a:tab pos="5485443" algn="ctr"/>
                <a:tab pos="10151874" algn="r"/>
                <a:tab pos="10624232" algn="r"/>
              </a:tabLst>
              <a:defRPr/>
            </a:pPr>
            <a:fld id="{E46DE64C-7D15-458B-8CF1-EEE6A14FF4AB}" type="slidenum">
              <a:rPr lang="en-US" sz="1100">
                <a:solidFill>
                  <a:srgbClr val="807F83"/>
                </a:solidFill>
                <a:latin typeface="Arial"/>
              </a:rPr>
              <a:pPr defTabSz="1097077" eaLnBrk="0" hangingPunct="0">
                <a:spcBef>
                  <a:spcPct val="0"/>
                </a:spcBef>
                <a:tabLst>
                  <a:tab pos="554261" algn="l"/>
                  <a:tab pos="5485443" algn="ctr"/>
                  <a:tab pos="10151874" algn="r"/>
                  <a:tab pos="10624232" algn="r"/>
                </a:tabLst>
                <a:defRPr/>
              </a:pPr>
              <a:t>‹#›</a:t>
            </a:fld>
            <a:endParaRPr lang="en-US" sz="1100" dirty="0">
              <a:solidFill>
                <a:srgbClr val="807F83"/>
              </a:solidFill>
              <a:latin typeface="Arial"/>
            </a:endParaRPr>
          </a:p>
        </p:txBody>
      </p:sp>
      <p:pic>
        <p:nvPicPr>
          <p:cNvPr id="5" name="Picture 4" descr="juniper_black.png"/>
          <p:cNvPicPr>
            <a:picLocks noChangeAspect="1"/>
          </p:cNvPicPr>
          <p:nvPr userDrawn="1"/>
        </p:nvPicPr>
        <p:blipFill>
          <a:blip r:embed="rId2" cstate="print"/>
          <a:stretch>
            <a:fillRect/>
          </a:stretch>
        </p:blipFill>
        <p:spPr>
          <a:xfrm>
            <a:off x="12102275" y="7580015"/>
            <a:ext cx="1778323" cy="363748"/>
          </a:xfrm>
          <a:prstGeom prst="rect">
            <a:avLst/>
          </a:prstGeom>
        </p:spPr>
      </p:pic>
      <p:sp>
        <p:nvSpPr>
          <p:cNvPr id="6" name="TextBox 5"/>
          <p:cNvSpPr txBox="1"/>
          <p:nvPr userDrawn="1"/>
        </p:nvSpPr>
        <p:spPr>
          <a:xfrm>
            <a:off x="5336660" y="7489379"/>
            <a:ext cx="3964688" cy="292371"/>
          </a:xfrm>
          <a:prstGeom prst="rect">
            <a:avLst/>
          </a:prstGeom>
          <a:noFill/>
        </p:spPr>
        <p:txBody>
          <a:bodyPr wrap="none" lIns="121900" tIns="60949" rIns="121900" bIns="60949" rtlCol="0">
            <a:spAutoFit/>
          </a:bodyPr>
          <a:lstStyle/>
          <a:p>
            <a:pPr algn="ctr" defTabSz="1097090"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3263287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 line title, subtitle">
    <p:spTree>
      <p:nvGrpSpPr>
        <p:cNvPr id="1" name=""/>
        <p:cNvGrpSpPr/>
        <p:nvPr/>
      </p:nvGrpSpPr>
      <p:grpSpPr>
        <a:xfrm>
          <a:off x="0" y="0"/>
          <a:ext cx="0" cy="0"/>
          <a:chOff x="0" y="0"/>
          <a:chExt cx="0" cy="0"/>
        </a:xfrm>
      </p:grpSpPr>
      <p:sp>
        <p:nvSpPr>
          <p:cNvPr id="5" name="Text Placeholder 3"/>
          <p:cNvSpPr>
            <a:spLocks noGrp="1"/>
          </p:cNvSpPr>
          <p:nvPr>
            <p:ph type="body" sz="quarter" idx="15" hasCustomPrompt="1"/>
          </p:nvPr>
        </p:nvSpPr>
        <p:spPr>
          <a:xfrm>
            <a:off x="606005" y="931412"/>
            <a:ext cx="13418397" cy="438912"/>
          </a:xfrm>
          <a:prstGeom prst="rect">
            <a:avLst/>
          </a:prstGeom>
        </p:spPr>
        <p:txBody>
          <a:bodyPr lIns="0" tIns="0" rIns="121900" bIns="60949" anchor="t" anchorCtr="0"/>
          <a:lstStyle>
            <a:lvl1pPr marL="0" indent="0" algn="l" defTabSz="987371" rtl="0" eaLnBrk="1" latinLnBrk="0" hangingPunct="1">
              <a:spcBef>
                <a:spcPct val="20000"/>
              </a:spcBef>
              <a:buFont typeface="Arial" pitchFamily="34" charset="0"/>
              <a:buNone/>
              <a:defRPr lang="en-US" sz="2300" kern="1200" smtClean="0">
                <a:solidFill>
                  <a:schemeClr val="bg1">
                    <a:lumMod val="50000"/>
                  </a:schemeClr>
                </a:solidFill>
                <a:latin typeface="+mn-lt"/>
                <a:ea typeface="+mn-ea"/>
                <a:cs typeface="+mn-cs"/>
              </a:defRPr>
            </a:lvl1pPr>
            <a:lvl2pPr marL="0" indent="0" algn="l" defTabSz="987371"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2pPr>
            <a:lvl3pPr marL="0" indent="0" algn="l" defTabSz="987371"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3pPr>
            <a:lvl4pPr marL="0" indent="0" algn="l" defTabSz="987371"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4pPr>
            <a:lvl5pPr marL="0" indent="0" algn="l" defTabSz="987371"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5pPr>
          </a:lstStyle>
          <a:p>
            <a:pPr lvl="0"/>
            <a:r>
              <a:rPr lang="en-US" dirty="0" smtClean="0"/>
              <a:t>Subtitle: 18pt Arial, Title Case</a:t>
            </a:r>
          </a:p>
        </p:txBody>
      </p:sp>
      <p:sp>
        <p:nvSpPr>
          <p:cNvPr id="7" name="Title 6"/>
          <p:cNvSpPr>
            <a:spLocks noGrp="1"/>
          </p:cNvSpPr>
          <p:nvPr>
            <p:ph type="title" hasCustomPrompt="1"/>
          </p:nvPr>
        </p:nvSpPr>
        <p:spPr>
          <a:xfrm>
            <a:off x="606005" y="451107"/>
            <a:ext cx="13418397" cy="480308"/>
          </a:xfrm>
          <a:prstGeom prst="rect">
            <a:avLst/>
          </a:prstGeom>
        </p:spPr>
        <p:txBody>
          <a:bodyPr lIns="0" tIns="0" rIns="0" bIns="0" anchor="t">
            <a:noAutofit/>
          </a:bodyPr>
          <a:lstStyle>
            <a:lvl1pPr algn="l">
              <a:lnSpc>
                <a:spcPct val="80000"/>
              </a:lnSpc>
              <a:defRPr lang="en-US" sz="4300" b="1" cap="all" baseline="0" dirty="0" smtClean="0">
                <a:ea typeface="+mn-ea"/>
                <a:cs typeface="+mn-cs"/>
              </a:defRPr>
            </a:lvl1pPr>
          </a:lstStyle>
          <a:p>
            <a:pPr marL="0" lvl="0" indent="0" algn="l">
              <a:lnSpc>
                <a:spcPct val="80000"/>
              </a:lnSpc>
              <a:spcBef>
                <a:spcPts val="0"/>
              </a:spcBef>
              <a:spcAft>
                <a:spcPts val="0"/>
              </a:spcAft>
              <a:buFont typeface="Arial" pitchFamily="34" charset="0"/>
            </a:pPr>
            <a:r>
              <a:rPr lang="en-US" dirty="0" smtClean="0"/>
              <a:t>36pt, 1 Line, cap-case</a:t>
            </a:r>
          </a:p>
        </p:txBody>
      </p:sp>
      <p:sp>
        <p:nvSpPr>
          <p:cNvPr id="4" name="Rectangle 26"/>
          <p:cNvSpPr>
            <a:spLocks noChangeArrowheads="1"/>
          </p:cNvSpPr>
          <p:nvPr userDrawn="1"/>
        </p:nvSpPr>
        <p:spPr bwMode="black">
          <a:xfrm>
            <a:off x="754387" y="7475230"/>
            <a:ext cx="848360" cy="238127"/>
          </a:xfrm>
          <a:prstGeom prst="rect">
            <a:avLst/>
          </a:prstGeom>
          <a:noFill/>
          <a:ln w="9525" algn="ctr">
            <a:noFill/>
            <a:miter lim="800000"/>
            <a:headEnd/>
            <a:tailEnd/>
          </a:ln>
        </p:spPr>
        <p:txBody>
          <a:bodyPr wrap="none" lIns="0" tIns="0" rIns="0" bIns="0" anchor="b"/>
          <a:lstStyle/>
          <a:p>
            <a:pPr defTabSz="1097077" eaLnBrk="0" hangingPunct="0">
              <a:spcBef>
                <a:spcPct val="0"/>
              </a:spcBef>
              <a:tabLst>
                <a:tab pos="554261" algn="l"/>
                <a:tab pos="5485443" algn="ctr"/>
                <a:tab pos="10151874" algn="r"/>
                <a:tab pos="10624232" algn="r"/>
              </a:tabLst>
              <a:defRPr/>
            </a:pPr>
            <a:fld id="{E46DE64C-7D15-458B-8CF1-EEE6A14FF4AB}" type="slidenum">
              <a:rPr lang="en-US" sz="1100">
                <a:solidFill>
                  <a:srgbClr val="807F83"/>
                </a:solidFill>
                <a:latin typeface="Arial"/>
              </a:rPr>
              <a:pPr defTabSz="1097077" eaLnBrk="0" hangingPunct="0">
                <a:spcBef>
                  <a:spcPct val="0"/>
                </a:spcBef>
                <a:tabLst>
                  <a:tab pos="554261" algn="l"/>
                  <a:tab pos="5485443" algn="ctr"/>
                  <a:tab pos="10151874" algn="r"/>
                  <a:tab pos="10624232" algn="r"/>
                </a:tabLst>
                <a:defRPr/>
              </a:pPr>
              <a:t>‹#›</a:t>
            </a:fld>
            <a:endParaRPr lang="en-US" sz="1100" dirty="0">
              <a:solidFill>
                <a:srgbClr val="807F83"/>
              </a:solidFill>
              <a:latin typeface="Arial"/>
            </a:endParaRPr>
          </a:p>
        </p:txBody>
      </p:sp>
      <p:pic>
        <p:nvPicPr>
          <p:cNvPr id="6" name="Picture 5" descr="juniper_black.png"/>
          <p:cNvPicPr>
            <a:picLocks noChangeAspect="1"/>
          </p:cNvPicPr>
          <p:nvPr userDrawn="1"/>
        </p:nvPicPr>
        <p:blipFill>
          <a:blip r:embed="rId2" cstate="print"/>
          <a:stretch>
            <a:fillRect/>
          </a:stretch>
        </p:blipFill>
        <p:spPr>
          <a:xfrm>
            <a:off x="12102275" y="7580015"/>
            <a:ext cx="1778323" cy="363748"/>
          </a:xfrm>
          <a:prstGeom prst="rect">
            <a:avLst/>
          </a:prstGeom>
        </p:spPr>
      </p:pic>
      <p:sp>
        <p:nvSpPr>
          <p:cNvPr id="8" name="TextBox 7"/>
          <p:cNvSpPr txBox="1"/>
          <p:nvPr userDrawn="1"/>
        </p:nvSpPr>
        <p:spPr>
          <a:xfrm>
            <a:off x="5336660" y="7489379"/>
            <a:ext cx="3964688" cy="292371"/>
          </a:xfrm>
          <a:prstGeom prst="rect">
            <a:avLst/>
          </a:prstGeom>
          <a:noFill/>
        </p:spPr>
        <p:txBody>
          <a:bodyPr wrap="none" lIns="121900" tIns="60949" rIns="121900" bIns="60949" rtlCol="0">
            <a:spAutoFit/>
          </a:bodyPr>
          <a:lstStyle/>
          <a:p>
            <a:pPr algn="ctr" defTabSz="1097090"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4082187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2 line title, subtitle">
    <p:spTree>
      <p:nvGrpSpPr>
        <p:cNvPr id="1" name=""/>
        <p:cNvGrpSpPr/>
        <p:nvPr/>
      </p:nvGrpSpPr>
      <p:grpSpPr>
        <a:xfrm>
          <a:off x="0" y="0"/>
          <a:ext cx="0" cy="0"/>
          <a:chOff x="0" y="0"/>
          <a:chExt cx="0" cy="0"/>
        </a:xfrm>
      </p:grpSpPr>
      <p:sp>
        <p:nvSpPr>
          <p:cNvPr id="5" name="Text Placeholder 3"/>
          <p:cNvSpPr>
            <a:spLocks noGrp="1"/>
          </p:cNvSpPr>
          <p:nvPr>
            <p:ph type="body" sz="quarter" idx="15" hasCustomPrompt="1"/>
          </p:nvPr>
        </p:nvSpPr>
        <p:spPr>
          <a:xfrm>
            <a:off x="606005" y="1472401"/>
            <a:ext cx="13418397" cy="438912"/>
          </a:xfrm>
          <a:prstGeom prst="rect">
            <a:avLst/>
          </a:prstGeom>
        </p:spPr>
        <p:txBody>
          <a:bodyPr lIns="0" tIns="0" rIns="121900" bIns="60949" anchor="t" anchorCtr="0"/>
          <a:lstStyle>
            <a:lvl1pPr marL="0" indent="0" algn="l" defTabSz="987371" rtl="0" eaLnBrk="1" latinLnBrk="0" hangingPunct="1">
              <a:spcBef>
                <a:spcPct val="20000"/>
              </a:spcBef>
              <a:buFont typeface="Arial" pitchFamily="34" charset="0"/>
              <a:buNone/>
              <a:defRPr lang="en-US" sz="2300" kern="1200" smtClean="0">
                <a:solidFill>
                  <a:schemeClr val="bg1">
                    <a:lumMod val="50000"/>
                  </a:schemeClr>
                </a:solidFill>
                <a:latin typeface="+mn-lt"/>
                <a:ea typeface="+mn-ea"/>
                <a:cs typeface="+mn-cs"/>
              </a:defRPr>
            </a:lvl1pPr>
            <a:lvl2pPr marL="0" indent="0" algn="l" defTabSz="987371"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2pPr>
            <a:lvl3pPr marL="0" indent="0" algn="l" defTabSz="987371"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3pPr>
            <a:lvl4pPr marL="0" indent="0" algn="l" defTabSz="987371"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4pPr>
            <a:lvl5pPr marL="0" indent="0" algn="l" defTabSz="987371"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5pPr>
          </a:lstStyle>
          <a:p>
            <a:pPr lvl="0"/>
            <a:r>
              <a:rPr lang="en-US" dirty="0" smtClean="0"/>
              <a:t>Subtitle: 18pt Arial, Title Case</a:t>
            </a:r>
          </a:p>
        </p:txBody>
      </p:sp>
      <p:sp>
        <p:nvSpPr>
          <p:cNvPr id="7" name="Title 6"/>
          <p:cNvSpPr>
            <a:spLocks noGrp="1"/>
          </p:cNvSpPr>
          <p:nvPr>
            <p:ph type="title" hasCustomPrompt="1"/>
          </p:nvPr>
        </p:nvSpPr>
        <p:spPr>
          <a:xfrm>
            <a:off x="606005" y="451113"/>
            <a:ext cx="13418397" cy="1021297"/>
          </a:xfrm>
          <a:prstGeom prst="rect">
            <a:avLst/>
          </a:prstGeom>
        </p:spPr>
        <p:txBody>
          <a:bodyPr lIns="0" tIns="0" rIns="0" bIns="0" anchor="t">
            <a:noAutofit/>
          </a:bodyPr>
          <a:lstStyle>
            <a:lvl1pPr algn="l">
              <a:lnSpc>
                <a:spcPct val="80000"/>
              </a:lnSpc>
              <a:defRPr lang="en-US" sz="4300" b="1" cap="all" baseline="0" dirty="0" smtClean="0">
                <a:ea typeface="+mn-ea"/>
                <a:cs typeface="+mn-cs"/>
              </a:defRPr>
            </a:lvl1pPr>
          </a:lstStyle>
          <a:p>
            <a:pPr marL="0" lvl="0" indent="0" algn="l">
              <a:lnSpc>
                <a:spcPct val="80000"/>
              </a:lnSpc>
              <a:spcBef>
                <a:spcPts val="0"/>
              </a:spcBef>
              <a:spcAft>
                <a:spcPts val="0"/>
              </a:spcAft>
              <a:buFont typeface="Arial" pitchFamily="34" charset="0"/>
            </a:pPr>
            <a:r>
              <a:rPr lang="en-US" dirty="0" smtClean="0"/>
              <a:t>36pt, 2 Lines, cap-case</a:t>
            </a:r>
          </a:p>
        </p:txBody>
      </p:sp>
      <p:sp>
        <p:nvSpPr>
          <p:cNvPr id="4" name="Rectangle 26"/>
          <p:cNvSpPr>
            <a:spLocks noChangeArrowheads="1"/>
          </p:cNvSpPr>
          <p:nvPr userDrawn="1"/>
        </p:nvSpPr>
        <p:spPr bwMode="black">
          <a:xfrm>
            <a:off x="754387" y="7475230"/>
            <a:ext cx="848360" cy="238127"/>
          </a:xfrm>
          <a:prstGeom prst="rect">
            <a:avLst/>
          </a:prstGeom>
          <a:noFill/>
          <a:ln w="9525" algn="ctr">
            <a:noFill/>
            <a:miter lim="800000"/>
            <a:headEnd/>
            <a:tailEnd/>
          </a:ln>
        </p:spPr>
        <p:txBody>
          <a:bodyPr wrap="none" lIns="0" tIns="0" rIns="0" bIns="0" anchor="b"/>
          <a:lstStyle/>
          <a:p>
            <a:pPr defTabSz="1097077" eaLnBrk="0" hangingPunct="0">
              <a:spcBef>
                <a:spcPct val="0"/>
              </a:spcBef>
              <a:tabLst>
                <a:tab pos="554261" algn="l"/>
                <a:tab pos="5485443" algn="ctr"/>
                <a:tab pos="10151874" algn="r"/>
                <a:tab pos="10624232" algn="r"/>
              </a:tabLst>
              <a:defRPr/>
            </a:pPr>
            <a:fld id="{E46DE64C-7D15-458B-8CF1-EEE6A14FF4AB}" type="slidenum">
              <a:rPr lang="en-US" sz="1100">
                <a:solidFill>
                  <a:srgbClr val="807F83"/>
                </a:solidFill>
                <a:latin typeface="Arial"/>
              </a:rPr>
              <a:pPr defTabSz="1097077" eaLnBrk="0" hangingPunct="0">
                <a:spcBef>
                  <a:spcPct val="0"/>
                </a:spcBef>
                <a:tabLst>
                  <a:tab pos="554261" algn="l"/>
                  <a:tab pos="5485443" algn="ctr"/>
                  <a:tab pos="10151874" algn="r"/>
                  <a:tab pos="10624232" algn="r"/>
                </a:tabLst>
                <a:defRPr/>
              </a:pPr>
              <a:t>‹#›</a:t>
            </a:fld>
            <a:endParaRPr lang="en-US" sz="1100" dirty="0">
              <a:solidFill>
                <a:srgbClr val="807F83"/>
              </a:solidFill>
              <a:latin typeface="Arial"/>
            </a:endParaRPr>
          </a:p>
        </p:txBody>
      </p:sp>
      <p:pic>
        <p:nvPicPr>
          <p:cNvPr id="6" name="Picture 5" descr="juniper_black.png"/>
          <p:cNvPicPr>
            <a:picLocks noChangeAspect="1"/>
          </p:cNvPicPr>
          <p:nvPr userDrawn="1"/>
        </p:nvPicPr>
        <p:blipFill>
          <a:blip r:embed="rId2" cstate="print"/>
          <a:stretch>
            <a:fillRect/>
          </a:stretch>
        </p:blipFill>
        <p:spPr>
          <a:xfrm>
            <a:off x="12102275" y="7580015"/>
            <a:ext cx="1778323" cy="363748"/>
          </a:xfrm>
          <a:prstGeom prst="rect">
            <a:avLst/>
          </a:prstGeom>
        </p:spPr>
      </p:pic>
      <p:sp>
        <p:nvSpPr>
          <p:cNvPr id="8" name="TextBox 7"/>
          <p:cNvSpPr txBox="1"/>
          <p:nvPr userDrawn="1"/>
        </p:nvSpPr>
        <p:spPr>
          <a:xfrm>
            <a:off x="5336665" y="7489379"/>
            <a:ext cx="3964688" cy="292371"/>
          </a:xfrm>
          <a:prstGeom prst="rect">
            <a:avLst/>
          </a:prstGeom>
          <a:noFill/>
        </p:spPr>
        <p:txBody>
          <a:bodyPr wrap="none" lIns="121900" tIns="60949" rIns="121900" bIns="60949" rtlCol="0">
            <a:spAutoFit/>
          </a:bodyPr>
          <a:lstStyle/>
          <a:p>
            <a:pPr algn="ctr" defTabSz="1097090"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210195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1 line title only">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618704" y="451105"/>
            <a:ext cx="13418397" cy="482803"/>
          </a:xfrm>
          <a:prstGeom prst="rect">
            <a:avLst/>
          </a:prstGeom>
        </p:spPr>
        <p:txBody>
          <a:bodyPr lIns="0" tIns="0" rIns="0" bIns="0" anchor="t">
            <a:noAutofit/>
          </a:bodyPr>
          <a:lstStyle>
            <a:lvl1pPr algn="l">
              <a:lnSpc>
                <a:spcPct val="80000"/>
              </a:lnSpc>
              <a:defRPr lang="en-US" sz="4300" b="1" cap="all" baseline="0" dirty="0" smtClean="0">
                <a:ea typeface="+mn-ea"/>
                <a:cs typeface="+mn-cs"/>
              </a:defRPr>
            </a:lvl1pPr>
          </a:lstStyle>
          <a:p>
            <a:pPr marL="0" lvl="0" indent="0" algn="l">
              <a:lnSpc>
                <a:spcPct val="80000"/>
              </a:lnSpc>
              <a:spcBef>
                <a:spcPts val="0"/>
              </a:spcBef>
              <a:spcAft>
                <a:spcPts val="0"/>
              </a:spcAft>
              <a:buFont typeface="Arial" pitchFamily="34" charset="0"/>
            </a:pPr>
            <a:r>
              <a:rPr lang="en-US" dirty="0" smtClean="0"/>
              <a:t>36pt, 1 Line, cap-case</a:t>
            </a:r>
          </a:p>
        </p:txBody>
      </p:sp>
      <p:sp>
        <p:nvSpPr>
          <p:cNvPr id="3" name="Rectangle 26"/>
          <p:cNvSpPr>
            <a:spLocks noChangeArrowheads="1"/>
          </p:cNvSpPr>
          <p:nvPr userDrawn="1"/>
        </p:nvSpPr>
        <p:spPr bwMode="black">
          <a:xfrm>
            <a:off x="754387" y="7475230"/>
            <a:ext cx="848360" cy="238127"/>
          </a:xfrm>
          <a:prstGeom prst="rect">
            <a:avLst/>
          </a:prstGeom>
          <a:noFill/>
          <a:ln w="9525" algn="ctr">
            <a:noFill/>
            <a:miter lim="800000"/>
            <a:headEnd/>
            <a:tailEnd/>
          </a:ln>
        </p:spPr>
        <p:txBody>
          <a:bodyPr wrap="none" lIns="0" tIns="0" rIns="0" bIns="0" anchor="b"/>
          <a:lstStyle/>
          <a:p>
            <a:pPr defTabSz="1097077" eaLnBrk="0" hangingPunct="0">
              <a:spcBef>
                <a:spcPct val="0"/>
              </a:spcBef>
              <a:tabLst>
                <a:tab pos="554261" algn="l"/>
                <a:tab pos="5485443" algn="ctr"/>
                <a:tab pos="10151874" algn="r"/>
                <a:tab pos="10624232" algn="r"/>
              </a:tabLst>
              <a:defRPr/>
            </a:pPr>
            <a:fld id="{E46DE64C-7D15-458B-8CF1-EEE6A14FF4AB}" type="slidenum">
              <a:rPr lang="en-US" sz="1100">
                <a:solidFill>
                  <a:srgbClr val="807F83"/>
                </a:solidFill>
                <a:latin typeface="Arial"/>
              </a:rPr>
              <a:pPr defTabSz="1097077" eaLnBrk="0" hangingPunct="0">
                <a:spcBef>
                  <a:spcPct val="0"/>
                </a:spcBef>
                <a:tabLst>
                  <a:tab pos="554261" algn="l"/>
                  <a:tab pos="5485443" algn="ctr"/>
                  <a:tab pos="10151874" algn="r"/>
                  <a:tab pos="10624232" algn="r"/>
                </a:tabLst>
                <a:defRPr/>
              </a:pPr>
              <a:t>‹#›</a:t>
            </a:fld>
            <a:endParaRPr lang="en-US" sz="1100" dirty="0">
              <a:solidFill>
                <a:srgbClr val="807F83"/>
              </a:solidFill>
              <a:latin typeface="Arial"/>
            </a:endParaRPr>
          </a:p>
        </p:txBody>
      </p:sp>
      <p:pic>
        <p:nvPicPr>
          <p:cNvPr id="4" name="Picture 3" descr="juniper_black.png"/>
          <p:cNvPicPr>
            <a:picLocks noChangeAspect="1"/>
          </p:cNvPicPr>
          <p:nvPr userDrawn="1"/>
        </p:nvPicPr>
        <p:blipFill>
          <a:blip r:embed="rId2" cstate="print"/>
          <a:stretch>
            <a:fillRect/>
          </a:stretch>
        </p:blipFill>
        <p:spPr>
          <a:xfrm>
            <a:off x="12102275" y="7580015"/>
            <a:ext cx="1778323" cy="363748"/>
          </a:xfrm>
          <a:prstGeom prst="rect">
            <a:avLst/>
          </a:prstGeom>
        </p:spPr>
      </p:pic>
      <p:sp>
        <p:nvSpPr>
          <p:cNvPr id="5" name="TextBox 4"/>
          <p:cNvSpPr txBox="1"/>
          <p:nvPr userDrawn="1"/>
        </p:nvSpPr>
        <p:spPr>
          <a:xfrm>
            <a:off x="5336660" y="7489379"/>
            <a:ext cx="3964688" cy="292371"/>
          </a:xfrm>
          <a:prstGeom prst="rect">
            <a:avLst/>
          </a:prstGeom>
          <a:noFill/>
        </p:spPr>
        <p:txBody>
          <a:bodyPr wrap="none" lIns="121900" tIns="60949" rIns="121900" bIns="60949" rtlCol="0">
            <a:spAutoFit/>
          </a:bodyPr>
          <a:lstStyle/>
          <a:p>
            <a:pPr algn="ctr" defTabSz="1097090" fontAlgn="base">
              <a:spcBef>
                <a:spcPct val="50000"/>
              </a:spcBef>
              <a:spcAft>
                <a:spcPct val="0"/>
              </a:spcAft>
              <a:defRPr/>
            </a:pPr>
            <a:r>
              <a:rPr lang="en-US" sz="1100" dirty="0" smtClean="0">
                <a:solidFill>
                  <a:srgbClr val="FFFFFF"/>
                </a:solidFill>
                <a:latin typeface="Arial"/>
              </a:rPr>
              <a:t>Copyright </a:t>
            </a:r>
            <a:r>
              <a:rPr lang="en-US" sz="1100" dirty="0" smtClean="0">
                <a:solidFill>
                  <a:srgbClr val="FFFFFF"/>
                </a:solidFill>
                <a:latin typeface="Arial"/>
                <a:ea typeface="ＭＳ Ｐゴシック" charset="-128"/>
              </a:rPr>
              <a:t>© 2013 Juniper Networks, Inc.     www.juniper.net</a:t>
            </a:r>
            <a:endParaRPr lang="en-US" sz="1100" dirty="0">
              <a:solidFill>
                <a:srgbClr val="FFFFFF"/>
              </a:solidFill>
              <a:latin typeface="Arial"/>
            </a:endParaRPr>
          </a:p>
        </p:txBody>
      </p:sp>
      <p:sp>
        <p:nvSpPr>
          <p:cNvPr id="6" name="TextBox 5"/>
          <p:cNvSpPr txBox="1"/>
          <p:nvPr userDrawn="1"/>
        </p:nvSpPr>
        <p:spPr>
          <a:xfrm>
            <a:off x="5336660" y="7489379"/>
            <a:ext cx="3964688" cy="292371"/>
          </a:xfrm>
          <a:prstGeom prst="rect">
            <a:avLst/>
          </a:prstGeom>
          <a:noFill/>
        </p:spPr>
        <p:txBody>
          <a:bodyPr wrap="none" lIns="121900" tIns="60949" rIns="121900" bIns="60949" rtlCol="0">
            <a:spAutoFit/>
          </a:bodyPr>
          <a:lstStyle/>
          <a:p>
            <a:pPr algn="ctr" defTabSz="1097090"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140622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2 line title only">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618704" y="451109"/>
            <a:ext cx="13418397" cy="1020472"/>
          </a:xfrm>
          <a:prstGeom prst="rect">
            <a:avLst/>
          </a:prstGeom>
        </p:spPr>
        <p:txBody>
          <a:bodyPr lIns="0" tIns="0" rIns="0" bIns="0" anchor="t">
            <a:noAutofit/>
          </a:bodyPr>
          <a:lstStyle>
            <a:lvl1pPr algn="l">
              <a:lnSpc>
                <a:spcPct val="80000"/>
              </a:lnSpc>
              <a:defRPr lang="en-US" sz="4300" b="1" cap="all" baseline="0" dirty="0" smtClean="0">
                <a:ea typeface="+mn-ea"/>
                <a:cs typeface="+mn-cs"/>
              </a:defRPr>
            </a:lvl1pPr>
          </a:lstStyle>
          <a:p>
            <a:pPr marL="0" lvl="0" indent="0" algn="l">
              <a:lnSpc>
                <a:spcPct val="80000"/>
              </a:lnSpc>
              <a:spcBef>
                <a:spcPts val="0"/>
              </a:spcBef>
              <a:spcAft>
                <a:spcPts val="0"/>
              </a:spcAft>
              <a:buFont typeface="Arial" pitchFamily="34" charset="0"/>
            </a:pPr>
            <a:r>
              <a:rPr lang="en-US" dirty="0" smtClean="0"/>
              <a:t>36pt, 1 Line, cap-case</a:t>
            </a:r>
          </a:p>
        </p:txBody>
      </p:sp>
      <p:sp>
        <p:nvSpPr>
          <p:cNvPr id="3" name="Rectangle 26"/>
          <p:cNvSpPr>
            <a:spLocks noChangeArrowheads="1"/>
          </p:cNvSpPr>
          <p:nvPr userDrawn="1"/>
        </p:nvSpPr>
        <p:spPr bwMode="black">
          <a:xfrm>
            <a:off x="754387" y="7475230"/>
            <a:ext cx="848360" cy="238127"/>
          </a:xfrm>
          <a:prstGeom prst="rect">
            <a:avLst/>
          </a:prstGeom>
          <a:noFill/>
          <a:ln w="9525" algn="ctr">
            <a:noFill/>
            <a:miter lim="800000"/>
            <a:headEnd/>
            <a:tailEnd/>
          </a:ln>
        </p:spPr>
        <p:txBody>
          <a:bodyPr wrap="none" lIns="0" tIns="0" rIns="0" bIns="0" anchor="b"/>
          <a:lstStyle/>
          <a:p>
            <a:pPr defTabSz="1097077" eaLnBrk="0" hangingPunct="0">
              <a:spcBef>
                <a:spcPct val="0"/>
              </a:spcBef>
              <a:tabLst>
                <a:tab pos="554261" algn="l"/>
                <a:tab pos="5485443" algn="ctr"/>
                <a:tab pos="10151874" algn="r"/>
                <a:tab pos="10624232" algn="r"/>
              </a:tabLst>
              <a:defRPr/>
            </a:pPr>
            <a:fld id="{E46DE64C-7D15-458B-8CF1-EEE6A14FF4AB}" type="slidenum">
              <a:rPr lang="en-US" sz="1100">
                <a:solidFill>
                  <a:srgbClr val="807F83"/>
                </a:solidFill>
                <a:latin typeface="Arial"/>
              </a:rPr>
              <a:pPr defTabSz="1097077" eaLnBrk="0" hangingPunct="0">
                <a:spcBef>
                  <a:spcPct val="0"/>
                </a:spcBef>
                <a:tabLst>
                  <a:tab pos="554261" algn="l"/>
                  <a:tab pos="5485443" algn="ctr"/>
                  <a:tab pos="10151874" algn="r"/>
                  <a:tab pos="10624232" algn="r"/>
                </a:tabLst>
                <a:defRPr/>
              </a:pPr>
              <a:t>‹#›</a:t>
            </a:fld>
            <a:endParaRPr lang="en-US" sz="1100" dirty="0">
              <a:solidFill>
                <a:srgbClr val="807F83"/>
              </a:solidFill>
              <a:latin typeface="Arial"/>
            </a:endParaRPr>
          </a:p>
        </p:txBody>
      </p:sp>
      <p:pic>
        <p:nvPicPr>
          <p:cNvPr id="4" name="Picture 3" descr="juniper_black.png"/>
          <p:cNvPicPr>
            <a:picLocks noChangeAspect="1"/>
          </p:cNvPicPr>
          <p:nvPr userDrawn="1"/>
        </p:nvPicPr>
        <p:blipFill>
          <a:blip r:embed="rId2" cstate="print"/>
          <a:stretch>
            <a:fillRect/>
          </a:stretch>
        </p:blipFill>
        <p:spPr>
          <a:xfrm>
            <a:off x="12102275" y="7580015"/>
            <a:ext cx="1778323" cy="363748"/>
          </a:xfrm>
          <a:prstGeom prst="rect">
            <a:avLst/>
          </a:prstGeom>
        </p:spPr>
      </p:pic>
      <p:sp>
        <p:nvSpPr>
          <p:cNvPr id="5" name="TextBox 4"/>
          <p:cNvSpPr txBox="1"/>
          <p:nvPr userDrawn="1"/>
        </p:nvSpPr>
        <p:spPr>
          <a:xfrm>
            <a:off x="5336660" y="7489379"/>
            <a:ext cx="3964688" cy="292371"/>
          </a:xfrm>
          <a:prstGeom prst="rect">
            <a:avLst/>
          </a:prstGeom>
          <a:noFill/>
        </p:spPr>
        <p:txBody>
          <a:bodyPr wrap="none" lIns="121900" tIns="60949" rIns="121900" bIns="60949" rtlCol="0">
            <a:spAutoFit/>
          </a:bodyPr>
          <a:lstStyle/>
          <a:p>
            <a:pPr algn="ctr" defTabSz="1097090" fontAlgn="base">
              <a:spcBef>
                <a:spcPct val="50000"/>
              </a:spcBef>
              <a:spcAft>
                <a:spcPct val="0"/>
              </a:spcAft>
              <a:defRPr/>
            </a:pPr>
            <a:r>
              <a:rPr lang="en-US" sz="1100" dirty="0" smtClean="0">
                <a:solidFill>
                  <a:srgbClr val="FFFFFF"/>
                </a:solidFill>
                <a:latin typeface="Arial"/>
              </a:rPr>
              <a:t>Copyright </a:t>
            </a:r>
            <a:r>
              <a:rPr lang="en-US" sz="1100" dirty="0" smtClean="0">
                <a:solidFill>
                  <a:srgbClr val="FFFFFF"/>
                </a:solidFill>
                <a:latin typeface="Arial"/>
                <a:ea typeface="ＭＳ Ｐゴシック" charset="-128"/>
              </a:rPr>
              <a:t>© 2013 Juniper Networks, Inc.     www.juniper.net</a:t>
            </a:r>
            <a:endParaRPr lang="en-US" sz="1100" dirty="0">
              <a:solidFill>
                <a:srgbClr val="FFFFFF"/>
              </a:solidFill>
              <a:latin typeface="Arial"/>
            </a:endParaRPr>
          </a:p>
        </p:txBody>
      </p:sp>
      <p:sp>
        <p:nvSpPr>
          <p:cNvPr id="10" name="TextBox 9"/>
          <p:cNvSpPr txBox="1"/>
          <p:nvPr userDrawn="1"/>
        </p:nvSpPr>
        <p:spPr>
          <a:xfrm>
            <a:off x="5336660" y="7489379"/>
            <a:ext cx="3964688" cy="292371"/>
          </a:xfrm>
          <a:prstGeom prst="rect">
            <a:avLst/>
          </a:prstGeom>
          <a:noFill/>
        </p:spPr>
        <p:txBody>
          <a:bodyPr wrap="none" lIns="121900" tIns="60949" rIns="121900" bIns="60949" rtlCol="0">
            <a:spAutoFit/>
          </a:bodyPr>
          <a:lstStyle/>
          <a:p>
            <a:pPr algn="ctr" defTabSz="1097090"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1900083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26"/>
          <p:cNvSpPr>
            <a:spLocks noChangeArrowheads="1"/>
          </p:cNvSpPr>
          <p:nvPr userDrawn="1"/>
        </p:nvSpPr>
        <p:spPr bwMode="black">
          <a:xfrm>
            <a:off x="754387" y="7475230"/>
            <a:ext cx="848360" cy="238127"/>
          </a:xfrm>
          <a:prstGeom prst="rect">
            <a:avLst/>
          </a:prstGeom>
          <a:noFill/>
          <a:ln w="9525" algn="ctr">
            <a:noFill/>
            <a:miter lim="800000"/>
            <a:headEnd/>
            <a:tailEnd/>
          </a:ln>
        </p:spPr>
        <p:txBody>
          <a:bodyPr wrap="none" lIns="0" tIns="0" rIns="0" bIns="0" anchor="b"/>
          <a:lstStyle/>
          <a:p>
            <a:pPr defTabSz="1097077" eaLnBrk="0" hangingPunct="0">
              <a:spcBef>
                <a:spcPct val="0"/>
              </a:spcBef>
              <a:tabLst>
                <a:tab pos="554261" algn="l"/>
                <a:tab pos="5485443" algn="ctr"/>
                <a:tab pos="10151874" algn="r"/>
                <a:tab pos="10624232" algn="r"/>
              </a:tabLst>
              <a:defRPr/>
            </a:pPr>
            <a:fld id="{E46DE64C-7D15-458B-8CF1-EEE6A14FF4AB}" type="slidenum">
              <a:rPr lang="en-US" sz="1100">
                <a:solidFill>
                  <a:srgbClr val="807F83"/>
                </a:solidFill>
                <a:latin typeface="Arial"/>
              </a:rPr>
              <a:pPr defTabSz="1097077" eaLnBrk="0" hangingPunct="0">
                <a:spcBef>
                  <a:spcPct val="0"/>
                </a:spcBef>
                <a:tabLst>
                  <a:tab pos="554261" algn="l"/>
                  <a:tab pos="5485443" algn="ctr"/>
                  <a:tab pos="10151874" algn="r"/>
                  <a:tab pos="10624232" algn="r"/>
                </a:tabLst>
                <a:defRPr/>
              </a:pPr>
              <a:t>‹#›</a:t>
            </a:fld>
            <a:endParaRPr lang="en-US" sz="1100" dirty="0">
              <a:solidFill>
                <a:srgbClr val="807F83"/>
              </a:solidFill>
              <a:latin typeface="Arial"/>
            </a:endParaRPr>
          </a:p>
        </p:txBody>
      </p:sp>
      <p:pic>
        <p:nvPicPr>
          <p:cNvPr id="3" name="Picture 2" descr="juniper_black.png"/>
          <p:cNvPicPr>
            <a:picLocks noChangeAspect="1"/>
          </p:cNvPicPr>
          <p:nvPr userDrawn="1"/>
        </p:nvPicPr>
        <p:blipFill>
          <a:blip r:embed="rId2" cstate="print"/>
          <a:stretch>
            <a:fillRect/>
          </a:stretch>
        </p:blipFill>
        <p:spPr>
          <a:xfrm>
            <a:off x="12102275" y="7580015"/>
            <a:ext cx="1778323" cy="363748"/>
          </a:xfrm>
          <a:prstGeom prst="rect">
            <a:avLst/>
          </a:prstGeom>
        </p:spPr>
      </p:pic>
      <p:sp>
        <p:nvSpPr>
          <p:cNvPr id="4" name="TextBox 3"/>
          <p:cNvSpPr txBox="1"/>
          <p:nvPr userDrawn="1"/>
        </p:nvSpPr>
        <p:spPr>
          <a:xfrm>
            <a:off x="5336660" y="7489379"/>
            <a:ext cx="3964688" cy="292371"/>
          </a:xfrm>
          <a:prstGeom prst="rect">
            <a:avLst/>
          </a:prstGeom>
          <a:noFill/>
        </p:spPr>
        <p:txBody>
          <a:bodyPr wrap="none" lIns="121900" tIns="60949" rIns="121900" bIns="60949" rtlCol="0">
            <a:spAutoFit/>
          </a:bodyPr>
          <a:lstStyle/>
          <a:p>
            <a:pPr algn="ctr" defTabSz="1097090" fontAlgn="base">
              <a:spcBef>
                <a:spcPct val="50000"/>
              </a:spcBef>
              <a:spcAft>
                <a:spcPct val="0"/>
              </a:spcAft>
              <a:defRPr/>
            </a:pPr>
            <a:r>
              <a:rPr lang="en-US" sz="1100" dirty="0" smtClean="0">
                <a:solidFill>
                  <a:srgbClr val="FFFFFF"/>
                </a:solidFill>
                <a:latin typeface="Arial"/>
              </a:rPr>
              <a:t>Copyright </a:t>
            </a:r>
            <a:r>
              <a:rPr lang="en-US" sz="1100" dirty="0" smtClean="0">
                <a:solidFill>
                  <a:srgbClr val="FFFFFF"/>
                </a:solidFill>
                <a:latin typeface="Arial"/>
                <a:ea typeface="ＭＳ Ｐゴシック" charset="-128"/>
              </a:rPr>
              <a:t>© 2013 Juniper Networks, Inc.     www.juniper.net</a:t>
            </a:r>
            <a:endParaRPr lang="en-US" sz="1100" dirty="0">
              <a:solidFill>
                <a:srgbClr val="FFFFFF"/>
              </a:solidFill>
              <a:latin typeface="Arial"/>
            </a:endParaRPr>
          </a:p>
        </p:txBody>
      </p:sp>
      <p:sp>
        <p:nvSpPr>
          <p:cNvPr id="5" name="TextBox 4"/>
          <p:cNvSpPr txBox="1"/>
          <p:nvPr userDrawn="1"/>
        </p:nvSpPr>
        <p:spPr>
          <a:xfrm>
            <a:off x="5336660" y="7489379"/>
            <a:ext cx="3964688" cy="292371"/>
          </a:xfrm>
          <a:prstGeom prst="rect">
            <a:avLst/>
          </a:prstGeom>
          <a:noFill/>
        </p:spPr>
        <p:txBody>
          <a:bodyPr wrap="none" lIns="121900" tIns="60949" rIns="121900" bIns="60949" rtlCol="0">
            <a:spAutoFit/>
          </a:bodyPr>
          <a:lstStyle/>
          <a:p>
            <a:pPr algn="ctr" defTabSz="1097090"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184964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le left">
    <p:spTree>
      <p:nvGrpSpPr>
        <p:cNvPr id="1" name=""/>
        <p:cNvGrpSpPr/>
        <p:nvPr/>
      </p:nvGrpSpPr>
      <p:grpSpPr>
        <a:xfrm>
          <a:off x="0" y="0"/>
          <a:ext cx="0" cy="0"/>
          <a:chOff x="0" y="0"/>
          <a:chExt cx="0" cy="0"/>
        </a:xfrm>
      </p:grpSpPr>
      <p:sp>
        <p:nvSpPr>
          <p:cNvPr id="2" name="Title 1"/>
          <p:cNvSpPr>
            <a:spLocks noGrp="1"/>
          </p:cNvSpPr>
          <p:nvPr>
            <p:ph type="title"/>
          </p:nvPr>
        </p:nvSpPr>
        <p:spPr>
          <a:xfrm>
            <a:off x="606003" y="451104"/>
            <a:ext cx="5852160" cy="7315200"/>
          </a:xfrm>
          <a:prstGeom prst="rect">
            <a:avLst/>
          </a:prstGeom>
        </p:spPr>
        <p:txBody>
          <a:bodyPr lIns="0" tIns="0" rIns="0" bIns="0" anchor="t">
            <a:noAutofit/>
          </a:bodyPr>
          <a:lstStyle>
            <a:lvl1pPr algn="l">
              <a:lnSpc>
                <a:spcPct val="80000"/>
              </a:lnSpc>
              <a:defRPr lang="en-US" sz="4300" b="1" cap="all" baseline="0" dirty="0">
                <a:ea typeface="+mn-ea"/>
                <a:cs typeface="+mn-cs"/>
              </a:defRPr>
            </a:lvl1pPr>
          </a:lstStyle>
          <a:p>
            <a:pPr marL="0" lvl="0" indent="0" algn="l">
              <a:lnSpc>
                <a:spcPct val="80000"/>
              </a:lnSpc>
              <a:spcBef>
                <a:spcPts val="0"/>
              </a:spcBef>
              <a:spcAft>
                <a:spcPts val="0"/>
              </a:spcAft>
              <a:buFont typeface="Arial" pitchFamily="34" charset="0"/>
            </a:pPr>
            <a:r>
              <a:rPr lang="en-US" dirty="0" smtClean="0"/>
              <a:t>Click to edit Master title style</a:t>
            </a:r>
            <a:endParaRPr lang="en-US" dirty="0"/>
          </a:p>
        </p:txBody>
      </p:sp>
      <p:sp>
        <p:nvSpPr>
          <p:cNvPr id="3" name="Rectangle 26"/>
          <p:cNvSpPr>
            <a:spLocks noChangeArrowheads="1"/>
          </p:cNvSpPr>
          <p:nvPr userDrawn="1"/>
        </p:nvSpPr>
        <p:spPr bwMode="black">
          <a:xfrm>
            <a:off x="754387" y="7475230"/>
            <a:ext cx="848360" cy="238127"/>
          </a:xfrm>
          <a:prstGeom prst="rect">
            <a:avLst/>
          </a:prstGeom>
          <a:noFill/>
          <a:ln w="9525" algn="ctr">
            <a:noFill/>
            <a:miter lim="800000"/>
            <a:headEnd/>
            <a:tailEnd/>
          </a:ln>
        </p:spPr>
        <p:txBody>
          <a:bodyPr wrap="none" lIns="0" tIns="0" rIns="0" bIns="0" anchor="b"/>
          <a:lstStyle/>
          <a:p>
            <a:pPr defTabSz="1097077" eaLnBrk="0" hangingPunct="0">
              <a:spcBef>
                <a:spcPct val="0"/>
              </a:spcBef>
              <a:tabLst>
                <a:tab pos="554261" algn="l"/>
                <a:tab pos="5485443" algn="ctr"/>
                <a:tab pos="10151874" algn="r"/>
                <a:tab pos="10624232" algn="r"/>
              </a:tabLst>
              <a:defRPr/>
            </a:pPr>
            <a:fld id="{E46DE64C-7D15-458B-8CF1-EEE6A14FF4AB}" type="slidenum">
              <a:rPr lang="en-US" sz="1100">
                <a:solidFill>
                  <a:srgbClr val="807F83"/>
                </a:solidFill>
                <a:latin typeface="Arial"/>
              </a:rPr>
              <a:pPr defTabSz="1097077" eaLnBrk="0" hangingPunct="0">
                <a:spcBef>
                  <a:spcPct val="0"/>
                </a:spcBef>
                <a:tabLst>
                  <a:tab pos="554261" algn="l"/>
                  <a:tab pos="5485443" algn="ctr"/>
                  <a:tab pos="10151874" algn="r"/>
                  <a:tab pos="10624232" algn="r"/>
                </a:tabLst>
                <a:defRPr/>
              </a:pPr>
              <a:t>‹#›</a:t>
            </a:fld>
            <a:endParaRPr lang="en-US" sz="1100" dirty="0">
              <a:solidFill>
                <a:srgbClr val="807F83"/>
              </a:solidFill>
              <a:latin typeface="Arial"/>
            </a:endParaRPr>
          </a:p>
        </p:txBody>
      </p:sp>
      <p:pic>
        <p:nvPicPr>
          <p:cNvPr id="4" name="Picture 3" descr="juniper_black.png"/>
          <p:cNvPicPr>
            <a:picLocks noChangeAspect="1"/>
          </p:cNvPicPr>
          <p:nvPr userDrawn="1"/>
        </p:nvPicPr>
        <p:blipFill>
          <a:blip r:embed="rId2" cstate="print"/>
          <a:stretch>
            <a:fillRect/>
          </a:stretch>
        </p:blipFill>
        <p:spPr>
          <a:xfrm>
            <a:off x="12102275" y="7580015"/>
            <a:ext cx="1778323" cy="363748"/>
          </a:xfrm>
          <a:prstGeom prst="rect">
            <a:avLst/>
          </a:prstGeom>
        </p:spPr>
      </p:pic>
      <p:sp>
        <p:nvSpPr>
          <p:cNvPr id="5" name="TextBox 4"/>
          <p:cNvSpPr txBox="1"/>
          <p:nvPr userDrawn="1"/>
        </p:nvSpPr>
        <p:spPr>
          <a:xfrm>
            <a:off x="5336660" y="7489379"/>
            <a:ext cx="3964688" cy="292371"/>
          </a:xfrm>
          <a:prstGeom prst="rect">
            <a:avLst/>
          </a:prstGeom>
          <a:noFill/>
        </p:spPr>
        <p:txBody>
          <a:bodyPr wrap="none" lIns="121900" tIns="60949" rIns="121900" bIns="60949" rtlCol="0">
            <a:spAutoFit/>
          </a:bodyPr>
          <a:lstStyle/>
          <a:p>
            <a:pPr algn="ctr" defTabSz="1097090"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379297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 right">
    <p:spTree>
      <p:nvGrpSpPr>
        <p:cNvPr id="1" name=""/>
        <p:cNvGrpSpPr/>
        <p:nvPr/>
      </p:nvGrpSpPr>
      <p:grpSpPr>
        <a:xfrm>
          <a:off x="0" y="0"/>
          <a:ext cx="0" cy="0"/>
          <a:chOff x="0" y="0"/>
          <a:chExt cx="0" cy="0"/>
        </a:xfrm>
      </p:grpSpPr>
      <p:sp>
        <p:nvSpPr>
          <p:cNvPr id="2" name="Title 1"/>
          <p:cNvSpPr>
            <a:spLocks noGrp="1"/>
          </p:cNvSpPr>
          <p:nvPr>
            <p:ph type="title"/>
          </p:nvPr>
        </p:nvSpPr>
        <p:spPr>
          <a:xfrm>
            <a:off x="8176768" y="451104"/>
            <a:ext cx="5852160" cy="7315200"/>
          </a:xfrm>
          <a:prstGeom prst="rect">
            <a:avLst/>
          </a:prstGeom>
        </p:spPr>
        <p:txBody>
          <a:bodyPr lIns="0" tIns="0" rIns="0" bIns="0" anchor="t">
            <a:noAutofit/>
          </a:bodyPr>
          <a:lstStyle>
            <a:lvl1pPr algn="l">
              <a:lnSpc>
                <a:spcPct val="80000"/>
              </a:lnSpc>
              <a:defRPr lang="en-US" sz="4300" b="1" cap="all" baseline="0">
                <a:ea typeface="+mn-ea"/>
                <a:cs typeface="+mn-cs"/>
              </a:defRPr>
            </a:lvl1pPr>
          </a:lstStyle>
          <a:p>
            <a:pPr marL="0" lvl="0" indent="0" algn="l">
              <a:lnSpc>
                <a:spcPct val="80000"/>
              </a:lnSpc>
              <a:spcBef>
                <a:spcPts val="0"/>
              </a:spcBef>
              <a:spcAft>
                <a:spcPts val="0"/>
              </a:spcAft>
              <a:buFont typeface="Arial" pitchFamily="34" charset="0"/>
            </a:pPr>
            <a:r>
              <a:rPr lang="en-US" dirty="0" smtClean="0"/>
              <a:t>Click to edit Master title style</a:t>
            </a:r>
            <a:endParaRPr lang="en-US" dirty="0"/>
          </a:p>
        </p:txBody>
      </p:sp>
      <p:sp>
        <p:nvSpPr>
          <p:cNvPr id="3" name="Rectangle 26"/>
          <p:cNvSpPr>
            <a:spLocks noChangeArrowheads="1"/>
          </p:cNvSpPr>
          <p:nvPr userDrawn="1"/>
        </p:nvSpPr>
        <p:spPr bwMode="black">
          <a:xfrm>
            <a:off x="754387" y="7475230"/>
            <a:ext cx="848360" cy="238127"/>
          </a:xfrm>
          <a:prstGeom prst="rect">
            <a:avLst/>
          </a:prstGeom>
          <a:noFill/>
          <a:ln w="9525" algn="ctr">
            <a:noFill/>
            <a:miter lim="800000"/>
            <a:headEnd/>
            <a:tailEnd/>
          </a:ln>
        </p:spPr>
        <p:txBody>
          <a:bodyPr wrap="none" lIns="0" tIns="0" rIns="0" bIns="0" anchor="b"/>
          <a:lstStyle/>
          <a:p>
            <a:pPr defTabSz="1097077" eaLnBrk="0" hangingPunct="0">
              <a:spcBef>
                <a:spcPct val="0"/>
              </a:spcBef>
              <a:tabLst>
                <a:tab pos="554261" algn="l"/>
                <a:tab pos="5485443" algn="ctr"/>
                <a:tab pos="10151874" algn="r"/>
                <a:tab pos="10624232" algn="r"/>
              </a:tabLst>
              <a:defRPr/>
            </a:pPr>
            <a:fld id="{E46DE64C-7D15-458B-8CF1-EEE6A14FF4AB}" type="slidenum">
              <a:rPr lang="en-US" sz="1100">
                <a:solidFill>
                  <a:srgbClr val="807F83"/>
                </a:solidFill>
                <a:latin typeface="Arial"/>
              </a:rPr>
              <a:pPr defTabSz="1097077" eaLnBrk="0" hangingPunct="0">
                <a:spcBef>
                  <a:spcPct val="0"/>
                </a:spcBef>
                <a:tabLst>
                  <a:tab pos="554261" algn="l"/>
                  <a:tab pos="5485443" algn="ctr"/>
                  <a:tab pos="10151874" algn="r"/>
                  <a:tab pos="10624232" algn="r"/>
                </a:tabLst>
                <a:defRPr/>
              </a:pPr>
              <a:t>‹#›</a:t>
            </a:fld>
            <a:endParaRPr lang="en-US" sz="1100" dirty="0">
              <a:solidFill>
                <a:srgbClr val="807F83"/>
              </a:solidFill>
              <a:latin typeface="Arial"/>
            </a:endParaRPr>
          </a:p>
        </p:txBody>
      </p:sp>
      <p:pic>
        <p:nvPicPr>
          <p:cNvPr id="4" name="Picture 3" descr="juniper_black.png"/>
          <p:cNvPicPr>
            <a:picLocks noChangeAspect="1"/>
          </p:cNvPicPr>
          <p:nvPr userDrawn="1"/>
        </p:nvPicPr>
        <p:blipFill>
          <a:blip r:embed="rId2" cstate="print"/>
          <a:stretch>
            <a:fillRect/>
          </a:stretch>
        </p:blipFill>
        <p:spPr>
          <a:xfrm>
            <a:off x="12102275" y="7580015"/>
            <a:ext cx="1778323" cy="363748"/>
          </a:xfrm>
          <a:prstGeom prst="rect">
            <a:avLst/>
          </a:prstGeom>
        </p:spPr>
      </p:pic>
      <p:sp>
        <p:nvSpPr>
          <p:cNvPr id="5" name="TextBox 4"/>
          <p:cNvSpPr txBox="1"/>
          <p:nvPr userDrawn="1"/>
        </p:nvSpPr>
        <p:spPr>
          <a:xfrm>
            <a:off x="5336660" y="7489379"/>
            <a:ext cx="3964688" cy="292371"/>
          </a:xfrm>
          <a:prstGeom prst="rect">
            <a:avLst/>
          </a:prstGeom>
          <a:noFill/>
        </p:spPr>
        <p:txBody>
          <a:bodyPr wrap="none" lIns="121900" tIns="60949" rIns="121900" bIns="60949" rtlCol="0">
            <a:spAutoFit/>
          </a:bodyPr>
          <a:lstStyle/>
          <a:p>
            <a:pPr algn="ctr" defTabSz="1097090"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328722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divider title upper lef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6003" y="451104"/>
            <a:ext cx="5852160" cy="7315200"/>
          </a:xfrm>
          <a:prstGeom prst="rect">
            <a:avLst/>
          </a:prstGeom>
        </p:spPr>
        <p:txBody>
          <a:bodyPr lIns="0" tIns="0" rIns="0" bIns="0" anchor="t">
            <a:noAutofit/>
          </a:bodyPr>
          <a:lstStyle>
            <a:lvl1pPr algn="l">
              <a:lnSpc>
                <a:spcPct val="80000"/>
              </a:lnSpc>
              <a:defRPr lang="en-US" b="1" cap="all" baseline="0">
                <a:solidFill>
                  <a:schemeClr val="bg1"/>
                </a:solidFill>
                <a:ea typeface="+mn-ea"/>
                <a:cs typeface="+mn-cs"/>
              </a:defRPr>
            </a:lvl1pPr>
          </a:lstStyle>
          <a:p>
            <a:pPr marL="0" lvl="0" indent="0" algn="l">
              <a:lnSpc>
                <a:spcPct val="80000"/>
              </a:lnSpc>
              <a:spcBef>
                <a:spcPts val="0"/>
              </a:spcBef>
              <a:spcAft>
                <a:spcPts val="0"/>
              </a:spcAft>
              <a:buFont typeface="Arial" pitchFamily="34" charset="0"/>
            </a:pPr>
            <a:r>
              <a:rPr lang="en-US" dirty="0" smtClean="0"/>
              <a:t>Click to edit Master title style</a:t>
            </a:r>
            <a:endParaRPr lang="en-US" dirty="0"/>
          </a:p>
        </p:txBody>
      </p:sp>
    </p:spTree>
    <p:extLst>
      <p:ext uri="{BB962C8B-B14F-4D97-AF65-F5344CB8AC3E}">
        <p14:creationId xmlns:p14="http://schemas.microsoft.com/office/powerpoint/2010/main" val="66504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divider title upper right">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172239" y="451104"/>
            <a:ext cx="5852160" cy="7315200"/>
          </a:xfrm>
          <a:prstGeom prst="rect">
            <a:avLst/>
          </a:prstGeom>
        </p:spPr>
        <p:txBody>
          <a:bodyPr lIns="0" tIns="0" rIns="0" bIns="0" anchor="t">
            <a:noAutofit/>
          </a:bodyPr>
          <a:lstStyle>
            <a:lvl1pPr algn="l">
              <a:lnSpc>
                <a:spcPct val="80000"/>
              </a:lnSpc>
              <a:defRPr lang="en-US" b="1" cap="all" baseline="0">
                <a:solidFill>
                  <a:schemeClr val="bg1"/>
                </a:solidFill>
                <a:ea typeface="+mn-ea"/>
                <a:cs typeface="+mn-cs"/>
              </a:defRPr>
            </a:lvl1pPr>
          </a:lstStyle>
          <a:p>
            <a:pPr marL="0" lvl="0" indent="0" algn="l">
              <a:lnSpc>
                <a:spcPct val="80000"/>
              </a:lnSpc>
              <a:spcBef>
                <a:spcPts val="0"/>
              </a:spcBef>
              <a:spcAft>
                <a:spcPts val="0"/>
              </a:spcAft>
              <a:buFont typeface="Arial" pitchFamily="34" charset="0"/>
            </a:pPr>
            <a:r>
              <a:rPr lang="en-US" dirty="0" smtClean="0"/>
              <a:t>Click to edit Master title style</a:t>
            </a:r>
            <a:endParaRPr lang="en-US" dirty="0"/>
          </a:p>
        </p:txBody>
      </p:sp>
    </p:spTree>
    <p:extLst>
      <p:ext uri="{BB962C8B-B14F-4D97-AF65-F5344CB8AC3E}">
        <p14:creationId xmlns:p14="http://schemas.microsoft.com/office/powerpoint/2010/main" val="228052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JDV6_16x9_Begin/En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734055" y="3600451"/>
            <a:ext cx="3162301" cy="8657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877">
              <a:spcAft>
                <a:spcPts val="857"/>
              </a:spcAft>
              <a:defRPr/>
            </a:pPr>
            <a:r>
              <a:rPr lang="en-US">
                <a:solidFill>
                  <a:srgbClr val="FFFFFF"/>
                </a:solidFill>
                <a:latin typeface="Arial"/>
              </a:rPr>
              <a:t>Begin/End Slide</a:t>
            </a:r>
          </a:p>
        </p:txBody>
      </p:sp>
    </p:spTree>
    <p:extLst>
      <p:ext uri="{BB962C8B-B14F-4D97-AF65-F5344CB8AC3E}">
        <p14:creationId xmlns:p14="http://schemas.microsoft.com/office/powerpoint/2010/main" val="1784858673"/>
      </p:ext>
    </p:extLst>
  </p:cSld>
  <p:clrMapOvr>
    <a:masterClrMapping/>
  </p:clrMapOvr>
  <p:transition spd="med">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divider title lower righ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72239" y="451107"/>
            <a:ext cx="5852160" cy="6013196"/>
          </a:xfrm>
          <a:prstGeom prst="rect">
            <a:avLst/>
          </a:prstGeom>
        </p:spPr>
        <p:txBody>
          <a:bodyPr lIns="0" tIns="0" rIns="0" bIns="0" anchor="b">
            <a:noAutofit/>
          </a:bodyPr>
          <a:lstStyle>
            <a:lvl1pPr algn="l">
              <a:lnSpc>
                <a:spcPct val="80000"/>
              </a:lnSpc>
              <a:defRPr lang="en-US" b="1" cap="all" baseline="0">
                <a:solidFill>
                  <a:schemeClr val="bg1"/>
                </a:solidFill>
                <a:ea typeface="+mn-ea"/>
                <a:cs typeface="+mn-cs"/>
              </a:defRPr>
            </a:lvl1pPr>
          </a:lstStyle>
          <a:p>
            <a:pPr marL="0" lvl="0" indent="0" algn="l">
              <a:lnSpc>
                <a:spcPct val="80000"/>
              </a:lnSpc>
              <a:spcBef>
                <a:spcPts val="0"/>
              </a:spcBef>
              <a:spcAft>
                <a:spcPts val="0"/>
              </a:spcAft>
              <a:buFont typeface="Arial" pitchFamily="34" charset="0"/>
            </a:pPr>
            <a:r>
              <a:rPr lang="en-US" dirty="0" smtClean="0"/>
              <a:t>Click to edit Master title style</a:t>
            </a:r>
            <a:endParaRPr lang="en-US" dirty="0"/>
          </a:p>
        </p:txBody>
      </p:sp>
    </p:spTree>
    <p:extLst>
      <p:ext uri="{BB962C8B-B14F-4D97-AF65-F5344CB8AC3E}">
        <p14:creationId xmlns:p14="http://schemas.microsoft.com/office/powerpoint/2010/main" val="282220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8" name="Picture 2" descr="\\psf\Host\Volumes\EP File Share\ Juniper\Major Tasks\Template Redesign\Development\Round 14_Light Template Dev\Artwork\_Logos and Design Elements\Juniper Logo\juniper.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tretch/>
        </p:blipFill>
        <p:spPr bwMode="auto">
          <a:xfrm>
            <a:off x="5730240" y="3196249"/>
            <a:ext cx="3169920" cy="1837115"/>
          </a:xfrm>
          <a:prstGeom prst="rect">
            <a:avLst/>
          </a:prstGeom>
          <a:noFill/>
          <a:ln>
            <a:no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63587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7" y="306707"/>
            <a:ext cx="13152120" cy="889636"/>
          </a:xfrm>
          <a:prstGeom prst="rect">
            <a:avLst/>
          </a:prstGeom>
        </p:spPr>
        <p:txBody>
          <a:bodyPr lIns="121900" tIns="60949" rIns="121900" bIns="60949">
            <a:noAutofit/>
          </a:bodyPr>
          <a:lstStyle>
            <a:lvl1pPr algn="l" defTabSz="548545" rtl="0" eaLnBrk="1" fontAlgn="base" hangingPunct="1">
              <a:lnSpc>
                <a:spcPct val="90000"/>
              </a:lnSpc>
              <a:spcBef>
                <a:spcPct val="0"/>
              </a:spcBef>
              <a:spcAft>
                <a:spcPct val="20000"/>
              </a:spcAft>
              <a:defRPr lang="en-US" sz="2900" b="1" cap="all" baseline="0" dirty="0" smtClean="0">
                <a:solidFill>
                  <a:srgbClr val="292929"/>
                </a:solidFill>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67111541"/>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3" y="306707"/>
            <a:ext cx="13152120" cy="889636"/>
          </a:xfrm>
          <a:prstGeom prst="rect">
            <a:avLst/>
          </a:prstGeom>
        </p:spPr>
        <p:txBody>
          <a:bodyPr lIns="121900" tIns="60949" rIns="121900" bIns="60949">
            <a:noAutofit/>
          </a:bodyPr>
          <a:lstStyle>
            <a:lvl1pPr algn="l" defTabSz="548545" rtl="0" eaLnBrk="1" fontAlgn="base" hangingPunct="1">
              <a:lnSpc>
                <a:spcPct val="90000"/>
              </a:lnSpc>
              <a:spcBef>
                <a:spcPct val="0"/>
              </a:spcBef>
              <a:spcAft>
                <a:spcPts val="631"/>
              </a:spcAft>
              <a:defRPr lang="en-US" sz="2900" b="1" cap="all" baseline="0" dirty="0" smtClean="0">
                <a:solidFill>
                  <a:srgbClr val="292929"/>
                </a:solidFill>
                <a:latin typeface="+mj-lt"/>
                <a:ea typeface="+mj-ea"/>
                <a:cs typeface="+mj-cs"/>
              </a:defRPr>
            </a:lvl1pPr>
          </a:lstStyle>
          <a:p>
            <a:pPr lvl="0"/>
            <a:r>
              <a:rPr lang="en-US" smtClean="0"/>
              <a:t>Click to edit Master title style</a:t>
            </a:r>
            <a:endParaRPr lang="en-US" dirty="0"/>
          </a:p>
        </p:txBody>
      </p:sp>
      <p:sp>
        <p:nvSpPr>
          <p:cNvPr id="13" name="Content Placeholder 12"/>
          <p:cNvSpPr>
            <a:spLocks noGrp="1"/>
          </p:cNvSpPr>
          <p:nvPr>
            <p:ph sz="quarter" idx="10"/>
          </p:nvPr>
        </p:nvSpPr>
        <p:spPr>
          <a:xfrm>
            <a:off x="586587" y="1361253"/>
            <a:ext cx="13167360" cy="5822831"/>
          </a:xfrm>
          <a:prstGeom prst="rect">
            <a:avLst/>
          </a:prstGeom>
        </p:spPr>
        <p:txBody>
          <a:bodyPr lIns="121900" tIns="60949" rIns="121900" bIns="60949"/>
          <a:lstStyle>
            <a:lvl1pPr marL="135233" indent="-135233">
              <a:buClr>
                <a:schemeClr val="tx1"/>
              </a:buClr>
              <a:defRPr>
                <a:solidFill>
                  <a:schemeClr val="tx1"/>
                </a:solidFill>
              </a:defRPr>
            </a:lvl1pPr>
            <a:lvl2pPr marL="683779" indent="-270464">
              <a:buClr>
                <a:schemeClr val="tx1"/>
              </a:buClr>
              <a:defRPr>
                <a:solidFill>
                  <a:schemeClr val="tx1"/>
                </a:solidFill>
              </a:defRPr>
            </a:lvl2pPr>
            <a:lvl3pPr marL="1024712" indent="-268559">
              <a:buClr>
                <a:schemeClr val="tx1"/>
              </a:buClr>
              <a:defRPr>
                <a:solidFill>
                  <a:schemeClr val="tx1"/>
                </a:solidFill>
              </a:defRPr>
            </a:lvl3pPr>
            <a:lvl4pPr marL="1377076" indent="-279988">
              <a:buClr>
                <a:schemeClr val="tx1"/>
              </a:buClr>
              <a:defRPr>
                <a:solidFill>
                  <a:schemeClr val="tx1"/>
                </a:solidFill>
              </a:defRPr>
            </a:lvl4pPr>
            <a:lvl5pPr marL="1718012" indent="-207609">
              <a:buClr>
                <a:schemeClr val="tx1"/>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8861813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0" name="Text Placeholder 4"/>
          <p:cNvSpPr>
            <a:spLocks noGrp="1"/>
          </p:cNvSpPr>
          <p:nvPr userDrawn="1">
            <p:ph type="body" sz="quarter" idx="14" hasCustomPrompt="1"/>
          </p:nvPr>
        </p:nvSpPr>
        <p:spPr>
          <a:xfrm>
            <a:off x="6598923" y="5572672"/>
            <a:ext cx="7425479" cy="546848"/>
          </a:xfrm>
          <a:prstGeom prst="rect">
            <a:avLst/>
          </a:prstGeom>
        </p:spPr>
        <p:txBody>
          <a:bodyPr lIns="0" tIns="135446" rIns="0" bIns="135446"/>
          <a:lstStyle>
            <a:lvl1pPr marL="0" marR="0" indent="0" algn="l" defTabSz="1097061" rtl="0" eaLnBrk="1" fontAlgn="auto" latinLnBrk="0" hangingPunct="1">
              <a:lnSpc>
                <a:spcPct val="100000"/>
              </a:lnSpc>
              <a:spcBef>
                <a:spcPct val="20000"/>
              </a:spcBef>
              <a:spcAft>
                <a:spcPts val="0"/>
              </a:spcAft>
              <a:buClrTx/>
              <a:buSzTx/>
              <a:buFont typeface="Arial" pitchFamily="34" charset="0"/>
              <a:buNone/>
              <a:tabLst/>
              <a:defRPr lang="en-US" sz="2300" kern="1200" smtClean="0">
                <a:solidFill>
                  <a:schemeClr val="bg1"/>
                </a:solidFill>
                <a:latin typeface="+mn-lt"/>
                <a:ea typeface="+mn-ea"/>
                <a:cs typeface="+mn-cs"/>
              </a:defRPr>
            </a:lvl1pPr>
            <a:lvl2pPr marL="0" marR="0" indent="0" algn="l" defTabSz="1097061" rtl="0" eaLnBrk="1" fontAlgn="auto" latinLnBrk="0" hangingPunct="1">
              <a:lnSpc>
                <a:spcPct val="100000"/>
              </a:lnSpc>
              <a:spcBef>
                <a:spcPct val="20000"/>
              </a:spcBef>
              <a:spcAft>
                <a:spcPts val="0"/>
              </a:spcAft>
              <a:buClrTx/>
              <a:buSzTx/>
              <a:buFont typeface="Arial" pitchFamily="34" charset="0"/>
              <a:buNone/>
              <a:tabLst/>
              <a:defRPr lang="en-US" sz="2400" kern="1200" smtClean="0">
                <a:solidFill>
                  <a:srgbClr val="FFFFFF"/>
                </a:solidFill>
                <a:latin typeface="+mn-lt"/>
                <a:ea typeface="+mn-ea"/>
                <a:cs typeface="+mn-cs"/>
              </a:defRPr>
            </a:lvl2pPr>
            <a:lvl3pPr marL="0" marR="0" indent="0" algn="l" defTabSz="1097061" rtl="0" eaLnBrk="1" fontAlgn="auto" latinLnBrk="0" hangingPunct="1">
              <a:lnSpc>
                <a:spcPct val="100000"/>
              </a:lnSpc>
              <a:spcBef>
                <a:spcPct val="20000"/>
              </a:spcBef>
              <a:spcAft>
                <a:spcPts val="0"/>
              </a:spcAft>
              <a:buClrTx/>
              <a:buSzTx/>
              <a:buFont typeface="Arial" pitchFamily="34" charset="0"/>
              <a:buNone/>
              <a:tabLst/>
              <a:defRPr lang="en-US" sz="2400" kern="1200" smtClean="0">
                <a:solidFill>
                  <a:srgbClr val="FFFFFF"/>
                </a:solidFill>
                <a:latin typeface="+mn-lt"/>
                <a:ea typeface="+mn-ea"/>
                <a:cs typeface="+mn-cs"/>
              </a:defRPr>
            </a:lvl3pPr>
            <a:lvl4pPr marL="0" marR="0" indent="0" algn="l" defTabSz="1097061" rtl="0" eaLnBrk="1" fontAlgn="auto" latinLnBrk="0" hangingPunct="1">
              <a:lnSpc>
                <a:spcPct val="100000"/>
              </a:lnSpc>
              <a:spcBef>
                <a:spcPct val="20000"/>
              </a:spcBef>
              <a:spcAft>
                <a:spcPts val="0"/>
              </a:spcAft>
              <a:buClrTx/>
              <a:buSzTx/>
              <a:buFont typeface="Arial" pitchFamily="34" charset="0"/>
              <a:buNone/>
              <a:tabLst/>
              <a:defRPr lang="en-US" sz="2400" kern="1200" smtClean="0">
                <a:solidFill>
                  <a:srgbClr val="FFFFFF"/>
                </a:solidFill>
                <a:latin typeface="+mn-lt"/>
                <a:ea typeface="+mn-ea"/>
                <a:cs typeface="+mn-cs"/>
              </a:defRPr>
            </a:lvl4pPr>
            <a:lvl5pPr marL="0" marR="0" indent="0" algn="l" defTabSz="1097061" rtl="0" eaLnBrk="1" fontAlgn="auto" latinLnBrk="0" hangingPunct="1">
              <a:lnSpc>
                <a:spcPct val="100000"/>
              </a:lnSpc>
              <a:spcBef>
                <a:spcPct val="20000"/>
              </a:spcBef>
              <a:spcAft>
                <a:spcPts val="0"/>
              </a:spcAft>
              <a:buClrTx/>
              <a:buSzTx/>
              <a:buFont typeface="Arial" pitchFamily="34" charset="0"/>
              <a:buNone/>
              <a:tabLst/>
              <a:defRPr lang="en-US" sz="2400" kern="1200">
                <a:solidFill>
                  <a:srgbClr val="FFFFFF"/>
                </a:solidFill>
                <a:latin typeface="+mn-lt"/>
                <a:ea typeface="+mn-ea"/>
                <a:cs typeface="+mn-cs"/>
              </a:defRPr>
            </a:lvl5pPr>
          </a:lstStyle>
          <a:p>
            <a:pPr lvl="0"/>
            <a:r>
              <a:rPr lang="en-US" smtClean="0"/>
              <a:t>Presenter Name Goes Here</a:t>
            </a:r>
            <a:endParaRPr lang="en-US"/>
          </a:p>
        </p:txBody>
      </p:sp>
      <p:sp>
        <p:nvSpPr>
          <p:cNvPr id="41" name="Text Placeholder 18"/>
          <p:cNvSpPr>
            <a:spLocks noGrp="1"/>
          </p:cNvSpPr>
          <p:nvPr userDrawn="1">
            <p:ph type="body" sz="quarter" idx="15" hasCustomPrompt="1"/>
          </p:nvPr>
        </p:nvSpPr>
        <p:spPr>
          <a:xfrm>
            <a:off x="6598923" y="6027363"/>
            <a:ext cx="7425479" cy="468304"/>
          </a:xfrm>
          <a:prstGeom prst="rect">
            <a:avLst/>
          </a:prstGeom>
        </p:spPr>
        <p:txBody>
          <a:bodyPr lIns="0" tIns="135446" rIns="0" bIns="135446"/>
          <a:lstStyle>
            <a:lvl1pPr marL="411411" indent="-411411">
              <a:spcBef>
                <a:spcPts val="0"/>
              </a:spcBef>
              <a:buNone/>
              <a:defRPr lang="en-US" sz="1700" b="1" kern="1200" cap="all" baseline="0" smtClean="0">
                <a:solidFill>
                  <a:schemeClr val="bg1"/>
                </a:solidFill>
                <a:latin typeface="+mn-lt"/>
                <a:ea typeface="+mn-ea"/>
                <a:cs typeface="+mn-cs"/>
              </a:defRPr>
            </a:lvl1pPr>
          </a:lstStyle>
          <a:p>
            <a:pPr marL="0" marR="0" lvl="0" indent="0" algn="l" defTabSz="1097061" rtl="0" eaLnBrk="1" fontAlgn="auto" latinLnBrk="0" hangingPunct="1">
              <a:lnSpc>
                <a:spcPct val="100000"/>
              </a:lnSpc>
              <a:spcBef>
                <a:spcPct val="20000"/>
              </a:spcBef>
              <a:spcAft>
                <a:spcPts val="0"/>
              </a:spcAft>
              <a:buClrTx/>
              <a:buSzTx/>
              <a:tabLst/>
            </a:pPr>
            <a:r>
              <a:rPr lang="en-US" smtClean="0"/>
              <a:t>presenter title goes here</a:t>
            </a:r>
            <a:endParaRPr lang="en-US"/>
          </a:p>
        </p:txBody>
      </p:sp>
      <p:sp>
        <p:nvSpPr>
          <p:cNvPr id="42" name="Text Placeholder 20"/>
          <p:cNvSpPr>
            <a:spLocks noGrp="1"/>
          </p:cNvSpPr>
          <p:nvPr userDrawn="1">
            <p:ph type="body" sz="quarter" idx="16" hasCustomPrompt="1"/>
          </p:nvPr>
        </p:nvSpPr>
        <p:spPr>
          <a:xfrm>
            <a:off x="6598923" y="1595511"/>
            <a:ext cx="7425479" cy="2921000"/>
          </a:xfrm>
          <a:prstGeom prst="rect">
            <a:avLst/>
          </a:prstGeom>
        </p:spPr>
        <p:txBody>
          <a:bodyPr lIns="0" tIns="135446" rIns="0" bIns="135446" anchor="b"/>
          <a:lstStyle>
            <a:lvl1pPr marL="0" indent="0">
              <a:lnSpc>
                <a:spcPct val="85000"/>
              </a:lnSpc>
              <a:spcBef>
                <a:spcPts val="0"/>
              </a:spcBef>
              <a:buNone/>
              <a:defRPr lang="en-US" sz="5900" b="1" kern="1200" cap="all" baseline="0" dirty="0" smtClean="0">
                <a:solidFill>
                  <a:schemeClr val="bg1"/>
                </a:solidFill>
                <a:latin typeface="+mn-lt"/>
                <a:ea typeface="+mn-ea"/>
                <a:cs typeface="Aparajita" pitchFamily="34" charset="0"/>
              </a:defRPr>
            </a:lvl1pPr>
          </a:lstStyle>
          <a:p>
            <a:pPr lvl="0"/>
            <a:r>
              <a:rPr lang="en-US" dirty="0" smtClean="0"/>
              <a:t>PRESENTATION TITLE</a:t>
            </a:r>
          </a:p>
        </p:txBody>
      </p:sp>
      <p:sp>
        <p:nvSpPr>
          <p:cNvPr id="12" name="Text Placeholder 5"/>
          <p:cNvSpPr>
            <a:spLocks noGrp="1"/>
          </p:cNvSpPr>
          <p:nvPr userDrawn="1">
            <p:ph type="body" sz="quarter" idx="17" hasCustomPrompt="1"/>
          </p:nvPr>
        </p:nvSpPr>
        <p:spPr>
          <a:xfrm>
            <a:off x="6598923" y="4721953"/>
            <a:ext cx="7425479" cy="577849"/>
          </a:xfrm>
          <a:prstGeom prst="rect">
            <a:avLst/>
          </a:prstGeom>
        </p:spPr>
        <p:txBody>
          <a:bodyPr lIns="0" tIns="67724" rIns="135446" bIns="67724"/>
          <a:lstStyle>
            <a:lvl1pPr marL="0" indent="0">
              <a:buNone/>
              <a:defRPr sz="2900">
                <a:solidFill>
                  <a:schemeClr val="bg1"/>
                </a:solidFill>
              </a:defRPr>
            </a:lvl1pPr>
            <a:lvl2pPr>
              <a:defRPr sz="3100">
                <a:solidFill>
                  <a:schemeClr val="accent4"/>
                </a:solidFill>
              </a:defRPr>
            </a:lvl2pPr>
            <a:lvl3pPr>
              <a:defRPr sz="3100">
                <a:solidFill>
                  <a:schemeClr val="accent4"/>
                </a:solidFill>
              </a:defRPr>
            </a:lvl3pPr>
            <a:lvl4pPr>
              <a:defRPr sz="3100">
                <a:solidFill>
                  <a:schemeClr val="accent4"/>
                </a:solidFill>
              </a:defRPr>
            </a:lvl4pPr>
            <a:lvl5pPr>
              <a:defRPr sz="3100">
                <a:solidFill>
                  <a:schemeClr val="accent4"/>
                </a:solidFill>
              </a:defRPr>
            </a:lvl5pPr>
          </a:lstStyle>
          <a:p>
            <a:pPr lvl="0"/>
            <a:r>
              <a:rPr lang="en-US" dirty="0" smtClean="0"/>
              <a:t>Presentation Subtitle Goes Here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503" y="501397"/>
            <a:ext cx="2294424" cy="473851"/>
          </a:xfrm>
          <a:prstGeom prst="rect">
            <a:avLst/>
          </a:prstGeom>
          <a:noFill/>
          <a:ln>
            <a:noFill/>
          </a:ln>
        </p:spPr>
      </p:pic>
    </p:spTree>
    <p:extLst>
      <p:ext uri="{BB962C8B-B14F-4D97-AF65-F5344CB8AC3E}">
        <p14:creationId xmlns:p14="http://schemas.microsoft.com/office/powerpoint/2010/main" val="3629734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 line title, subtitle, body">
    <p:spTree>
      <p:nvGrpSpPr>
        <p:cNvPr id="1" name=""/>
        <p:cNvGrpSpPr/>
        <p:nvPr/>
      </p:nvGrpSpPr>
      <p:grpSpPr>
        <a:xfrm>
          <a:off x="0" y="0"/>
          <a:ext cx="0" cy="0"/>
          <a:chOff x="0" y="0"/>
          <a:chExt cx="0" cy="0"/>
        </a:xfrm>
      </p:grpSpPr>
      <p:sp>
        <p:nvSpPr>
          <p:cNvPr id="11" name="Text Placeholder 7"/>
          <p:cNvSpPr>
            <a:spLocks noGrp="1"/>
          </p:cNvSpPr>
          <p:nvPr>
            <p:ph type="body" sz="quarter" idx="10"/>
          </p:nvPr>
        </p:nvSpPr>
        <p:spPr>
          <a:xfrm>
            <a:off x="606005" y="1918341"/>
            <a:ext cx="13418397" cy="4260851"/>
          </a:xfrm>
          <a:prstGeom prst="rect">
            <a:avLst/>
          </a:prstGeom>
        </p:spPr>
        <p:txBody>
          <a:bodyPr lIns="0" tIns="0" rIns="0" bIns="0" anchor="t">
            <a:noAutofit/>
          </a:bodyPr>
          <a:lstStyle>
            <a:lvl1pPr marL="0" indent="0" algn="l" defTabSz="987397" rtl="0" eaLnBrk="1" latinLnBrk="0" hangingPunct="1">
              <a:lnSpc>
                <a:spcPct val="100000"/>
              </a:lnSpc>
              <a:spcBef>
                <a:spcPts val="1680"/>
              </a:spcBef>
              <a:spcAft>
                <a:spcPts val="0"/>
              </a:spcAft>
              <a:buFont typeface="Arial" pitchFamily="34" charset="0"/>
              <a:buNone/>
              <a:defRPr lang="en-US" sz="2300" b="0" kern="1200" cap="none" baseline="0" smtClean="0">
                <a:solidFill>
                  <a:schemeClr val="tx1"/>
                </a:solidFill>
                <a:latin typeface="+mn-lt"/>
                <a:ea typeface="+mn-ea"/>
                <a:cs typeface="+mn-cs"/>
              </a:defRPr>
            </a:lvl1pPr>
            <a:lvl2pPr marL="411419" indent="-274280">
              <a:lnSpc>
                <a:spcPct val="100000"/>
              </a:lnSpc>
              <a:spcBef>
                <a:spcPts val="1680"/>
              </a:spcBef>
              <a:buFont typeface="Arial" pitchFamily="34" charset="0"/>
              <a:buChar char="•"/>
              <a:defRPr sz="2300">
                <a:latin typeface="+mn-lt"/>
              </a:defRPr>
            </a:lvl2pPr>
            <a:lvl3pPr marL="685699" indent="-274280">
              <a:lnSpc>
                <a:spcPct val="100000"/>
              </a:lnSpc>
              <a:spcBef>
                <a:spcPts val="1680"/>
              </a:spcBef>
              <a:buFont typeface="Arial" pitchFamily="34" charset="0"/>
              <a:buChar char="–"/>
              <a:defRPr sz="2300">
                <a:latin typeface="+mn-lt"/>
              </a:defRPr>
            </a:lvl3pPr>
            <a:lvl4pPr marL="959977" indent="-274280">
              <a:lnSpc>
                <a:spcPct val="100000"/>
              </a:lnSpc>
              <a:spcBef>
                <a:spcPts val="1680"/>
              </a:spcBef>
              <a:buFont typeface="Arial" pitchFamily="34" charset="0"/>
              <a:buChar char="•"/>
              <a:defRPr sz="2300">
                <a:latin typeface="+mn-lt"/>
              </a:defRPr>
            </a:lvl4pPr>
            <a:lvl5pPr marL="1234256" indent="-274280">
              <a:lnSpc>
                <a:spcPct val="100000"/>
              </a:lnSpc>
              <a:spcBef>
                <a:spcPts val="1680"/>
              </a:spcBef>
              <a:buFont typeface="Arial" pitchFamily="34" charset="0"/>
              <a:buChar char="–"/>
              <a:defRPr sz="23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5" hasCustomPrompt="1"/>
          </p:nvPr>
        </p:nvSpPr>
        <p:spPr>
          <a:xfrm>
            <a:off x="606005" y="932688"/>
            <a:ext cx="13418397" cy="438912"/>
          </a:xfrm>
          <a:prstGeom prst="rect">
            <a:avLst/>
          </a:prstGeom>
        </p:spPr>
        <p:txBody>
          <a:bodyPr lIns="0" tIns="0" rIns="121902" bIns="60952" anchor="t" anchorCtr="0"/>
          <a:lstStyle>
            <a:lvl1pPr marL="0" indent="0" algn="l" defTabSz="987397" rtl="0" eaLnBrk="1" latinLnBrk="0" hangingPunct="1">
              <a:spcBef>
                <a:spcPct val="20000"/>
              </a:spcBef>
              <a:buFont typeface="Arial" pitchFamily="34" charset="0"/>
              <a:buNone/>
              <a:defRPr lang="en-US" sz="2300" kern="1200" smtClean="0">
                <a:solidFill>
                  <a:schemeClr val="bg1">
                    <a:lumMod val="50000"/>
                  </a:schemeClr>
                </a:solidFill>
                <a:latin typeface="+mn-lt"/>
                <a:ea typeface="+mn-ea"/>
                <a:cs typeface="+mn-cs"/>
              </a:defRPr>
            </a:lvl1pPr>
            <a:lvl2pPr marL="0" indent="0" algn="l" defTabSz="987397"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2pPr>
            <a:lvl3pPr marL="0" indent="0" algn="l" defTabSz="987397"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3pPr>
            <a:lvl4pPr marL="0" indent="0" algn="l" defTabSz="987397"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4pPr>
            <a:lvl5pPr marL="0" indent="0" algn="l" defTabSz="987397"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5pPr>
          </a:lstStyle>
          <a:p>
            <a:pPr lvl="0"/>
            <a:r>
              <a:rPr lang="en-US" dirty="0" smtClean="0"/>
              <a:t>Subtitle: 18pt Arial, Title Case</a:t>
            </a:r>
          </a:p>
        </p:txBody>
      </p:sp>
      <p:sp>
        <p:nvSpPr>
          <p:cNvPr id="7" name="Title 6"/>
          <p:cNvSpPr>
            <a:spLocks noGrp="1"/>
          </p:cNvSpPr>
          <p:nvPr>
            <p:ph type="title" hasCustomPrompt="1"/>
          </p:nvPr>
        </p:nvSpPr>
        <p:spPr>
          <a:xfrm>
            <a:off x="606005" y="451105"/>
            <a:ext cx="13418397" cy="482803"/>
          </a:xfrm>
          <a:prstGeom prst="rect">
            <a:avLst/>
          </a:prstGeom>
        </p:spPr>
        <p:txBody>
          <a:bodyPr lIns="0" tIns="0" rIns="0" bIns="0" anchor="t">
            <a:noAutofit/>
          </a:bodyPr>
          <a:lstStyle>
            <a:lvl1pPr algn="l">
              <a:lnSpc>
                <a:spcPct val="80000"/>
              </a:lnSpc>
              <a:defRPr lang="en-US" sz="4300" b="1" cap="all" baseline="0" dirty="0" smtClean="0">
                <a:ea typeface="+mn-ea"/>
                <a:cs typeface="+mn-cs"/>
              </a:defRPr>
            </a:lvl1pPr>
          </a:lstStyle>
          <a:p>
            <a:pPr marL="0" lvl="0" indent="0" algn="l">
              <a:lnSpc>
                <a:spcPct val="80000"/>
              </a:lnSpc>
              <a:spcBef>
                <a:spcPts val="0"/>
              </a:spcBef>
              <a:spcAft>
                <a:spcPts val="0"/>
              </a:spcAft>
              <a:buFont typeface="Arial" pitchFamily="34" charset="0"/>
            </a:pPr>
            <a:r>
              <a:rPr lang="en-US" dirty="0" smtClean="0"/>
              <a:t>36pt, 1-2+ Lines, cap-case</a:t>
            </a:r>
          </a:p>
        </p:txBody>
      </p:sp>
      <p:sp>
        <p:nvSpPr>
          <p:cNvPr id="6" name="Rectangle 26"/>
          <p:cNvSpPr>
            <a:spLocks noChangeArrowheads="1"/>
          </p:cNvSpPr>
          <p:nvPr userDrawn="1"/>
        </p:nvSpPr>
        <p:spPr bwMode="black">
          <a:xfrm>
            <a:off x="754387" y="7475229"/>
            <a:ext cx="848360" cy="238127"/>
          </a:xfrm>
          <a:prstGeom prst="rect">
            <a:avLst/>
          </a:prstGeom>
          <a:noFill/>
          <a:ln w="9525" algn="ctr">
            <a:noFill/>
            <a:miter lim="800000"/>
            <a:headEnd/>
            <a:tailEnd/>
          </a:ln>
        </p:spPr>
        <p:txBody>
          <a:bodyPr wrap="none" lIns="0" tIns="0" rIns="0" bIns="0" anchor="b"/>
          <a:lstStyle/>
          <a:p>
            <a:pPr defTabSz="1097105" eaLnBrk="0" hangingPunct="0">
              <a:spcBef>
                <a:spcPct val="0"/>
              </a:spcBef>
              <a:tabLst>
                <a:tab pos="554274" algn="l"/>
                <a:tab pos="5485579" algn="ctr"/>
                <a:tab pos="10152128" algn="r"/>
                <a:tab pos="10624497" algn="r"/>
              </a:tabLst>
              <a:defRPr/>
            </a:pPr>
            <a:fld id="{E46DE64C-7D15-458B-8CF1-EEE6A14FF4AB}" type="slidenum">
              <a:rPr lang="en-US" sz="1100">
                <a:solidFill>
                  <a:srgbClr val="807F83"/>
                </a:solidFill>
                <a:latin typeface="Arial"/>
              </a:rPr>
              <a:pPr defTabSz="1097105" eaLnBrk="0" hangingPunct="0">
                <a:spcBef>
                  <a:spcPct val="0"/>
                </a:spcBef>
                <a:tabLst>
                  <a:tab pos="554274" algn="l"/>
                  <a:tab pos="5485579" algn="ctr"/>
                  <a:tab pos="10152128" algn="r"/>
                  <a:tab pos="10624497" algn="r"/>
                </a:tabLst>
                <a:defRPr/>
              </a:pPr>
              <a:t>‹#›</a:t>
            </a:fld>
            <a:endParaRPr lang="en-US" sz="1100" dirty="0">
              <a:solidFill>
                <a:srgbClr val="807F83"/>
              </a:solidFill>
              <a:latin typeface="Arial"/>
            </a:endParaRPr>
          </a:p>
        </p:txBody>
      </p:sp>
      <p:pic>
        <p:nvPicPr>
          <p:cNvPr id="8" name="Picture 7" descr="juniper_black.png"/>
          <p:cNvPicPr>
            <a:picLocks noChangeAspect="1"/>
          </p:cNvPicPr>
          <p:nvPr userDrawn="1"/>
        </p:nvPicPr>
        <p:blipFill>
          <a:blip r:embed="rId2" cstate="print"/>
          <a:stretch>
            <a:fillRect/>
          </a:stretch>
        </p:blipFill>
        <p:spPr>
          <a:xfrm>
            <a:off x="12102275" y="7580015"/>
            <a:ext cx="1778323" cy="363748"/>
          </a:xfrm>
          <a:prstGeom prst="rect">
            <a:avLst/>
          </a:prstGeom>
        </p:spPr>
      </p:pic>
      <p:sp>
        <p:nvSpPr>
          <p:cNvPr id="9" name="TextBox 8"/>
          <p:cNvSpPr txBox="1"/>
          <p:nvPr userDrawn="1"/>
        </p:nvSpPr>
        <p:spPr>
          <a:xfrm>
            <a:off x="5336658" y="7489378"/>
            <a:ext cx="3964695" cy="292375"/>
          </a:xfrm>
          <a:prstGeom prst="rect">
            <a:avLst/>
          </a:prstGeom>
          <a:noFill/>
        </p:spPr>
        <p:txBody>
          <a:bodyPr wrap="none" lIns="121902" tIns="60952" rIns="121902" bIns="60952" rtlCol="0">
            <a:spAutoFit/>
          </a:bodyPr>
          <a:lstStyle/>
          <a:p>
            <a:pPr algn="ctr" defTabSz="1097117"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585071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2 line title, subtitle, body">
    <p:spTree>
      <p:nvGrpSpPr>
        <p:cNvPr id="1" name=""/>
        <p:cNvGrpSpPr/>
        <p:nvPr/>
      </p:nvGrpSpPr>
      <p:grpSpPr>
        <a:xfrm>
          <a:off x="0" y="0"/>
          <a:ext cx="0" cy="0"/>
          <a:chOff x="0" y="0"/>
          <a:chExt cx="0" cy="0"/>
        </a:xfrm>
      </p:grpSpPr>
      <p:sp>
        <p:nvSpPr>
          <p:cNvPr id="11" name="Text Placeholder 7"/>
          <p:cNvSpPr>
            <a:spLocks noGrp="1"/>
          </p:cNvSpPr>
          <p:nvPr>
            <p:ph type="body" sz="quarter" idx="10"/>
          </p:nvPr>
        </p:nvSpPr>
        <p:spPr>
          <a:xfrm>
            <a:off x="606005" y="2457228"/>
            <a:ext cx="13418397" cy="4260851"/>
          </a:xfrm>
          <a:prstGeom prst="rect">
            <a:avLst/>
          </a:prstGeom>
        </p:spPr>
        <p:txBody>
          <a:bodyPr lIns="0" tIns="0" rIns="0" bIns="0" anchor="t">
            <a:noAutofit/>
          </a:bodyPr>
          <a:lstStyle>
            <a:lvl1pPr marL="0" indent="0" algn="l" defTabSz="987397" rtl="0" eaLnBrk="1" latinLnBrk="0" hangingPunct="1">
              <a:lnSpc>
                <a:spcPct val="100000"/>
              </a:lnSpc>
              <a:spcBef>
                <a:spcPts val="1680"/>
              </a:spcBef>
              <a:spcAft>
                <a:spcPts val="0"/>
              </a:spcAft>
              <a:buFont typeface="Arial" pitchFamily="34" charset="0"/>
              <a:buNone/>
              <a:defRPr lang="en-US" sz="2300" b="0" kern="1200" cap="none" baseline="0" smtClean="0">
                <a:solidFill>
                  <a:schemeClr val="tx1"/>
                </a:solidFill>
                <a:latin typeface="+mn-lt"/>
                <a:ea typeface="+mn-ea"/>
                <a:cs typeface="+mn-cs"/>
              </a:defRPr>
            </a:lvl1pPr>
            <a:lvl2pPr marL="411419" indent="-274280">
              <a:lnSpc>
                <a:spcPct val="100000"/>
              </a:lnSpc>
              <a:spcBef>
                <a:spcPts val="1680"/>
              </a:spcBef>
              <a:buFont typeface="Arial" pitchFamily="34" charset="0"/>
              <a:buChar char="•"/>
              <a:defRPr sz="2300">
                <a:latin typeface="+mn-lt"/>
              </a:defRPr>
            </a:lvl2pPr>
            <a:lvl3pPr marL="685699" indent="-274280">
              <a:lnSpc>
                <a:spcPct val="100000"/>
              </a:lnSpc>
              <a:spcBef>
                <a:spcPts val="1680"/>
              </a:spcBef>
              <a:buFont typeface="Arial" pitchFamily="34" charset="0"/>
              <a:buChar char="–"/>
              <a:defRPr sz="2300">
                <a:latin typeface="+mn-lt"/>
              </a:defRPr>
            </a:lvl3pPr>
            <a:lvl4pPr marL="959977" indent="-274280">
              <a:lnSpc>
                <a:spcPct val="100000"/>
              </a:lnSpc>
              <a:spcBef>
                <a:spcPts val="1680"/>
              </a:spcBef>
              <a:buFont typeface="Arial" pitchFamily="34" charset="0"/>
              <a:buChar char="•"/>
              <a:defRPr sz="2300">
                <a:latin typeface="+mn-lt"/>
              </a:defRPr>
            </a:lvl4pPr>
            <a:lvl5pPr marL="1234256" indent="-274280">
              <a:lnSpc>
                <a:spcPct val="100000"/>
              </a:lnSpc>
              <a:spcBef>
                <a:spcPts val="1680"/>
              </a:spcBef>
              <a:buFont typeface="Arial" pitchFamily="34" charset="0"/>
              <a:buChar char="–"/>
              <a:defRPr sz="23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5" hasCustomPrompt="1"/>
          </p:nvPr>
        </p:nvSpPr>
        <p:spPr>
          <a:xfrm>
            <a:off x="606005" y="1471576"/>
            <a:ext cx="13418397" cy="438912"/>
          </a:xfrm>
          <a:prstGeom prst="rect">
            <a:avLst/>
          </a:prstGeom>
        </p:spPr>
        <p:txBody>
          <a:bodyPr lIns="0" tIns="0" rIns="121902" bIns="60952" anchor="t" anchorCtr="0"/>
          <a:lstStyle>
            <a:lvl1pPr marL="0" indent="0" algn="l" defTabSz="987397" rtl="0" eaLnBrk="1" latinLnBrk="0" hangingPunct="1">
              <a:spcBef>
                <a:spcPct val="20000"/>
              </a:spcBef>
              <a:buFont typeface="Arial" pitchFamily="34" charset="0"/>
              <a:buNone/>
              <a:defRPr lang="en-US" sz="2300" kern="1200" smtClean="0">
                <a:solidFill>
                  <a:schemeClr val="bg1">
                    <a:lumMod val="50000"/>
                  </a:schemeClr>
                </a:solidFill>
                <a:latin typeface="+mn-lt"/>
                <a:ea typeface="+mn-ea"/>
                <a:cs typeface="+mn-cs"/>
              </a:defRPr>
            </a:lvl1pPr>
            <a:lvl2pPr marL="0" indent="0" algn="l" defTabSz="987397"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2pPr>
            <a:lvl3pPr marL="0" indent="0" algn="l" defTabSz="987397"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3pPr>
            <a:lvl4pPr marL="0" indent="0" algn="l" defTabSz="987397"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4pPr>
            <a:lvl5pPr marL="0" indent="0" algn="l" defTabSz="987397"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5pPr>
          </a:lstStyle>
          <a:p>
            <a:pPr lvl="0"/>
            <a:r>
              <a:rPr lang="en-US" dirty="0" smtClean="0"/>
              <a:t>Subtitle: 20pt Arial, Title Case</a:t>
            </a:r>
          </a:p>
        </p:txBody>
      </p:sp>
      <p:sp>
        <p:nvSpPr>
          <p:cNvPr id="7" name="Title 6"/>
          <p:cNvSpPr>
            <a:spLocks noGrp="1"/>
          </p:cNvSpPr>
          <p:nvPr>
            <p:ph type="title" hasCustomPrompt="1"/>
          </p:nvPr>
        </p:nvSpPr>
        <p:spPr>
          <a:xfrm>
            <a:off x="606005" y="451108"/>
            <a:ext cx="13418397" cy="1020472"/>
          </a:xfrm>
          <a:prstGeom prst="rect">
            <a:avLst/>
          </a:prstGeom>
        </p:spPr>
        <p:txBody>
          <a:bodyPr lIns="0" tIns="0" rIns="0" bIns="0" anchor="t">
            <a:noAutofit/>
          </a:bodyPr>
          <a:lstStyle>
            <a:lvl1pPr algn="l">
              <a:lnSpc>
                <a:spcPct val="80000"/>
              </a:lnSpc>
              <a:defRPr lang="en-US" sz="4300" b="1" cap="all" baseline="0" dirty="0" smtClean="0">
                <a:ea typeface="+mn-ea"/>
                <a:cs typeface="+mn-cs"/>
              </a:defRPr>
            </a:lvl1pPr>
          </a:lstStyle>
          <a:p>
            <a:pPr marL="0" lvl="0" indent="0" algn="l">
              <a:lnSpc>
                <a:spcPct val="80000"/>
              </a:lnSpc>
              <a:spcBef>
                <a:spcPts val="0"/>
              </a:spcBef>
              <a:spcAft>
                <a:spcPts val="0"/>
              </a:spcAft>
              <a:buFont typeface="Arial" pitchFamily="34" charset="0"/>
            </a:pPr>
            <a:r>
              <a:rPr lang="en-US" dirty="0" smtClean="0"/>
              <a:t>36pt, 2 Lines, cap-case</a:t>
            </a:r>
          </a:p>
        </p:txBody>
      </p:sp>
      <p:sp>
        <p:nvSpPr>
          <p:cNvPr id="6" name="Rectangle 26"/>
          <p:cNvSpPr>
            <a:spLocks noChangeArrowheads="1"/>
          </p:cNvSpPr>
          <p:nvPr userDrawn="1"/>
        </p:nvSpPr>
        <p:spPr bwMode="black">
          <a:xfrm>
            <a:off x="754387" y="7475229"/>
            <a:ext cx="848360" cy="238127"/>
          </a:xfrm>
          <a:prstGeom prst="rect">
            <a:avLst/>
          </a:prstGeom>
          <a:noFill/>
          <a:ln w="9525" algn="ctr">
            <a:noFill/>
            <a:miter lim="800000"/>
            <a:headEnd/>
            <a:tailEnd/>
          </a:ln>
        </p:spPr>
        <p:txBody>
          <a:bodyPr wrap="none" lIns="0" tIns="0" rIns="0" bIns="0" anchor="b"/>
          <a:lstStyle/>
          <a:p>
            <a:pPr defTabSz="1097105" eaLnBrk="0" hangingPunct="0">
              <a:spcBef>
                <a:spcPct val="0"/>
              </a:spcBef>
              <a:tabLst>
                <a:tab pos="554274" algn="l"/>
                <a:tab pos="5485579" algn="ctr"/>
                <a:tab pos="10152128" algn="r"/>
                <a:tab pos="10624497" algn="r"/>
              </a:tabLst>
              <a:defRPr/>
            </a:pPr>
            <a:fld id="{E46DE64C-7D15-458B-8CF1-EEE6A14FF4AB}" type="slidenum">
              <a:rPr lang="en-US" sz="1100">
                <a:solidFill>
                  <a:srgbClr val="807F83"/>
                </a:solidFill>
                <a:latin typeface="Arial"/>
              </a:rPr>
              <a:pPr defTabSz="1097105" eaLnBrk="0" hangingPunct="0">
                <a:spcBef>
                  <a:spcPct val="0"/>
                </a:spcBef>
                <a:tabLst>
                  <a:tab pos="554274" algn="l"/>
                  <a:tab pos="5485579" algn="ctr"/>
                  <a:tab pos="10152128" algn="r"/>
                  <a:tab pos="10624497" algn="r"/>
                </a:tabLst>
                <a:defRPr/>
              </a:pPr>
              <a:t>‹#›</a:t>
            </a:fld>
            <a:endParaRPr lang="en-US" sz="1100" dirty="0">
              <a:solidFill>
                <a:srgbClr val="807F83"/>
              </a:solidFill>
              <a:latin typeface="Arial"/>
            </a:endParaRPr>
          </a:p>
        </p:txBody>
      </p:sp>
      <p:pic>
        <p:nvPicPr>
          <p:cNvPr id="8" name="Picture 7" descr="juniper_black.png"/>
          <p:cNvPicPr>
            <a:picLocks noChangeAspect="1"/>
          </p:cNvPicPr>
          <p:nvPr userDrawn="1"/>
        </p:nvPicPr>
        <p:blipFill>
          <a:blip r:embed="rId2" cstate="print"/>
          <a:stretch>
            <a:fillRect/>
          </a:stretch>
        </p:blipFill>
        <p:spPr>
          <a:xfrm>
            <a:off x="12102275" y="7580015"/>
            <a:ext cx="1778323" cy="363748"/>
          </a:xfrm>
          <a:prstGeom prst="rect">
            <a:avLst/>
          </a:prstGeom>
        </p:spPr>
      </p:pic>
      <p:sp>
        <p:nvSpPr>
          <p:cNvPr id="9" name="TextBox 8"/>
          <p:cNvSpPr txBox="1"/>
          <p:nvPr userDrawn="1"/>
        </p:nvSpPr>
        <p:spPr>
          <a:xfrm>
            <a:off x="5336658" y="7489378"/>
            <a:ext cx="3964695" cy="292375"/>
          </a:xfrm>
          <a:prstGeom prst="rect">
            <a:avLst/>
          </a:prstGeom>
          <a:noFill/>
        </p:spPr>
        <p:txBody>
          <a:bodyPr wrap="none" lIns="121902" tIns="60952" rIns="121902" bIns="60952" rtlCol="0">
            <a:spAutoFit/>
          </a:bodyPr>
          <a:lstStyle/>
          <a:p>
            <a:pPr algn="ctr" defTabSz="1097117"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1623778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1 line title, body">
    <p:spTree>
      <p:nvGrpSpPr>
        <p:cNvPr id="1" name=""/>
        <p:cNvGrpSpPr/>
        <p:nvPr/>
      </p:nvGrpSpPr>
      <p:grpSpPr>
        <a:xfrm>
          <a:off x="0" y="0"/>
          <a:ext cx="0" cy="0"/>
          <a:chOff x="0" y="0"/>
          <a:chExt cx="0" cy="0"/>
        </a:xfrm>
      </p:grpSpPr>
      <p:sp>
        <p:nvSpPr>
          <p:cNvPr id="11" name="Text Placeholder 7"/>
          <p:cNvSpPr>
            <a:spLocks noGrp="1"/>
          </p:cNvSpPr>
          <p:nvPr>
            <p:ph type="body" sz="quarter" idx="10"/>
          </p:nvPr>
        </p:nvSpPr>
        <p:spPr>
          <a:xfrm>
            <a:off x="606005" y="1918341"/>
            <a:ext cx="13418397" cy="4260851"/>
          </a:xfrm>
          <a:prstGeom prst="rect">
            <a:avLst/>
          </a:prstGeom>
        </p:spPr>
        <p:txBody>
          <a:bodyPr lIns="0" tIns="0" rIns="0" bIns="0" anchor="t">
            <a:noAutofit/>
          </a:bodyPr>
          <a:lstStyle>
            <a:lvl1pPr marL="0" indent="0" algn="l" defTabSz="987397" rtl="0" eaLnBrk="1" latinLnBrk="0" hangingPunct="1">
              <a:lnSpc>
                <a:spcPct val="100000"/>
              </a:lnSpc>
              <a:spcBef>
                <a:spcPts val="1680"/>
              </a:spcBef>
              <a:spcAft>
                <a:spcPts val="0"/>
              </a:spcAft>
              <a:buFont typeface="Arial" pitchFamily="34" charset="0"/>
              <a:buNone/>
              <a:defRPr lang="en-US" sz="2300" b="0" kern="1200" cap="none" baseline="0" smtClean="0">
                <a:solidFill>
                  <a:schemeClr val="tx1"/>
                </a:solidFill>
                <a:latin typeface="+mn-lt"/>
                <a:ea typeface="+mn-ea"/>
                <a:cs typeface="+mn-cs"/>
              </a:defRPr>
            </a:lvl1pPr>
            <a:lvl2pPr marL="411419" indent="-274280">
              <a:lnSpc>
                <a:spcPct val="100000"/>
              </a:lnSpc>
              <a:spcBef>
                <a:spcPts val="1680"/>
              </a:spcBef>
              <a:buFont typeface="Arial" pitchFamily="34" charset="0"/>
              <a:buChar char="•"/>
              <a:defRPr sz="2300">
                <a:latin typeface="+mn-lt"/>
              </a:defRPr>
            </a:lvl2pPr>
            <a:lvl3pPr marL="685699" indent="-274280">
              <a:lnSpc>
                <a:spcPct val="100000"/>
              </a:lnSpc>
              <a:spcBef>
                <a:spcPts val="1680"/>
              </a:spcBef>
              <a:buFont typeface="Arial" pitchFamily="34" charset="0"/>
              <a:buChar char="–"/>
              <a:defRPr sz="2300">
                <a:latin typeface="+mn-lt"/>
              </a:defRPr>
            </a:lvl3pPr>
            <a:lvl4pPr marL="959977" indent="-274280">
              <a:lnSpc>
                <a:spcPct val="100000"/>
              </a:lnSpc>
              <a:spcBef>
                <a:spcPts val="1680"/>
              </a:spcBef>
              <a:buFont typeface="Arial" pitchFamily="34" charset="0"/>
              <a:buChar char="•"/>
              <a:defRPr sz="2300">
                <a:latin typeface="+mn-lt"/>
              </a:defRPr>
            </a:lvl4pPr>
            <a:lvl5pPr marL="1234256" indent="-274280">
              <a:lnSpc>
                <a:spcPct val="100000"/>
              </a:lnSpc>
              <a:spcBef>
                <a:spcPts val="1680"/>
              </a:spcBef>
              <a:buFont typeface="Arial" pitchFamily="34" charset="0"/>
              <a:buChar char="–"/>
              <a:defRPr sz="23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hasCustomPrompt="1"/>
          </p:nvPr>
        </p:nvSpPr>
        <p:spPr>
          <a:xfrm>
            <a:off x="606005" y="451105"/>
            <a:ext cx="13418397" cy="482803"/>
          </a:xfrm>
          <a:prstGeom prst="rect">
            <a:avLst/>
          </a:prstGeom>
        </p:spPr>
        <p:txBody>
          <a:bodyPr lIns="0" tIns="0" rIns="0" bIns="0" anchor="t">
            <a:noAutofit/>
          </a:bodyPr>
          <a:lstStyle>
            <a:lvl1pPr algn="l">
              <a:lnSpc>
                <a:spcPct val="80000"/>
              </a:lnSpc>
              <a:defRPr lang="en-US" sz="4300" b="1" cap="all" baseline="0" dirty="0" smtClean="0">
                <a:ea typeface="+mn-ea"/>
                <a:cs typeface="+mn-cs"/>
              </a:defRPr>
            </a:lvl1pPr>
          </a:lstStyle>
          <a:p>
            <a:pPr marL="0" lvl="0" indent="0" algn="l">
              <a:lnSpc>
                <a:spcPct val="80000"/>
              </a:lnSpc>
              <a:spcBef>
                <a:spcPts val="0"/>
              </a:spcBef>
              <a:spcAft>
                <a:spcPts val="0"/>
              </a:spcAft>
              <a:buFont typeface="Arial" pitchFamily="34" charset="0"/>
            </a:pPr>
            <a:r>
              <a:rPr lang="en-US" dirty="0" smtClean="0"/>
              <a:t>36pt, 1 Line, cap-case</a:t>
            </a:r>
          </a:p>
        </p:txBody>
      </p:sp>
      <p:sp>
        <p:nvSpPr>
          <p:cNvPr id="4" name="Rectangle 26"/>
          <p:cNvSpPr>
            <a:spLocks noChangeArrowheads="1"/>
          </p:cNvSpPr>
          <p:nvPr userDrawn="1"/>
        </p:nvSpPr>
        <p:spPr bwMode="black">
          <a:xfrm>
            <a:off x="754387" y="7475229"/>
            <a:ext cx="848360" cy="238127"/>
          </a:xfrm>
          <a:prstGeom prst="rect">
            <a:avLst/>
          </a:prstGeom>
          <a:noFill/>
          <a:ln w="9525" algn="ctr">
            <a:noFill/>
            <a:miter lim="800000"/>
            <a:headEnd/>
            <a:tailEnd/>
          </a:ln>
        </p:spPr>
        <p:txBody>
          <a:bodyPr wrap="none" lIns="0" tIns="0" rIns="0" bIns="0" anchor="b"/>
          <a:lstStyle/>
          <a:p>
            <a:pPr defTabSz="1097105" eaLnBrk="0" hangingPunct="0">
              <a:spcBef>
                <a:spcPct val="0"/>
              </a:spcBef>
              <a:tabLst>
                <a:tab pos="554274" algn="l"/>
                <a:tab pos="5485579" algn="ctr"/>
                <a:tab pos="10152128" algn="r"/>
                <a:tab pos="10624497" algn="r"/>
              </a:tabLst>
              <a:defRPr/>
            </a:pPr>
            <a:fld id="{E46DE64C-7D15-458B-8CF1-EEE6A14FF4AB}" type="slidenum">
              <a:rPr lang="en-US" sz="1100">
                <a:solidFill>
                  <a:srgbClr val="807F83"/>
                </a:solidFill>
                <a:latin typeface="Arial"/>
              </a:rPr>
              <a:pPr defTabSz="1097105" eaLnBrk="0" hangingPunct="0">
                <a:spcBef>
                  <a:spcPct val="0"/>
                </a:spcBef>
                <a:tabLst>
                  <a:tab pos="554274" algn="l"/>
                  <a:tab pos="5485579" algn="ctr"/>
                  <a:tab pos="10152128" algn="r"/>
                  <a:tab pos="10624497" algn="r"/>
                </a:tabLst>
                <a:defRPr/>
              </a:pPr>
              <a:t>‹#›</a:t>
            </a:fld>
            <a:endParaRPr lang="en-US" sz="1100" dirty="0">
              <a:solidFill>
                <a:srgbClr val="807F83"/>
              </a:solidFill>
              <a:latin typeface="Arial"/>
            </a:endParaRPr>
          </a:p>
        </p:txBody>
      </p:sp>
      <p:pic>
        <p:nvPicPr>
          <p:cNvPr id="5" name="Picture 4" descr="juniper_black.png"/>
          <p:cNvPicPr>
            <a:picLocks noChangeAspect="1"/>
          </p:cNvPicPr>
          <p:nvPr userDrawn="1"/>
        </p:nvPicPr>
        <p:blipFill>
          <a:blip r:embed="rId2" cstate="print"/>
          <a:stretch>
            <a:fillRect/>
          </a:stretch>
        </p:blipFill>
        <p:spPr>
          <a:xfrm>
            <a:off x="12102275" y="7580015"/>
            <a:ext cx="1778323" cy="363748"/>
          </a:xfrm>
          <a:prstGeom prst="rect">
            <a:avLst/>
          </a:prstGeom>
        </p:spPr>
      </p:pic>
      <p:sp>
        <p:nvSpPr>
          <p:cNvPr id="6" name="TextBox 5"/>
          <p:cNvSpPr txBox="1"/>
          <p:nvPr userDrawn="1"/>
        </p:nvSpPr>
        <p:spPr>
          <a:xfrm>
            <a:off x="5336658" y="7489378"/>
            <a:ext cx="3964695" cy="292375"/>
          </a:xfrm>
          <a:prstGeom prst="rect">
            <a:avLst/>
          </a:prstGeom>
          <a:noFill/>
        </p:spPr>
        <p:txBody>
          <a:bodyPr wrap="none" lIns="121902" tIns="60952" rIns="121902" bIns="60952" rtlCol="0">
            <a:spAutoFit/>
          </a:bodyPr>
          <a:lstStyle/>
          <a:p>
            <a:pPr algn="ctr" defTabSz="1097117"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201558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2 line title, body">
    <p:spTree>
      <p:nvGrpSpPr>
        <p:cNvPr id="1" name=""/>
        <p:cNvGrpSpPr/>
        <p:nvPr/>
      </p:nvGrpSpPr>
      <p:grpSpPr>
        <a:xfrm>
          <a:off x="0" y="0"/>
          <a:ext cx="0" cy="0"/>
          <a:chOff x="0" y="0"/>
          <a:chExt cx="0" cy="0"/>
        </a:xfrm>
      </p:grpSpPr>
      <p:sp>
        <p:nvSpPr>
          <p:cNvPr id="11" name="Text Placeholder 7"/>
          <p:cNvSpPr>
            <a:spLocks noGrp="1"/>
          </p:cNvSpPr>
          <p:nvPr>
            <p:ph type="body" sz="quarter" idx="10"/>
          </p:nvPr>
        </p:nvSpPr>
        <p:spPr>
          <a:xfrm>
            <a:off x="606005" y="2462837"/>
            <a:ext cx="13418397" cy="4260851"/>
          </a:xfrm>
          <a:prstGeom prst="rect">
            <a:avLst/>
          </a:prstGeom>
        </p:spPr>
        <p:txBody>
          <a:bodyPr lIns="0" tIns="0" rIns="0" bIns="0" anchor="t">
            <a:noAutofit/>
          </a:bodyPr>
          <a:lstStyle>
            <a:lvl1pPr marL="0" indent="0" algn="l" defTabSz="987397" rtl="0" eaLnBrk="1" latinLnBrk="0" hangingPunct="1">
              <a:lnSpc>
                <a:spcPct val="100000"/>
              </a:lnSpc>
              <a:spcBef>
                <a:spcPts val="1680"/>
              </a:spcBef>
              <a:spcAft>
                <a:spcPts val="0"/>
              </a:spcAft>
              <a:buFont typeface="Arial" pitchFamily="34" charset="0"/>
              <a:buNone/>
              <a:defRPr lang="en-US" sz="2300" b="0" kern="1200" cap="none" baseline="0" smtClean="0">
                <a:solidFill>
                  <a:schemeClr val="tx1"/>
                </a:solidFill>
                <a:latin typeface="+mn-lt"/>
                <a:ea typeface="+mn-ea"/>
                <a:cs typeface="+mn-cs"/>
              </a:defRPr>
            </a:lvl1pPr>
            <a:lvl2pPr marL="411419" indent="-274280">
              <a:lnSpc>
                <a:spcPct val="100000"/>
              </a:lnSpc>
              <a:spcBef>
                <a:spcPts val="1680"/>
              </a:spcBef>
              <a:buFont typeface="Arial" pitchFamily="34" charset="0"/>
              <a:buChar char="•"/>
              <a:defRPr sz="2300">
                <a:latin typeface="+mn-lt"/>
              </a:defRPr>
            </a:lvl2pPr>
            <a:lvl3pPr marL="685699" indent="-274280">
              <a:lnSpc>
                <a:spcPct val="100000"/>
              </a:lnSpc>
              <a:spcBef>
                <a:spcPts val="1680"/>
              </a:spcBef>
              <a:buFont typeface="Arial" pitchFamily="34" charset="0"/>
              <a:buChar char="–"/>
              <a:defRPr sz="2300">
                <a:latin typeface="+mn-lt"/>
              </a:defRPr>
            </a:lvl3pPr>
            <a:lvl4pPr marL="959977" indent="-274280">
              <a:lnSpc>
                <a:spcPct val="100000"/>
              </a:lnSpc>
              <a:spcBef>
                <a:spcPts val="1680"/>
              </a:spcBef>
              <a:buFont typeface="Arial" pitchFamily="34" charset="0"/>
              <a:buChar char="•"/>
              <a:defRPr sz="2300">
                <a:latin typeface="+mn-lt"/>
              </a:defRPr>
            </a:lvl4pPr>
            <a:lvl5pPr marL="1234256" indent="-274280">
              <a:lnSpc>
                <a:spcPct val="100000"/>
              </a:lnSpc>
              <a:spcBef>
                <a:spcPts val="1680"/>
              </a:spcBef>
              <a:buFont typeface="Arial" pitchFamily="34" charset="0"/>
              <a:buChar char="–"/>
              <a:defRPr sz="23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hasCustomPrompt="1"/>
          </p:nvPr>
        </p:nvSpPr>
        <p:spPr>
          <a:xfrm>
            <a:off x="606005" y="451108"/>
            <a:ext cx="13418397" cy="1020472"/>
          </a:xfrm>
          <a:prstGeom prst="rect">
            <a:avLst/>
          </a:prstGeom>
        </p:spPr>
        <p:txBody>
          <a:bodyPr lIns="0" tIns="0" rIns="0" bIns="0" anchor="t">
            <a:noAutofit/>
          </a:bodyPr>
          <a:lstStyle>
            <a:lvl1pPr algn="l">
              <a:lnSpc>
                <a:spcPct val="80000"/>
              </a:lnSpc>
              <a:defRPr lang="en-US" sz="4300" b="1" cap="all" baseline="0" dirty="0" smtClean="0">
                <a:ea typeface="+mn-ea"/>
                <a:cs typeface="+mn-cs"/>
              </a:defRPr>
            </a:lvl1pPr>
          </a:lstStyle>
          <a:p>
            <a:pPr marL="0" lvl="0" indent="0" algn="l">
              <a:lnSpc>
                <a:spcPct val="80000"/>
              </a:lnSpc>
              <a:spcBef>
                <a:spcPts val="0"/>
              </a:spcBef>
              <a:spcAft>
                <a:spcPts val="0"/>
              </a:spcAft>
              <a:buFont typeface="Arial" pitchFamily="34" charset="0"/>
            </a:pPr>
            <a:r>
              <a:rPr lang="en-US" dirty="0" smtClean="0"/>
              <a:t>36pt, 2 Lines, cap-case</a:t>
            </a:r>
            <a:br>
              <a:rPr lang="en-US" dirty="0" smtClean="0"/>
            </a:br>
            <a:endParaRPr lang="en-US" dirty="0" smtClean="0"/>
          </a:p>
        </p:txBody>
      </p:sp>
      <p:sp>
        <p:nvSpPr>
          <p:cNvPr id="4" name="Rectangle 26"/>
          <p:cNvSpPr>
            <a:spLocks noChangeArrowheads="1"/>
          </p:cNvSpPr>
          <p:nvPr userDrawn="1"/>
        </p:nvSpPr>
        <p:spPr bwMode="black">
          <a:xfrm>
            <a:off x="754387" y="7475229"/>
            <a:ext cx="848360" cy="238127"/>
          </a:xfrm>
          <a:prstGeom prst="rect">
            <a:avLst/>
          </a:prstGeom>
          <a:noFill/>
          <a:ln w="9525" algn="ctr">
            <a:noFill/>
            <a:miter lim="800000"/>
            <a:headEnd/>
            <a:tailEnd/>
          </a:ln>
        </p:spPr>
        <p:txBody>
          <a:bodyPr wrap="none" lIns="0" tIns="0" rIns="0" bIns="0" anchor="b"/>
          <a:lstStyle/>
          <a:p>
            <a:pPr defTabSz="1097105" eaLnBrk="0" hangingPunct="0">
              <a:spcBef>
                <a:spcPct val="0"/>
              </a:spcBef>
              <a:tabLst>
                <a:tab pos="554274" algn="l"/>
                <a:tab pos="5485579" algn="ctr"/>
                <a:tab pos="10152128" algn="r"/>
                <a:tab pos="10624497" algn="r"/>
              </a:tabLst>
              <a:defRPr/>
            </a:pPr>
            <a:fld id="{E46DE64C-7D15-458B-8CF1-EEE6A14FF4AB}" type="slidenum">
              <a:rPr lang="en-US" sz="1100">
                <a:solidFill>
                  <a:srgbClr val="807F83"/>
                </a:solidFill>
                <a:latin typeface="Arial"/>
              </a:rPr>
              <a:pPr defTabSz="1097105" eaLnBrk="0" hangingPunct="0">
                <a:spcBef>
                  <a:spcPct val="0"/>
                </a:spcBef>
                <a:tabLst>
                  <a:tab pos="554274" algn="l"/>
                  <a:tab pos="5485579" algn="ctr"/>
                  <a:tab pos="10152128" algn="r"/>
                  <a:tab pos="10624497" algn="r"/>
                </a:tabLst>
                <a:defRPr/>
              </a:pPr>
              <a:t>‹#›</a:t>
            </a:fld>
            <a:endParaRPr lang="en-US" sz="1100" dirty="0">
              <a:solidFill>
                <a:srgbClr val="807F83"/>
              </a:solidFill>
              <a:latin typeface="Arial"/>
            </a:endParaRPr>
          </a:p>
        </p:txBody>
      </p:sp>
      <p:pic>
        <p:nvPicPr>
          <p:cNvPr id="5" name="Picture 4" descr="juniper_black.png"/>
          <p:cNvPicPr>
            <a:picLocks noChangeAspect="1"/>
          </p:cNvPicPr>
          <p:nvPr userDrawn="1"/>
        </p:nvPicPr>
        <p:blipFill>
          <a:blip r:embed="rId2" cstate="print"/>
          <a:stretch>
            <a:fillRect/>
          </a:stretch>
        </p:blipFill>
        <p:spPr>
          <a:xfrm>
            <a:off x="12102275" y="7580015"/>
            <a:ext cx="1778323" cy="363748"/>
          </a:xfrm>
          <a:prstGeom prst="rect">
            <a:avLst/>
          </a:prstGeom>
        </p:spPr>
      </p:pic>
      <p:sp>
        <p:nvSpPr>
          <p:cNvPr id="6" name="TextBox 5"/>
          <p:cNvSpPr txBox="1"/>
          <p:nvPr userDrawn="1"/>
        </p:nvSpPr>
        <p:spPr>
          <a:xfrm>
            <a:off x="5336658" y="7489378"/>
            <a:ext cx="3964695" cy="292375"/>
          </a:xfrm>
          <a:prstGeom prst="rect">
            <a:avLst/>
          </a:prstGeom>
          <a:noFill/>
        </p:spPr>
        <p:txBody>
          <a:bodyPr wrap="none" lIns="121902" tIns="60952" rIns="121902" bIns="60952" rtlCol="0">
            <a:spAutoFit/>
          </a:bodyPr>
          <a:lstStyle/>
          <a:p>
            <a:pPr algn="ctr" defTabSz="1097117"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131709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1 line title, subtitle">
    <p:spTree>
      <p:nvGrpSpPr>
        <p:cNvPr id="1" name=""/>
        <p:cNvGrpSpPr/>
        <p:nvPr/>
      </p:nvGrpSpPr>
      <p:grpSpPr>
        <a:xfrm>
          <a:off x="0" y="0"/>
          <a:ext cx="0" cy="0"/>
          <a:chOff x="0" y="0"/>
          <a:chExt cx="0" cy="0"/>
        </a:xfrm>
      </p:grpSpPr>
      <p:sp>
        <p:nvSpPr>
          <p:cNvPr id="5" name="Text Placeholder 3"/>
          <p:cNvSpPr>
            <a:spLocks noGrp="1"/>
          </p:cNvSpPr>
          <p:nvPr>
            <p:ph type="body" sz="quarter" idx="15" hasCustomPrompt="1"/>
          </p:nvPr>
        </p:nvSpPr>
        <p:spPr>
          <a:xfrm>
            <a:off x="606005" y="931412"/>
            <a:ext cx="13418397" cy="438912"/>
          </a:xfrm>
          <a:prstGeom prst="rect">
            <a:avLst/>
          </a:prstGeom>
        </p:spPr>
        <p:txBody>
          <a:bodyPr lIns="0" tIns="0" rIns="121902" bIns="60952" anchor="t" anchorCtr="0"/>
          <a:lstStyle>
            <a:lvl1pPr marL="0" indent="0" algn="l" defTabSz="987397" rtl="0" eaLnBrk="1" latinLnBrk="0" hangingPunct="1">
              <a:spcBef>
                <a:spcPct val="20000"/>
              </a:spcBef>
              <a:buFont typeface="Arial" pitchFamily="34" charset="0"/>
              <a:buNone/>
              <a:defRPr lang="en-US" sz="2300" kern="1200" smtClean="0">
                <a:solidFill>
                  <a:schemeClr val="bg1">
                    <a:lumMod val="50000"/>
                  </a:schemeClr>
                </a:solidFill>
                <a:latin typeface="+mn-lt"/>
                <a:ea typeface="+mn-ea"/>
                <a:cs typeface="+mn-cs"/>
              </a:defRPr>
            </a:lvl1pPr>
            <a:lvl2pPr marL="0" indent="0" algn="l" defTabSz="987397"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2pPr>
            <a:lvl3pPr marL="0" indent="0" algn="l" defTabSz="987397"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3pPr>
            <a:lvl4pPr marL="0" indent="0" algn="l" defTabSz="987397"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4pPr>
            <a:lvl5pPr marL="0" indent="0" algn="l" defTabSz="987397"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5pPr>
          </a:lstStyle>
          <a:p>
            <a:pPr lvl="0"/>
            <a:r>
              <a:rPr lang="en-US" dirty="0" smtClean="0"/>
              <a:t>Subtitle: 18pt Arial, Title Case</a:t>
            </a:r>
          </a:p>
        </p:txBody>
      </p:sp>
      <p:sp>
        <p:nvSpPr>
          <p:cNvPr id="7" name="Title 6"/>
          <p:cNvSpPr>
            <a:spLocks noGrp="1"/>
          </p:cNvSpPr>
          <p:nvPr>
            <p:ph type="title" hasCustomPrompt="1"/>
          </p:nvPr>
        </p:nvSpPr>
        <p:spPr>
          <a:xfrm>
            <a:off x="606005" y="451107"/>
            <a:ext cx="13418397" cy="480308"/>
          </a:xfrm>
          <a:prstGeom prst="rect">
            <a:avLst/>
          </a:prstGeom>
        </p:spPr>
        <p:txBody>
          <a:bodyPr lIns="0" tIns="0" rIns="0" bIns="0" anchor="t">
            <a:noAutofit/>
          </a:bodyPr>
          <a:lstStyle>
            <a:lvl1pPr algn="l">
              <a:lnSpc>
                <a:spcPct val="80000"/>
              </a:lnSpc>
              <a:defRPr lang="en-US" sz="4300" b="1" cap="all" baseline="0" dirty="0" smtClean="0">
                <a:ea typeface="+mn-ea"/>
                <a:cs typeface="+mn-cs"/>
              </a:defRPr>
            </a:lvl1pPr>
          </a:lstStyle>
          <a:p>
            <a:pPr marL="0" lvl="0" indent="0" algn="l">
              <a:lnSpc>
                <a:spcPct val="80000"/>
              </a:lnSpc>
              <a:spcBef>
                <a:spcPts val="0"/>
              </a:spcBef>
              <a:spcAft>
                <a:spcPts val="0"/>
              </a:spcAft>
              <a:buFont typeface="Arial" pitchFamily="34" charset="0"/>
            </a:pPr>
            <a:r>
              <a:rPr lang="en-US" dirty="0" smtClean="0"/>
              <a:t>36pt, 1 Line, cap-case</a:t>
            </a:r>
          </a:p>
        </p:txBody>
      </p:sp>
      <p:sp>
        <p:nvSpPr>
          <p:cNvPr id="4" name="Rectangle 26"/>
          <p:cNvSpPr>
            <a:spLocks noChangeArrowheads="1"/>
          </p:cNvSpPr>
          <p:nvPr userDrawn="1"/>
        </p:nvSpPr>
        <p:spPr bwMode="black">
          <a:xfrm>
            <a:off x="754387" y="7475229"/>
            <a:ext cx="848360" cy="238127"/>
          </a:xfrm>
          <a:prstGeom prst="rect">
            <a:avLst/>
          </a:prstGeom>
          <a:noFill/>
          <a:ln w="9525" algn="ctr">
            <a:noFill/>
            <a:miter lim="800000"/>
            <a:headEnd/>
            <a:tailEnd/>
          </a:ln>
        </p:spPr>
        <p:txBody>
          <a:bodyPr wrap="none" lIns="0" tIns="0" rIns="0" bIns="0" anchor="b"/>
          <a:lstStyle/>
          <a:p>
            <a:pPr defTabSz="1097105" eaLnBrk="0" hangingPunct="0">
              <a:spcBef>
                <a:spcPct val="0"/>
              </a:spcBef>
              <a:tabLst>
                <a:tab pos="554274" algn="l"/>
                <a:tab pos="5485579" algn="ctr"/>
                <a:tab pos="10152128" algn="r"/>
                <a:tab pos="10624497" algn="r"/>
              </a:tabLst>
              <a:defRPr/>
            </a:pPr>
            <a:fld id="{E46DE64C-7D15-458B-8CF1-EEE6A14FF4AB}" type="slidenum">
              <a:rPr lang="en-US" sz="1100">
                <a:solidFill>
                  <a:srgbClr val="807F83"/>
                </a:solidFill>
                <a:latin typeface="Arial"/>
              </a:rPr>
              <a:pPr defTabSz="1097105" eaLnBrk="0" hangingPunct="0">
                <a:spcBef>
                  <a:spcPct val="0"/>
                </a:spcBef>
                <a:tabLst>
                  <a:tab pos="554274" algn="l"/>
                  <a:tab pos="5485579" algn="ctr"/>
                  <a:tab pos="10152128" algn="r"/>
                  <a:tab pos="10624497" algn="r"/>
                </a:tabLst>
                <a:defRPr/>
              </a:pPr>
              <a:t>‹#›</a:t>
            </a:fld>
            <a:endParaRPr lang="en-US" sz="1100" dirty="0">
              <a:solidFill>
                <a:srgbClr val="807F83"/>
              </a:solidFill>
              <a:latin typeface="Arial"/>
            </a:endParaRPr>
          </a:p>
        </p:txBody>
      </p:sp>
      <p:pic>
        <p:nvPicPr>
          <p:cNvPr id="6" name="Picture 5" descr="juniper_black.png"/>
          <p:cNvPicPr>
            <a:picLocks noChangeAspect="1"/>
          </p:cNvPicPr>
          <p:nvPr userDrawn="1"/>
        </p:nvPicPr>
        <p:blipFill>
          <a:blip r:embed="rId2" cstate="print"/>
          <a:stretch>
            <a:fillRect/>
          </a:stretch>
        </p:blipFill>
        <p:spPr>
          <a:xfrm>
            <a:off x="12102275" y="7580015"/>
            <a:ext cx="1778323" cy="363748"/>
          </a:xfrm>
          <a:prstGeom prst="rect">
            <a:avLst/>
          </a:prstGeom>
        </p:spPr>
      </p:pic>
      <p:sp>
        <p:nvSpPr>
          <p:cNvPr id="8" name="TextBox 7"/>
          <p:cNvSpPr txBox="1"/>
          <p:nvPr userDrawn="1"/>
        </p:nvSpPr>
        <p:spPr>
          <a:xfrm>
            <a:off x="5336658" y="7489378"/>
            <a:ext cx="3964695" cy="292375"/>
          </a:xfrm>
          <a:prstGeom prst="rect">
            <a:avLst/>
          </a:prstGeom>
          <a:noFill/>
        </p:spPr>
        <p:txBody>
          <a:bodyPr wrap="none" lIns="121902" tIns="60952" rIns="121902" bIns="60952" rtlCol="0">
            <a:spAutoFit/>
          </a:bodyPr>
          <a:lstStyle/>
          <a:p>
            <a:pPr algn="ctr" defTabSz="1097117"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84320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JDV6_Intermission">
    <p:spTree>
      <p:nvGrpSpPr>
        <p:cNvPr id="1" name=""/>
        <p:cNvGrpSpPr/>
        <p:nvPr/>
      </p:nvGrpSpPr>
      <p:grpSpPr>
        <a:xfrm>
          <a:off x="0" y="0"/>
          <a:ext cx="0" cy="0"/>
          <a:chOff x="0" y="0"/>
          <a:chExt cx="0" cy="0"/>
        </a:xfrm>
      </p:grpSpPr>
      <p:sp>
        <p:nvSpPr>
          <p:cNvPr id="4" name="Rectangle 3"/>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877">
              <a:spcAft>
                <a:spcPts val="857"/>
              </a:spcAft>
              <a:defRPr/>
            </a:pPr>
            <a:r>
              <a:rPr lang="en-US">
                <a:solidFill>
                  <a:srgbClr val="FFFFFF"/>
                </a:solidFill>
                <a:latin typeface="Arial"/>
              </a:rPr>
              <a:t>Intermission</a:t>
            </a:r>
          </a:p>
        </p:txBody>
      </p:sp>
      <p:sp>
        <p:nvSpPr>
          <p:cNvPr id="3" name="Text Placeholder 9"/>
          <p:cNvSpPr>
            <a:spLocks noGrp="1"/>
          </p:cNvSpPr>
          <p:nvPr>
            <p:ph type="body" sz="quarter" idx="10"/>
          </p:nvPr>
        </p:nvSpPr>
        <p:spPr>
          <a:xfrm>
            <a:off x="247673" y="2286000"/>
            <a:ext cx="14132983" cy="3657600"/>
          </a:xfrm>
          <a:prstGeom prst="rect">
            <a:avLst/>
          </a:prstGeom>
          <a:solidFill>
            <a:schemeClr val="accent1"/>
          </a:solidFill>
          <a:ln w="38100">
            <a:solidFill>
              <a:schemeClr val="tx1"/>
            </a:solidFill>
          </a:ln>
        </p:spPr>
        <p:txBody>
          <a:bodyPr lIns="130422" tIns="65221" rIns="130422" bIns="65221" anchor="ctr"/>
          <a:lstStyle>
            <a:lvl1pPr marL="0" indent="0" algn="ctr" defTabSz="1173877" rtl="0" eaLnBrk="1" latinLnBrk="0" hangingPunct="1">
              <a:spcBef>
                <a:spcPct val="20000"/>
              </a:spcBef>
              <a:buFont typeface="Arial" pitchFamily="34" charset="0"/>
              <a:buNone/>
              <a:defRPr lang="en-US" sz="9600" kern="1200" cap="all" baseline="0" smtClean="0">
                <a:solidFill>
                  <a:schemeClr val="tx1"/>
                </a:solidFill>
                <a:latin typeface="+mn-lt"/>
                <a:ea typeface="+mn-ea"/>
                <a:cs typeface="+mn-cs"/>
              </a:defRPr>
            </a:lvl1pPr>
            <a:lvl2pPr marL="0" indent="0" algn="ctr" defTabSz="1173877" rtl="0" eaLnBrk="1" latinLnBrk="0" hangingPunct="1">
              <a:spcBef>
                <a:spcPct val="20000"/>
              </a:spcBef>
              <a:buFont typeface="Arial" pitchFamily="34" charset="0"/>
              <a:buNone/>
              <a:defRPr lang="en-US" sz="2700" kern="1200" smtClean="0">
                <a:solidFill>
                  <a:schemeClr val="accent1"/>
                </a:solidFill>
                <a:latin typeface="+mn-lt"/>
                <a:ea typeface="+mn-ea"/>
                <a:cs typeface="+mn-cs"/>
              </a:defRPr>
            </a:lvl2pPr>
            <a:lvl3pPr marL="0" indent="0" algn="ctr" defTabSz="1173877" rtl="0" eaLnBrk="1" latinLnBrk="0" hangingPunct="1">
              <a:spcBef>
                <a:spcPct val="20000"/>
              </a:spcBef>
              <a:buFont typeface="Arial" pitchFamily="34" charset="0"/>
              <a:buNone/>
              <a:defRPr lang="en-US" sz="2700" kern="1200" smtClean="0">
                <a:solidFill>
                  <a:schemeClr val="accent1"/>
                </a:solidFill>
                <a:latin typeface="+mn-lt"/>
                <a:ea typeface="+mn-ea"/>
                <a:cs typeface="+mn-cs"/>
              </a:defRPr>
            </a:lvl3pPr>
            <a:lvl4pPr marL="0" indent="0" algn="ctr" defTabSz="1173877" rtl="0" eaLnBrk="1" latinLnBrk="0" hangingPunct="1">
              <a:spcBef>
                <a:spcPct val="20000"/>
              </a:spcBef>
              <a:buFont typeface="Arial" pitchFamily="34" charset="0"/>
              <a:buNone/>
              <a:defRPr lang="en-US" sz="2700" kern="1200" smtClean="0">
                <a:solidFill>
                  <a:schemeClr val="accent1"/>
                </a:solidFill>
                <a:latin typeface="+mn-lt"/>
                <a:ea typeface="+mn-ea"/>
                <a:cs typeface="+mn-cs"/>
              </a:defRPr>
            </a:lvl4pPr>
            <a:lvl5pPr marL="0" indent="0" algn="ctr" defTabSz="1173877" rtl="0" eaLnBrk="1" latinLnBrk="0" hangingPunct="1">
              <a:spcBef>
                <a:spcPct val="20000"/>
              </a:spcBef>
              <a:buFont typeface="Arial" pitchFamily="34" charset="0"/>
              <a:buNone/>
              <a:defRPr lang="en-US" sz="2700" kern="1200" smtClean="0">
                <a:solidFill>
                  <a:schemeClr val="accent1"/>
                </a:solidFill>
                <a:latin typeface="+mn-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1953463344"/>
      </p:ext>
    </p:extLst>
  </p:cSld>
  <p:clrMapOvr>
    <a:masterClrMapping/>
  </p:clrMapOvr>
  <p:transition spd="med">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2 line title, subtitle">
    <p:spTree>
      <p:nvGrpSpPr>
        <p:cNvPr id="1" name=""/>
        <p:cNvGrpSpPr/>
        <p:nvPr/>
      </p:nvGrpSpPr>
      <p:grpSpPr>
        <a:xfrm>
          <a:off x="0" y="0"/>
          <a:ext cx="0" cy="0"/>
          <a:chOff x="0" y="0"/>
          <a:chExt cx="0" cy="0"/>
        </a:xfrm>
      </p:grpSpPr>
      <p:sp>
        <p:nvSpPr>
          <p:cNvPr id="5" name="Text Placeholder 3"/>
          <p:cNvSpPr>
            <a:spLocks noGrp="1"/>
          </p:cNvSpPr>
          <p:nvPr>
            <p:ph type="body" sz="quarter" idx="15" hasCustomPrompt="1"/>
          </p:nvPr>
        </p:nvSpPr>
        <p:spPr>
          <a:xfrm>
            <a:off x="606005" y="1472401"/>
            <a:ext cx="13418397" cy="438912"/>
          </a:xfrm>
          <a:prstGeom prst="rect">
            <a:avLst/>
          </a:prstGeom>
        </p:spPr>
        <p:txBody>
          <a:bodyPr lIns="0" tIns="0" rIns="121902" bIns="60952" anchor="t" anchorCtr="0"/>
          <a:lstStyle>
            <a:lvl1pPr marL="0" indent="0" algn="l" defTabSz="987397" rtl="0" eaLnBrk="1" latinLnBrk="0" hangingPunct="1">
              <a:spcBef>
                <a:spcPct val="20000"/>
              </a:spcBef>
              <a:buFont typeface="Arial" pitchFamily="34" charset="0"/>
              <a:buNone/>
              <a:defRPr lang="en-US" sz="2300" kern="1200" smtClean="0">
                <a:solidFill>
                  <a:schemeClr val="bg1">
                    <a:lumMod val="50000"/>
                  </a:schemeClr>
                </a:solidFill>
                <a:latin typeface="+mn-lt"/>
                <a:ea typeface="+mn-ea"/>
                <a:cs typeface="+mn-cs"/>
              </a:defRPr>
            </a:lvl1pPr>
            <a:lvl2pPr marL="0" indent="0" algn="l" defTabSz="987397"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2pPr>
            <a:lvl3pPr marL="0" indent="0" algn="l" defTabSz="987397"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3pPr>
            <a:lvl4pPr marL="0" indent="0" algn="l" defTabSz="987397"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4pPr>
            <a:lvl5pPr marL="0" indent="0" algn="l" defTabSz="987397"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5pPr>
          </a:lstStyle>
          <a:p>
            <a:pPr lvl="0"/>
            <a:r>
              <a:rPr lang="en-US" dirty="0" smtClean="0"/>
              <a:t>Subtitle: 18pt Arial, Title Case</a:t>
            </a:r>
          </a:p>
        </p:txBody>
      </p:sp>
      <p:sp>
        <p:nvSpPr>
          <p:cNvPr id="7" name="Title 6"/>
          <p:cNvSpPr>
            <a:spLocks noGrp="1"/>
          </p:cNvSpPr>
          <p:nvPr>
            <p:ph type="title" hasCustomPrompt="1"/>
          </p:nvPr>
        </p:nvSpPr>
        <p:spPr>
          <a:xfrm>
            <a:off x="606005" y="451113"/>
            <a:ext cx="13418397" cy="1021297"/>
          </a:xfrm>
          <a:prstGeom prst="rect">
            <a:avLst/>
          </a:prstGeom>
        </p:spPr>
        <p:txBody>
          <a:bodyPr lIns="0" tIns="0" rIns="0" bIns="0" anchor="t">
            <a:noAutofit/>
          </a:bodyPr>
          <a:lstStyle>
            <a:lvl1pPr algn="l">
              <a:lnSpc>
                <a:spcPct val="80000"/>
              </a:lnSpc>
              <a:defRPr lang="en-US" sz="4300" b="1" cap="all" baseline="0" dirty="0" smtClean="0">
                <a:ea typeface="+mn-ea"/>
                <a:cs typeface="+mn-cs"/>
              </a:defRPr>
            </a:lvl1pPr>
          </a:lstStyle>
          <a:p>
            <a:pPr marL="0" lvl="0" indent="0" algn="l">
              <a:lnSpc>
                <a:spcPct val="80000"/>
              </a:lnSpc>
              <a:spcBef>
                <a:spcPts val="0"/>
              </a:spcBef>
              <a:spcAft>
                <a:spcPts val="0"/>
              </a:spcAft>
              <a:buFont typeface="Arial" pitchFamily="34" charset="0"/>
            </a:pPr>
            <a:r>
              <a:rPr lang="en-US" dirty="0" smtClean="0"/>
              <a:t>36pt, 2 Lines, cap-case</a:t>
            </a:r>
          </a:p>
        </p:txBody>
      </p:sp>
      <p:sp>
        <p:nvSpPr>
          <p:cNvPr id="4" name="Rectangle 26"/>
          <p:cNvSpPr>
            <a:spLocks noChangeArrowheads="1"/>
          </p:cNvSpPr>
          <p:nvPr userDrawn="1"/>
        </p:nvSpPr>
        <p:spPr bwMode="black">
          <a:xfrm>
            <a:off x="754387" y="7475229"/>
            <a:ext cx="848360" cy="238127"/>
          </a:xfrm>
          <a:prstGeom prst="rect">
            <a:avLst/>
          </a:prstGeom>
          <a:noFill/>
          <a:ln w="9525" algn="ctr">
            <a:noFill/>
            <a:miter lim="800000"/>
            <a:headEnd/>
            <a:tailEnd/>
          </a:ln>
        </p:spPr>
        <p:txBody>
          <a:bodyPr wrap="none" lIns="0" tIns="0" rIns="0" bIns="0" anchor="b"/>
          <a:lstStyle/>
          <a:p>
            <a:pPr defTabSz="1097105" eaLnBrk="0" hangingPunct="0">
              <a:spcBef>
                <a:spcPct val="0"/>
              </a:spcBef>
              <a:tabLst>
                <a:tab pos="554274" algn="l"/>
                <a:tab pos="5485579" algn="ctr"/>
                <a:tab pos="10152128" algn="r"/>
                <a:tab pos="10624497" algn="r"/>
              </a:tabLst>
              <a:defRPr/>
            </a:pPr>
            <a:fld id="{E46DE64C-7D15-458B-8CF1-EEE6A14FF4AB}" type="slidenum">
              <a:rPr lang="en-US" sz="1100">
                <a:solidFill>
                  <a:srgbClr val="807F83"/>
                </a:solidFill>
                <a:latin typeface="Arial"/>
              </a:rPr>
              <a:pPr defTabSz="1097105" eaLnBrk="0" hangingPunct="0">
                <a:spcBef>
                  <a:spcPct val="0"/>
                </a:spcBef>
                <a:tabLst>
                  <a:tab pos="554274" algn="l"/>
                  <a:tab pos="5485579" algn="ctr"/>
                  <a:tab pos="10152128" algn="r"/>
                  <a:tab pos="10624497" algn="r"/>
                </a:tabLst>
                <a:defRPr/>
              </a:pPr>
              <a:t>‹#›</a:t>
            </a:fld>
            <a:endParaRPr lang="en-US" sz="1100" dirty="0">
              <a:solidFill>
                <a:srgbClr val="807F83"/>
              </a:solidFill>
              <a:latin typeface="Arial"/>
            </a:endParaRPr>
          </a:p>
        </p:txBody>
      </p:sp>
      <p:pic>
        <p:nvPicPr>
          <p:cNvPr id="6" name="Picture 5" descr="juniper_black.png"/>
          <p:cNvPicPr>
            <a:picLocks noChangeAspect="1"/>
          </p:cNvPicPr>
          <p:nvPr userDrawn="1"/>
        </p:nvPicPr>
        <p:blipFill>
          <a:blip r:embed="rId2" cstate="print"/>
          <a:stretch>
            <a:fillRect/>
          </a:stretch>
        </p:blipFill>
        <p:spPr>
          <a:xfrm>
            <a:off x="12102275" y="7580015"/>
            <a:ext cx="1778323" cy="363748"/>
          </a:xfrm>
          <a:prstGeom prst="rect">
            <a:avLst/>
          </a:prstGeom>
        </p:spPr>
      </p:pic>
      <p:sp>
        <p:nvSpPr>
          <p:cNvPr id="8" name="TextBox 7"/>
          <p:cNvSpPr txBox="1"/>
          <p:nvPr userDrawn="1"/>
        </p:nvSpPr>
        <p:spPr>
          <a:xfrm>
            <a:off x="5336663" y="7489378"/>
            <a:ext cx="3964695" cy="292375"/>
          </a:xfrm>
          <a:prstGeom prst="rect">
            <a:avLst/>
          </a:prstGeom>
          <a:noFill/>
        </p:spPr>
        <p:txBody>
          <a:bodyPr wrap="none" lIns="121902" tIns="60952" rIns="121902" bIns="60952" rtlCol="0">
            <a:spAutoFit/>
          </a:bodyPr>
          <a:lstStyle/>
          <a:p>
            <a:pPr algn="ctr" defTabSz="1097117"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417106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 line title only">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618704" y="451105"/>
            <a:ext cx="13418397" cy="482803"/>
          </a:xfrm>
          <a:prstGeom prst="rect">
            <a:avLst/>
          </a:prstGeom>
        </p:spPr>
        <p:txBody>
          <a:bodyPr lIns="0" tIns="0" rIns="0" bIns="0" anchor="t">
            <a:noAutofit/>
          </a:bodyPr>
          <a:lstStyle>
            <a:lvl1pPr algn="l">
              <a:lnSpc>
                <a:spcPct val="80000"/>
              </a:lnSpc>
              <a:defRPr lang="en-US" sz="4300" b="1" cap="all" baseline="0" dirty="0" smtClean="0">
                <a:ea typeface="+mn-ea"/>
                <a:cs typeface="+mn-cs"/>
              </a:defRPr>
            </a:lvl1pPr>
          </a:lstStyle>
          <a:p>
            <a:pPr marL="0" lvl="0" indent="0" algn="l">
              <a:lnSpc>
                <a:spcPct val="80000"/>
              </a:lnSpc>
              <a:spcBef>
                <a:spcPts val="0"/>
              </a:spcBef>
              <a:spcAft>
                <a:spcPts val="0"/>
              </a:spcAft>
              <a:buFont typeface="Arial" pitchFamily="34" charset="0"/>
            </a:pPr>
            <a:r>
              <a:rPr lang="en-US" dirty="0" smtClean="0"/>
              <a:t>36pt, 1 Line, cap-case</a:t>
            </a:r>
          </a:p>
        </p:txBody>
      </p:sp>
      <p:sp>
        <p:nvSpPr>
          <p:cNvPr id="3" name="Rectangle 26"/>
          <p:cNvSpPr>
            <a:spLocks noChangeArrowheads="1"/>
          </p:cNvSpPr>
          <p:nvPr userDrawn="1"/>
        </p:nvSpPr>
        <p:spPr bwMode="black">
          <a:xfrm>
            <a:off x="754387" y="7475229"/>
            <a:ext cx="848360" cy="238127"/>
          </a:xfrm>
          <a:prstGeom prst="rect">
            <a:avLst/>
          </a:prstGeom>
          <a:noFill/>
          <a:ln w="9525" algn="ctr">
            <a:noFill/>
            <a:miter lim="800000"/>
            <a:headEnd/>
            <a:tailEnd/>
          </a:ln>
        </p:spPr>
        <p:txBody>
          <a:bodyPr wrap="none" lIns="0" tIns="0" rIns="0" bIns="0" anchor="b"/>
          <a:lstStyle/>
          <a:p>
            <a:pPr defTabSz="1097105" eaLnBrk="0" hangingPunct="0">
              <a:spcBef>
                <a:spcPct val="0"/>
              </a:spcBef>
              <a:tabLst>
                <a:tab pos="554274" algn="l"/>
                <a:tab pos="5485579" algn="ctr"/>
                <a:tab pos="10152128" algn="r"/>
                <a:tab pos="10624497" algn="r"/>
              </a:tabLst>
              <a:defRPr/>
            </a:pPr>
            <a:fld id="{E46DE64C-7D15-458B-8CF1-EEE6A14FF4AB}" type="slidenum">
              <a:rPr lang="en-US" sz="1100">
                <a:solidFill>
                  <a:srgbClr val="807F83"/>
                </a:solidFill>
                <a:latin typeface="Arial"/>
              </a:rPr>
              <a:pPr defTabSz="1097105" eaLnBrk="0" hangingPunct="0">
                <a:spcBef>
                  <a:spcPct val="0"/>
                </a:spcBef>
                <a:tabLst>
                  <a:tab pos="554274" algn="l"/>
                  <a:tab pos="5485579" algn="ctr"/>
                  <a:tab pos="10152128" algn="r"/>
                  <a:tab pos="10624497" algn="r"/>
                </a:tabLst>
                <a:defRPr/>
              </a:pPr>
              <a:t>‹#›</a:t>
            </a:fld>
            <a:endParaRPr lang="en-US" sz="1100" dirty="0">
              <a:solidFill>
                <a:srgbClr val="807F83"/>
              </a:solidFill>
              <a:latin typeface="Arial"/>
            </a:endParaRPr>
          </a:p>
        </p:txBody>
      </p:sp>
      <p:pic>
        <p:nvPicPr>
          <p:cNvPr id="4" name="Picture 3" descr="juniper_black.png"/>
          <p:cNvPicPr>
            <a:picLocks noChangeAspect="1"/>
          </p:cNvPicPr>
          <p:nvPr userDrawn="1"/>
        </p:nvPicPr>
        <p:blipFill>
          <a:blip r:embed="rId2" cstate="print"/>
          <a:stretch>
            <a:fillRect/>
          </a:stretch>
        </p:blipFill>
        <p:spPr>
          <a:xfrm>
            <a:off x="12102275" y="7580015"/>
            <a:ext cx="1778323" cy="363748"/>
          </a:xfrm>
          <a:prstGeom prst="rect">
            <a:avLst/>
          </a:prstGeom>
        </p:spPr>
      </p:pic>
      <p:sp>
        <p:nvSpPr>
          <p:cNvPr id="5" name="TextBox 4"/>
          <p:cNvSpPr txBox="1"/>
          <p:nvPr userDrawn="1"/>
        </p:nvSpPr>
        <p:spPr>
          <a:xfrm>
            <a:off x="5336658" y="7489378"/>
            <a:ext cx="3964695" cy="292375"/>
          </a:xfrm>
          <a:prstGeom prst="rect">
            <a:avLst/>
          </a:prstGeom>
          <a:noFill/>
        </p:spPr>
        <p:txBody>
          <a:bodyPr wrap="none" lIns="121902" tIns="60952" rIns="121902" bIns="60952" rtlCol="0">
            <a:spAutoFit/>
          </a:bodyPr>
          <a:lstStyle/>
          <a:p>
            <a:pPr algn="ctr" defTabSz="1097117" fontAlgn="base">
              <a:spcBef>
                <a:spcPct val="50000"/>
              </a:spcBef>
              <a:spcAft>
                <a:spcPct val="0"/>
              </a:spcAft>
              <a:defRPr/>
            </a:pPr>
            <a:r>
              <a:rPr lang="en-US" sz="1100" dirty="0" smtClean="0">
                <a:solidFill>
                  <a:srgbClr val="FFFFFF"/>
                </a:solidFill>
                <a:latin typeface="Arial"/>
              </a:rPr>
              <a:t>Copyright </a:t>
            </a:r>
            <a:r>
              <a:rPr lang="en-US" sz="1100" dirty="0" smtClean="0">
                <a:solidFill>
                  <a:srgbClr val="FFFFFF"/>
                </a:solidFill>
                <a:latin typeface="Arial"/>
                <a:ea typeface="ＭＳ Ｐゴシック" charset="-128"/>
              </a:rPr>
              <a:t>© 2013 Juniper Networks, Inc.     www.juniper.net</a:t>
            </a:r>
            <a:endParaRPr lang="en-US" sz="1100" dirty="0">
              <a:solidFill>
                <a:srgbClr val="FFFFFF"/>
              </a:solidFill>
              <a:latin typeface="Arial"/>
            </a:endParaRPr>
          </a:p>
        </p:txBody>
      </p:sp>
      <p:sp>
        <p:nvSpPr>
          <p:cNvPr id="6" name="TextBox 5"/>
          <p:cNvSpPr txBox="1"/>
          <p:nvPr userDrawn="1"/>
        </p:nvSpPr>
        <p:spPr>
          <a:xfrm>
            <a:off x="5336658" y="7489378"/>
            <a:ext cx="3964695" cy="292375"/>
          </a:xfrm>
          <a:prstGeom prst="rect">
            <a:avLst/>
          </a:prstGeom>
          <a:noFill/>
        </p:spPr>
        <p:txBody>
          <a:bodyPr wrap="none" lIns="121902" tIns="60952" rIns="121902" bIns="60952" rtlCol="0">
            <a:spAutoFit/>
          </a:bodyPr>
          <a:lstStyle/>
          <a:p>
            <a:pPr algn="ctr" defTabSz="1097117"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381240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2 line title only">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618704" y="451108"/>
            <a:ext cx="13418397" cy="1020472"/>
          </a:xfrm>
          <a:prstGeom prst="rect">
            <a:avLst/>
          </a:prstGeom>
        </p:spPr>
        <p:txBody>
          <a:bodyPr lIns="0" tIns="0" rIns="0" bIns="0" anchor="t">
            <a:noAutofit/>
          </a:bodyPr>
          <a:lstStyle>
            <a:lvl1pPr algn="l">
              <a:lnSpc>
                <a:spcPct val="80000"/>
              </a:lnSpc>
              <a:defRPr lang="en-US" sz="4300" b="1" cap="all" baseline="0" dirty="0" smtClean="0">
                <a:ea typeface="+mn-ea"/>
                <a:cs typeface="+mn-cs"/>
              </a:defRPr>
            </a:lvl1pPr>
          </a:lstStyle>
          <a:p>
            <a:pPr marL="0" lvl="0" indent="0" algn="l">
              <a:lnSpc>
                <a:spcPct val="80000"/>
              </a:lnSpc>
              <a:spcBef>
                <a:spcPts val="0"/>
              </a:spcBef>
              <a:spcAft>
                <a:spcPts val="0"/>
              </a:spcAft>
              <a:buFont typeface="Arial" pitchFamily="34" charset="0"/>
            </a:pPr>
            <a:r>
              <a:rPr lang="en-US" dirty="0" smtClean="0"/>
              <a:t>36pt, 1 Line, cap-case</a:t>
            </a:r>
          </a:p>
        </p:txBody>
      </p:sp>
      <p:sp>
        <p:nvSpPr>
          <p:cNvPr id="3" name="Rectangle 26"/>
          <p:cNvSpPr>
            <a:spLocks noChangeArrowheads="1"/>
          </p:cNvSpPr>
          <p:nvPr userDrawn="1"/>
        </p:nvSpPr>
        <p:spPr bwMode="black">
          <a:xfrm>
            <a:off x="754387" y="7475229"/>
            <a:ext cx="848360" cy="238127"/>
          </a:xfrm>
          <a:prstGeom prst="rect">
            <a:avLst/>
          </a:prstGeom>
          <a:noFill/>
          <a:ln w="9525" algn="ctr">
            <a:noFill/>
            <a:miter lim="800000"/>
            <a:headEnd/>
            <a:tailEnd/>
          </a:ln>
        </p:spPr>
        <p:txBody>
          <a:bodyPr wrap="none" lIns="0" tIns="0" rIns="0" bIns="0" anchor="b"/>
          <a:lstStyle/>
          <a:p>
            <a:pPr defTabSz="1097105" eaLnBrk="0" hangingPunct="0">
              <a:spcBef>
                <a:spcPct val="0"/>
              </a:spcBef>
              <a:tabLst>
                <a:tab pos="554274" algn="l"/>
                <a:tab pos="5485579" algn="ctr"/>
                <a:tab pos="10152128" algn="r"/>
                <a:tab pos="10624497" algn="r"/>
              </a:tabLst>
              <a:defRPr/>
            </a:pPr>
            <a:fld id="{E46DE64C-7D15-458B-8CF1-EEE6A14FF4AB}" type="slidenum">
              <a:rPr lang="en-US" sz="1100">
                <a:solidFill>
                  <a:srgbClr val="807F83"/>
                </a:solidFill>
                <a:latin typeface="Arial"/>
              </a:rPr>
              <a:pPr defTabSz="1097105" eaLnBrk="0" hangingPunct="0">
                <a:spcBef>
                  <a:spcPct val="0"/>
                </a:spcBef>
                <a:tabLst>
                  <a:tab pos="554274" algn="l"/>
                  <a:tab pos="5485579" algn="ctr"/>
                  <a:tab pos="10152128" algn="r"/>
                  <a:tab pos="10624497" algn="r"/>
                </a:tabLst>
                <a:defRPr/>
              </a:pPr>
              <a:t>‹#›</a:t>
            </a:fld>
            <a:endParaRPr lang="en-US" sz="1100" dirty="0">
              <a:solidFill>
                <a:srgbClr val="807F83"/>
              </a:solidFill>
              <a:latin typeface="Arial"/>
            </a:endParaRPr>
          </a:p>
        </p:txBody>
      </p:sp>
      <p:pic>
        <p:nvPicPr>
          <p:cNvPr id="4" name="Picture 3" descr="juniper_black.png"/>
          <p:cNvPicPr>
            <a:picLocks noChangeAspect="1"/>
          </p:cNvPicPr>
          <p:nvPr userDrawn="1"/>
        </p:nvPicPr>
        <p:blipFill>
          <a:blip r:embed="rId2" cstate="print"/>
          <a:stretch>
            <a:fillRect/>
          </a:stretch>
        </p:blipFill>
        <p:spPr>
          <a:xfrm>
            <a:off x="12102275" y="7580015"/>
            <a:ext cx="1778323" cy="363748"/>
          </a:xfrm>
          <a:prstGeom prst="rect">
            <a:avLst/>
          </a:prstGeom>
        </p:spPr>
      </p:pic>
      <p:sp>
        <p:nvSpPr>
          <p:cNvPr id="5" name="TextBox 4"/>
          <p:cNvSpPr txBox="1"/>
          <p:nvPr userDrawn="1"/>
        </p:nvSpPr>
        <p:spPr>
          <a:xfrm>
            <a:off x="5336658" y="7489378"/>
            <a:ext cx="3964695" cy="292375"/>
          </a:xfrm>
          <a:prstGeom prst="rect">
            <a:avLst/>
          </a:prstGeom>
          <a:noFill/>
        </p:spPr>
        <p:txBody>
          <a:bodyPr wrap="none" lIns="121902" tIns="60952" rIns="121902" bIns="60952" rtlCol="0">
            <a:spAutoFit/>
          </a:bodyPr>
          <a:lstStyle/>
          <a:p>
            <a:pPr algn="ctr" defTabSz="1097117" fontAlgn="base">
              <a:spcBef>
                <a:spcPct val="50000"/>
              </a:spcBef>
              <a:spcAft>
                <a:spcPct val="0"/>
              </a:spcAft>
              <a:defRPr/>
            </a:pPr>
            <a:r>
              <a:rPr lang="en-US" sz="1100" dirty="0" smtClean="0">
                <a:solidFill>
                  <a:srgbClr val="FFFFFF"/>
                </a:solidFill>
                <a:latin typeface="Arial"/>
              </a:rPr>
              <a:t>Copyright </a:t>
            </a:r>
            <a:r>
              <a:rPr lang="en-US" sz="1100" dirty="0" smtClean="0">
                <a:solidFill>
                  <a:srgbClr val="FFFFFF"/>
                </a:solidFill>
                <a:latin typeface="Arial"/>
                <a:ea typeface="ＭＳ Ｐゴシック" charset="-128"/>
              </a:rPr>
              <a:t>© 2013 Juniper Networks, Inc.     www.juniper.net</a:t>
            </a:r>
            <a:endParaRPr lang="en-US" sz="1100" dirty="0">
              <a:solidFill>
                <a:srgbClr val="FFFFFF"/>
              </a:solidFill>
              <a:latin typeface="Arial"/>
            </a:endParaRPr>
          </a:p>
        </p:txBody>
      </p:sp>
      <p:sp>
        <p:nvSpPr>
          <p:cNvPr id="10" name="TextBox 9"/>
          <p:cNvSpPr txBox="1"/>
          <p:nvPr userDrawn="1"/>
        </p:nvSpPr>
        <p:spPr>
          <a:xfrm>
            <a:off x="5336658" y="7489378"/>
            <a:ext cx="3964695" cy="292375"/>
          </a:xfrm>
          <a:prstGeom prst="rect">
            <a:avLst/>
          </a:prstGeom>
          <a:noFill/>
        </p:spPr>
        <p:txBody>
          <a:bodyPr wrap="none" lIns="121902" tIns="60952" rIns="121902" bIns="60952" rtlCol="0">
            <a:spAutoFit/>
          </a:bodyPr>
          <a:lstStyle/>
          <a:p>
            <a:pPr algn="ctr" defTabSz="1097117"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621730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26"/>
          <p:cNvSpPr>
            <a:spLocks noChangeArrowheads="1"/>
          </p:cNvSpPr>
          <p:nvPr userDrawn="1"/>
        </p:nvSpPr>
        <p:spPr bwMode="black">
          <a:xfrm>
            <a:off x="754387" y="7475229"/>
            <a:ext cx="848360" cy="238127"/>
          </a:xfrm>
          <a:prstGeom prst="rect">
            <a:avLst/>
          </a:prstGeom>
          <a:noFill/>
          <a:ln w="9525" algn="ctr">
            <a:noFill/>
            <a:miter lim="800000"/>
            <a:headEnd/>
            <a:tailEnd/>
          </a:ln>
        </p:spPr>
        <p:txBody>
          <a:bodyPr wrap="none" lIns="0" tIns="0" rIns="0" bIns="0" anchor="b"/>
          <a:lstStyle/>
          <a:p>
            <a:pPr defTabSz="1097105" eaLnBrk="0" hangingPunct="0">
              <a:spcBef>
                <a:spcPct val="0"/>
              </a:spcBef>
              <a:tabLst>
                <a:tab pos="554274" algn="l"/>
                <a:tab pos="5485579" algn="ctr"/>
                <a:tab pos="10152128" algn="r"/>
                <a:tab pos="10624497" algn="r"/>
              </a:tabLst>
              <a:defRPr/>
            </a:pPr>
            <a:fld id="{E46DE64C-7D15-458B-8CF1-EEE6A14FF4AB}" type="slidenum">
              <a:rPr lang="en-US" sz="1100">
                <a:solidFill>
                  <a:srgbClr val="807F83"/>
                </a:solidFill>
                <a:latin typeface="Arial"/>
              </a:rPr>
              <a:pPr defTabSz="1097105" eaLnBrk="0" hangingPunct="0">
                <a:spcBef>
                  <a:spcPct val="0"/>
                </a:spcBef>
                <a:tabLst>
                  <a:tab pos="554274" algn="l"/>
                  <a:tab pos="5485579" algn="ctr"/>
                  <a:tab pos="10152128" algn="r"/>
                  <a:tab pos="10624497" algn="r"/>
                </a:tabLst>
                <a:defRPr/>
              </a:pPr>
              <a:t>‹#›</a:t>
            </a:fld>
            <a:endParaRPr lang="en-US" sz="1100" dirty="0">
              <a:solidFill>
                <a:srgbClr val="807F83"/>
              </a:solidFill>
              <a:latin typeface="Arial"/>
            </a:endParaRPr>
          </a:p>
        </p:txBody>
      </p:sp>
      <p:pic>
        <p:nvPicPr>
          <p:cNvPr id="3" name="Picture 2" descr="juniper_black.png"/>
          <p:cNvPicPr>
            <a:picLocks noChangeAspect="1"/>
          </p:cNvPicPr>
          <p:nvPr userDrawn="1"/>
        </p:nvPicPr>
        <p:blipFill>
          <a:blip r:embed="rId2" cstate="print"/>
          <a:stretch>
            <a:fillRect/>
          </a:stretch>
        </p:blipFill>
        <p:spPr>
          <a:xfrm>
            <a:off x="12102275" y="7580015"/>
            <a:ext cx="1778323" cy="363748"/>
          </a:xfrm>
          <a:prstGeom prst="rect">
            <a:avLst/>
          </a:prstGeom>
        </p:spPr>
      </p:pic>
      <p:sp>
        <p:nvSpPr>
          <p:cNvPr id="4" name="TextBox 3"/>
          <p:cNvSpPr txBox="1"/>
          <p:nvPr userDrawn="1"/>
        </p:nvSpPr>
        <p:spPr>
          <a:xfrm>
            <a:off x="5336658" y="7489378"/>
            <a:ext cx="3964695" cy="292375"/>
          </a:xfrm>
          <a:prstGeom prst="rect">
            <a:avLst/>
          </a:prstGeom>
          <a:noFill/>
        </p:spPr>
        <p:txBody>
          <a:bodyPr wrap="none" lIns="121902" tIns="60952" rIns="121902" bIns="60952" rtlCol="0">
            <a:spAutoFit/>
          </a:bodyPr>
          <a:lstStyle/>
          <a:p>
            <a:pPr algn="ctr" defTabSz="1097117" fontAlgn="base">
              <a:spcBef>
                <a:spcPct val="50000"/>
              </a:spcBef>
              <a:spcAft>
                <a:spcPct val="0"/>
              </a:spcAft>
              <a:defRPr/>
            </a:pPr>
            <a:r>
              <a:rPr lang="en-US" sz="1100" dirty="0" smtClean="0">
                <a:solidFill>
                  <a:srgbClr val="FFFFFF"/>
                </a:solidFill>
                <a:latin typeface="Arial"/>
              </a:rPr>
              <a:t>Copyright </a:t>
            </a:r>
            <a:r>
              <a:rPr lang="en-US" sz="1100" dirty="0" smtClean="0">
                <a:solidFill>
                  <a:srgbClr val="FFFFFF"/>
                </a:solidFill>
                <a:latin typeface="Arial"/>
                <a:ea typeface="ＭＳ Ｐゴシック" charset="-128"/>
              </a:rPr>
              <a:t>© 2013 Juniper Networks, Inc.     www.juniper.net</a:t>
            </a:r>
            <a:endParaRPr lang="en-US" sz="1100" dirty="0">
              <a:solidFill>
                <a:srgbClr val="FFFFFF"/>
              </a:solidFill>
              <a:latin typeface="Arial"/>
            </a:endParaRPr>
          </a:p>
        </p:txBody>
      </p:sp>
      <p:sp>
        <p:nvSpPr>
          <p:cNvPr id="5" name="TextBox 4"/>
          <p:cNvSpPr txBox="1"/>
          <p:nvPr userDrawn="1"/>
        </p:nvSpPr>
        <p:spPr>
          <a:xfrm>
            <a:off x="5336658" y="7489378"/>
            <a:ext cx="3964695" cy="292375"/>
          </a:xfrm>
          <a:prstGeom prst="rect">
            <a:avLst/>
          </a:prstGeom>
          <a:noFill/>
        </p:spPr>
        <p:txBody>
          <a:bodyPr wrap="none" lIns="121902" tIns="60952" rIns="121902" bIns="60952" rtlCol="0">
            <a:spAutoFit/>
          </a:bodyPr>
          <a:lstStyle/>
          <a:p>
            <a:pPr algn="ctr" defTabSz="1097117"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189776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left">
    <p:spTree>
      <p:nvGrpSpPr>
        <p:cNvPr id="1" name=""/>
        <p:cNvGrpSpPr/>
        <p:nvPr/>
      </p:nvGrpSpPr>
      <p:grpSpPr>
        <a:xfrm>
          <a:off x="0" y="0"/>
          <a:ext cx="0" cy="0"/>
          <a:chOff x="0" y="0"/>
          <a:chExt cx="0" cy="0"/>
        </a:xfrm>
      </p:grpSpPr>
      <p:sp>
        <p:nvSpPr>
          <p:cNvPr id="2" name="Title 1"/>
          <p:cNvSpPr>
            <a:spLocks noGrp="1"/>
          </p:cNvSpPr>
          <p:nvPr>
            <p:ph type="title"/>
          </p:nvPr>
        </p:nvSpPr>
        <p:spPr>
          <a:xfrm>
            <a:off x="606003" y="451104"/>
            <a:ext cx="5852160" cy="7315200"/>
          </a:xfrm>
          <a:prstGeom prst="rect">
            <a:avLst/>
          </a:prstGeom>
        </p:spPr>
        <p:txBody>
          <a:bodyPr lIns="0" tIns="0" rIns="0" bIns="0" anchor="t">
            <a:noAutofit/>
          </a:bodyPr>
          <a:lstStyle>
            <a:lvl1pPr algn="l">
              <a:lnSpc>
                <a:spcPct val="80000"/>
              </a:lnSpc>
              <a:defRPr lang="en-US" sz="4300" b="1" cap="all" baseline="0" dirty="0">
                <a:ea typeface="+mn-ea"/>
                <a:cs typeface="+mn-cs"/>
              </a:defRPr>
            </a:lvl1pPr>
          </a:lstStyle>
          <a:p>
            <a:pPr marL="0" lvl="0" indent="0" algn="l">
              <a:lnSpc>
                <a:spcPct val="80000"/>
              </a:lnSpc>
              <a:spcBef>
                <a:spcPts val="0"/>
              </a:spcBef>
              <a:spcAft>
                <a:spcPts val="0"/>
              </a:spcAft>
              <a:buFont typeface="Arial" pitchFamily="34" charset="0"/>
            </a:pPr>
            <a:r>
              <a:rPr lang="en-US" dirty="0" smtClean="0"/>
              <a:t>Click to edit Master title style</a:t>
            </a:r>
            <a:endParaRPr lang="en-US" dirty="0"/>
          </a:p>
        </p:txBody>
      </p:sp>
      <p:sp>
        <p:nvSpPr>
          <p:cNvPr id="3" name="Rectangle 26"/>
          <p:cNvSpPr>
            <a:spLocks noChangeArrowheads="1"/>
          </p:cNvSpPr>
          <p:nvPr userDrawn="1"/>
        </p:nvSpPr>
        <p:spPr bwMode="black">
          <a:xfrm>
            <a:off x="754387" y="7475229"/>
            <a:ext cx="848360" cy="238127"/>
          </a:xfrm>
          <a:prstGeom prst="rect">
            <a:avLst/>
          </a:prstGeom>
          <a:noFill/>
          <a:ln w="9525" algn="ctr">
            <a:noFill/>
            <a:miter lim="800000"/>
            <a:headEnd/>
            <a:tailEnd/>
          </a:ln>
        </p:spPr>
        <p:txBody>
          <a:bodyPr wrap="none" lIns="0" tIns="0" rIns="0" bIns="0" anchor="b"/>
          <a:lstStyle/>
          <a:p>
            <a:pPr defTabSz="1097105" eaLnBrk="0" hangingPunct="0">
              <a:spcBef>
                <a:spcPct val="0"/>
              </a:spcBef>
              <a:tabLst>
                <a:tab pos="554274" algn="l"/>
                <a:tab pos="5485579" algn="ctr"/>
                <a:tab pos="10152128" algn="r"/>
                <a:tab pos="10624497" algn="r"/>
              </a:tabLst>
              <a:defRPr/>
            </a:pPr>
            <a:fld id="{E46DE64C-7D15-458B-8CF1-EEE6A14FF4AB}" type="slidenum">
              <a:rPr lang="en-US" sz="1100">
                <a:solidFill>
                  <a:srgbClr val="807F83"/>
                </a:solidFill>
                <a:latin typeface="Arial"/>
              </a:rPr>
              <a:pPr defTabSz="1097105" eaLnBrk="0" hangingPunct="0">
                <a:spcBef>
                  <a:spcPct val="0"/>
                </a:spcBef>
                <a:tabLst>
                  <a:tab pos="554274" algn="l"/>
                  <a:tab pos="5485579" algn="ctr"/>
                  <a:tab pos="10152128" algn="r"/>
                  <a:tab pos="10624497" algn="r"/>
                </a:tabLst>
                <a:defRPr/>
              </a:pPr>
              <a:t>‹#›</a:t>
            </a:fld>
            <a:endParaRPr lang="en-US" sz="1100" dirty="0">
              <a:solidFill>
                <a:srgbClr val="807F83"/>
              </a:solidFill>
              <a:latin typeface="Arial"/>
            </a:endParaRPr>
          </a:p>
        </p:txBody>
      </p:sp>
      <p:pic>
        <p:nvPicPr>
          <p:cNvPr id="4" name="Picture 3" descr="juniper_black.png"/>
          <p:cNvPicPr>
            <a:picLocks noChangeAspect="1"/>
          </p:cNvPicPr>
          <p:nvPr userDrawn="1"/>
        </p:nvPicPr>
        <p:blipFill>
          <a:blip r:embed="rId2" cstate="print"/>
          <a:stretch>
            <a:fillRect/>
          </a:stretch>
        </p:blipFill>
        <p:spPr>
          <a:xfrm>
            <a:off x="12102275" y="7580015"/>
            <a:ext cx="1778323" cy="363748"/>
          </a:xfrm>
          <a:prstGeom prst="rect">
            <a:avLst/>
          </a:prstGeom>
        </p:spPr>
      </p:pic>
      <p:sp>
        <p:nvSpPr>
          <p:cNvPr id="5" name="TextBox 4"/>
          <p:cNvSpPr txBox="1"/>
          <p:nvPr userDrawn="1"/>
        </p:nvSpPr>
        <p:spPr>
          <a:xfrm>
            <a:off x="5336658" y="7489378"/>
            <a:ext cx="3964695" cy="292375"/>
          </a:xfrm>
          <a:prstGeom prst="rect">
            <a:avLst/>
          </a:prstGeom>
          <a:noFill/>
        </p:spPr>
        <p:txBody>
          <a:bodyPr wrap="none" lIns="121902" tIns="60952" rIns="121902" bIns="60952" rtlCol="0">
            <a:spAutoFit/>
          </a:bodyPr>
          <a:lstStyle/>
          <a:p>
            <a:pPr algn="ctr" defTabSz="1097117"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359059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itle right">
    <p:spTree>
      <p:nvGrpSpPr>
        <p:cNvPr id="1" name=""/>
        <p:cNvGrpSpPr/>
        <p:nvPr/>
      </p:nvGrpSpPr>
      <p:grpSpPr>
        <a:xfrm>
          <a:off x="0" y="0"/>
          <a:ext cx="0" cy="0"/>
          <a:chOff x="0" y="0"/>
          <a:chExt cx="0" cy="0"/>
        </a:xfrm>
      </p:grpSpPr>
      <p:sp>
        <p:nvSpPr>
          <p:cNvPr id="2" name="Title 1"/>
          <p:cNvSpPr>
            <a:spLocks noGrp="1"/>
          </p:cNvSpPr>
          <p:nvPr>
            <p:ph type="title"/>
          </p:nvPr>
        </p:nvSpPr>
        <p:spPr>
          <a:xfrm>
            <a:off x="8176768" y="451104"/>
            <a:ext cx="5852160" cy="7315200"/>
          </a:xfrm>
          <a:prstGeom prst="rect">
            <a:avLst/>
          </a:prstGeom>
        </p:spPr>
        <p:txBody>
          <a:bodyPr lIns="0" tIns="0" rIns="0" bIns="0" anchor="t">
            <a:noAutofit/>
          </a:bodyPr>
          <a:lstStyle>
            <a:lvl1pPr algn="l">
              <a:lnSpc>
                <a:spcPct val="80000"/>
              </a:lnSpc>
              <a:defRPr lang="en-US" sz="4300" b="1" cap="all" baseline="0">
                <a:ea typeface="+mn-ea"/>
                <a:cs typeface="+mn-cs"/>
              </a:defRPr>
            </a:lvl1pPr>
          </a:lstStyle>
          <a:p>
            <a:pPr marL="0" lvl="0" indent="0" algn="l">
              <a:lnSpc>
                <a:spcPct val="80000"/>
              </a:lnSpc>
              <a:spcBef>
                <a:spcPts val="0"/>
              </a:spcBef>
              <a:spcAft>
                <a:spcPts val="0"/>
              </a:spcAft>
              <a:buFont typeface="Arial" pitchFamily="34" charset="0"/>
            </a:pPr>
            <a:r>
              <a:rPr lang="en-US" dirty="0" smtClean="0"/>
              <a:t>Click to edit Master title style</a:t>
            </a:r>
            <a:endParaRPr lang="en-US" dirty="0"/>
          </a:p>
        </p:txBody>
      </p:sp>
      <p:sp>
        <p:nvSpPr>
          <p:cNvPr id="3" name="Rectangle 26"/>
          <p:cNvSpPr>
            <a:spLocks noChangeArrowheads="1"/>
          </p:cNvSpPr>
          <p:nvPr userDrawn="1"/>
        </p:nvSpPr>
        <p:spPr bwMode="black">
          <a:xfrm>
            <a:off x="754387" y="7475229"/>
            <a:ext cx="848360" cy="238127"/>
          </a:xfrm>
          <a:prstGeom prst="rect">
            <a:avLst/>
          </a:prstGeom>
          <a:noFill/>
          <a:ln w="9525" algn="ctr">
            <a:noFill/>
            <a:miter lim="800000"/>
            <a:headEnd/>
            <a:tailEnd/>
          </a:ln>
        </p:spPr>
        <p:txBody>
          <a:bodyPr wrap="none" lIns="0" tIns="0" rIns="0" bIns="0" anchor="b"/>
          <a:lstStyle/>
          <a:p>
            <a:pPr defTabSz="1097105" eaLnBrk="0" hangingPunct="0">
              <a:spcBef>
                <a:spcPct val="0"/>
              </a:spcBef>
              <a:tabLst>
                <a:tab pos="554274" algn="l"/>
                <a:tab pos="5485579" algn="ctr"/>
                <a:tab pos="10152128" algn="r"/>
                <a:tab pos="10624497" algn="r"/>
              </a:tabLst>
              <a:defRPr/>
            </a:pPr>
            <a:fld id="{E46DE64C-7D15-458B-8CF1-EEE6A14FF4AB}" type="slidenum">
              <a:rPr lang="en-US" sz="1100">
                <a:solidFill>
                  <a:srgbClr val="807F83"/>
                </a:solidFill>
                <a:latin typeface="Arial"/>
              </a:rPr>
              <a:pPr defTabSz="1097105" eaLnBrk="0" hangingPunct="0">
                <a:spcBef>
                  <a:spcPct val="0"/>
                </a:spcBef>
                <a:tabLst>
                  <a:tab pos="554274" algn="l"/>
                  <a:tab pos="5485579" algn="ctr"/>
                  <a:tab pos="10152128" algn="r"/>
                  <a:tab pos="10624497" algn="r"/>
                </a:tabLst>
                <a:defRPr/>
              </a:pPr>
              <a:t>‹#›</a:t>
            </a:fld>
            <a:endParaRPr lang="en-US" sz="1100" dirty="0">
              <a:solidFill>
                <a:srgbClr val="807F83"/>
              </a:solidFill>
              <a:latin typeface="Arial"/>
            </a:endParaRPr>
          </a:p>
        </p:txBody>
      </p:sp>
      <p:pic>
        <p:nvPicPr>
          <p:cNvPr id="4" name="Picture 3" descr="juniper_black.png"/>
          <p:cNvPicPr>
            <a:picLocks noChangeAspect="1"/>
          </p:cNvPicPr>
          <p:nvPr userDrawn="1"/>
        </p:nvPicPr>
        <p:blipFill>
          <a:blip r:embed="rId2" cstate="print"/>
          <a:stretch>
            <a:fillRect/>
          </a:stretch>
        </p:blipFill>
        <p:spPr>
          <a:xfrm>
            <a:off x="12102275" y="7580015"/>
            <a:ext cx="1778323" cy="363748"/>
          </a:xfrm>
          <a:prstGeom prst="rect">
            <a:avLst/>
          </a:prstGeom>
        </p:spPr>
      </p:pic>
      <p:sp>
        <p:nvSpPr>
          <p:cNvPr id="5" name="TextBox 4"/>
          <p:cNvSpPr txBox="1"/>
          <p:nvPr userDrawn="1"/>
        </p:nvSpPr>
        <p:spPr>
          <a:xfrm>
            <a:off x="5336658" y="7489378"/>
            <a:ext cx="3964695" cy="292375"/>
          </a:xfrm>
          <a:prstGeom prst="rect">
            <a:avLst/>
          </a:prstGeom>
          <a:noFill/>
        </p:spPr>
        <p:txBody>
          <a:bodyPr wrap="none" lIns="121902" tIns="60952" rIns="121902" bIns="60952" rtlCol="0">
            <a:spAutoFit/>
          </a:bodyPr>
          <a:lstStyle/>
          <a:p>
            <a:pPr algn="ctr" defTabSz="1097117"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176424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divider title upper lef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6003" y="451104"/>
            <a:ext cx="5852160" cy="7315200"/>
          </a:xfrm>
          <a:prstGeom prst="rect">
            <a:avLst/>
          </a:prstGeom>
        </p:spPr>
        <p:txBody>
          <a:bodyPr lIns="0" tIns="0" rIns="0" bIns="0" anchor="t">
            <a:noAutofit/>
          </a:bodyPr>
          <a:lstStyle>
            <a:lvl1pPr algn="l">
              <a:lnSpc>
                <a:spcPct val="80000"/>
              </a:lnSpc>
              <a:defRPr lang="en-US" b="1" cap="all" baseline="0">
                <a:solidFill>
                  <a:schemeClr val="bg1"/>
                </a:solidFill>
                <a:ea typeface="+mn-ea"/>
                <a:cs typeface="+mn-cs"/>
              </a:defRPr>
            </a:lvl1pPr>
          </a:lstStyle>
          <a:p>
            <a:pPr marL="0" lvl="0" indent="0" algn="l">
              <a:lnSpc>
                <a:spcPct val="80000"/>
              </a:lnSpc>
              <a:spcBef>
                <a:spcPts val="0"/>
              </a:spcBef>
              <a:spcAft>
                <a:spcPts val="0"/>
              </a:spcAft>
              <a:buFont typeface="Arial" pitchFamily="34" charset="0"/>
            </a:pPr>
            <a:r>
              <a:rPr lang="en-US" dirty="0" smtClean="0"/>
              <a:t>Click to edit Master title style</a:t>
            </a:r>
            <a:endParaRPr lang="en-US" dirty="0"/>
          </a:p>
        </p:txBody>
      </p:sp>
    </p:spTree>
    <p:extLst>
      <p:ext uri="{BB962C8B-B14F-4D97-AF65-F5344CB8AC3E}">
        <p14:creationId xmlns:p14="http://schemas.microsoft.com/office/powerpoint/2010/main" val="615398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divider title upper right">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172239" y="451104"/>
            <a:ext cx="5852160" cy="7315200"/>
          </a:xfrm>
          <a:prstGeom prst="rect">
            <a:avLst/>
          </a:prstGeom>
        </p:spPr>
        <p:txBody>
          <a:bodyPr lIns="0" tIns="0" rIns="0" bIns="0" anchor="t">
            <a:noAutofit/>
          </a:bodyPr>
          <a:lstStyle>
            <a:lvl1pPr algn="l">
              <a:lnSpc>
                <a:spcPct val="80000"/>
              </a:lnSpc>
              <a:defRPr lang="en-US" b="1" cap="all" baseline="0">
                <a:solidFill>
                  <a:schemeClr val="bg1"/>
                </a:solidFill>
                <a:ea typeface="+mn-ea"/>
                <a:cs typeface="+mn-cs"/>
              </a:defRPr>
            </a:lvl1pPr>
          </a:lstStyle>
          <a:p>
            <a:pPr marL="0" lvl="0" indent="0" algn="l">
              <a:lnSpc>
                <a:spcPct val="80000"/>
              </a:lnSpc>
              <a:spcBef>
                <a:spcPts val="0"/>
              </a:spcBef>
              <a:spcAft>
                <a:spcPts val="0"/>
              </a:spcAft>
              <a:buFont typeface="Arial" pitchFamily="34" charset="0"/>
            </a:pPr>
            <a:r>
              <a:rPr lang="en-US" dirty="0" smtClean="0"/>
              <a:t>Click to edit Master title style</a:t>
            </a:r>
            <a:endParaRPr lang="en-US" dirty="0"/>
          </a:p>
        </p:txBody>
      </p:sp>
    </p:spTree>
    <p:extLst>
      <p:ext uri="{BB962C8B-B14F-4D97-AF65-F5344CB8AC3E}">
        <p14:creationId xmlns:p14="http://schemas.microsoft.com/office/powerpoint/2010/main" val="2183914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divider title lower righ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72239" y="451107"/>
            <a:ext cx="5852160" cy="6013196"/>
          </a:xfrm>
          <a:prstGeom prst="rect">
            <a:avLst/>
          </a:prstGeom>
        </p:spPr>
        <p:txBody>
          <a:bodyPr lIns="0" tIns="0" rIns="0" bIns="0" anchor="b">
            <a:noAutofit/>
          </a:bodyPr>
          <a:lstStyle>
            <a:lvl1pPr algn="l">
              <a:lnSpc>
                <a:spcPct val="80000"/>
              </a:lnSpc>
              <a:defRPr lang="en-US" b="1" cap="all" baseline="0">
                <a:solidFill>
                  <a:schemeClr val="bg1"/>
                </a:solidFill>
                <a:ea typeface="+mn-ea"/>
                <a:cs typeface="+mn-cs"/>
              </a:defRPr>
            </a:lvl1pPr>
          </a:lstStyle>
          <a:p>
            <a:pPr marL="0" lvl="0" indent="0" algn="l">
              <a:lnSpc>
                <a:spcPct val="80000"/>
              </a:lnSpc>
              <a:spcBef>
                <a:spcPts val="0"/>
              </a:spcBef>
              <a:spcAft>
                <a:spcPts val="0"/>
              </a:spcAft>
              <a:buFont typeface="Arial" pitchFamily="34" charset="0"/>
            </a:pPr>
            <a:r>
              <a:rPr lang="en-US" dirty="0" smtClean="0"/>
              <a:t>Click to edit Master title style</a:t>
            </a:r>
            <a:endParaRPr lang="en-US" dirty="0"/>
          </a:p>
        </p:txBody>
      </p:sp>
    </p:spTree>
    <p:extLst>
      <p:ext uri="{BB962C8B-B14F-4D97-AF65-F5344CB8AC3E}">
        <p14:creationId xmlns:p14="http://schemas.microsoft.com/office/powerpoint/2010/main" val="1714108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8" name="Picture 2" descr="\\psf\Host\Volumes\EP File Share\ Juniper\Major Tasks\Template Redesign\Development\Round 14_Light Template Dev\Artwork\_Logos and Design Elements\Juniper Logo\juniper.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tretch/>
        </p:blipFill>
        <p:spPr bwMode="auto">
          <a:xfrm>
            <a:off x="5730240" y="3196248"/>
            <a:ext cx="3169920" cy="1837115"/>
          </a:xfrm>
          <a:prstGeom prst="rect">
            <a:avLst/>
          </a:prstGeom>
          <a:noFill/>
          <a:ln>
            <a:no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81094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JDV6_16x9_Event Intro">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465669" y="173594"/>
            <a:ext cx="2091267" cy="16298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 name="Text Placeholder 20"/>
          <p:cNvSpPr>
            <a:spLocks noGrp="1"/>
          </p:cNvSpPr>
          <p:nvPr>
            <p:ph type="body" sz="quarter" idx="16"/>
          </p:nvPr>
        </p:nvSpPr>
        <p:spPr>
          <a:xfrm>
            <a:off x="6035360" y="1542530"/>
            <a:ext cx="6515101" cy="2920999"/>
          </a:xfrm>
          <a:prstGeom prst="rect">
            <a:avLst/>
          </a:prstGeom>
        </p:spPr>
        <p:txBody>
          <a:bodyPr lIns="0" tIns="130422" rIns="0" bIns="130422" anchor="b"/>
          <a:lstStyle>
            <a:lvl1pPr marL="0" indent="0">
              <a:lnSpc>
                <a:spcPct val="95000"/>
              </a:lnSpc>
              <a:spcBef>
                <a:spcPts val="0"/>
              </a:spcBef>
              <a:buNone/>
              <a:defRPr lang="en-US" sz="6300" b="1" kern="1200" cap="all" baseline="0" dirty="0" smtClean="0">
                <a:solidFill>
                  <a:schemeClr val="tx1"/>
                </a:solidFill>
                <a:latin typeface="Antenna Black" pitchFamily="50" charset="0"/>
                <a:ea typeface="+mn-ea"/>
                <a:cs typeface="Aparajita" pitchFamily="34" charset="0"/>
              </a:defRPr>
            </a:lvl1pPr>
          </a:lstStyle>
          <a:p>
            <a:pPr lvl="0"/>
            <a:r>
              <a:rPr lang="en-US" smtClean="0"/>
              <a:t>Click to edit Master text styles</a:t>
            </a:r>
          </a:p>
        </p:txBody>
      </p:sp>
      <p:sp>
        <p:nvSpPr>
          <p:cNvPr id="20" name="Text Placeholder 5"/>
          <p:cNvSpPr>
            <a:spLocks noGrp="1"/>
          </p:cNvSpPr>
          <p:nvPr>
            <p:ph type="body" sz="quarter" idx="17"/>
          </p:nvPr>
        </p:nvSpPr>
        <p:spPr>
          <a:xfrm>
            <a:off x="6035384" y="4721993"/>
            <a:ext cx="6515099" cy="577849"/>
          </a:xfrm>
          <a:prstGeom prst="rect">
            <a:avLst/>
          </a:prstGeom>
        </p:spPr>
        <p:txBody>
          <a:bodyPr lIns="0" tIns="65221" rIns="130422" bIns="65221"/>
          <a:lstStyle>
            <a:lvl1pPr marL="0" indent="0">
              <a:lnSpc>
                <a:spcPct val="95000"/>
              </a:lnSpc>
              <a:buNone/>
              <a:defRPr sz="4000">
                <a:solidFill>
                  <a:schemeClr val="accent3"/>
                </a:solidFill>
              </a:defRPr>
            </a:lvl1pPr>
            <a:lvl2pPr>
              <a:defRPr sz="3600">
                <a:solidFill>
                  <a:schemeClr val="accent4"/>
                </a:solidFill>
              </a:defRPr>
            </a:lvl2pPr>
            <a:lvl3pPr>
              <a:defRPr sz="3600">
                <a:solidFill>
                  <a:schemeClr val="accent4"/>
                </a:solidFill>
              </a:defRPr>
            </a:lvl3pPr>
            <a:lvl4pPr>
              <a:defRPr sz="3600">
                <a:solidFill>
                  <a:schemeClr val="accent4"/>
                </a:solidFill>
              </a:defRPr>
            </a:lvl4pPr>
            <a:lvl5pPr>
              <a:defRPr sz="3600">
                <a:solidFill>
                  <a:schemeClr val="accent4"/>
                </a:solidFill>
              </a:defRPr>
            </a:lvl5pPr>
          </a:lstStyle>
          <a:p>
            <a:pPr lvl="0"/>
            <a:r>
              <a:rPr lang="en-US" smtClean="0"/>
              <a:t>Click to edit Master text styles</a:t>
            </a:r>
          </a:p>
        </p:txBody>
      </p:sp>
    </p:spTree>
    <p:extLst>
      <p:ext uri="{BB962C8B-B14F-4D97-AF65-F5344CB8AC3E}">
        <p14:creationId xmlns:p14="http://schemas.microsoft.com/office/powerpoint/2010/main" val="788265747"/>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JDV6_16x9_Video Cue">
    <p:spTree>
      <p:nvGrpSpPr>
        <p:cNvPr id="1" name=""/>
        <p:cNvGrpSpPr/>
        <p:nvPr/>
      </p:nvGrpSpPr>
      <p:grpSpPr>
        <a:xfrm>
          <a:off x="0" y="0"/>
          <a:ext cx="0" cy="0"/>
          <a:chOff x="0" y="0"/>
          <a:chExt cx="0" cy="0"/>
        </a:xfrm>
      </p:grpSpPr>
      <p:sp>
        <p:nvSpPr>
          <p:cNvPr id="3" name="Rectangle 2"/>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877">
              <a:spcAft>
                <a:spcPts val="857"/>
              </a:spcAft>
              <a:defRPr/>
            </a:pPr>
            <a:r>
              <a:rPr lang="en-US" dirty="0">
                <a:solidFill>
                  <a:srgbClr val="FFFFFF"/>
                </a:solidFill>
                <a:latin typeface="Arial"/>
              </a:rPr>
              <a:t>Video Cue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4919" y="1926179"/>
            <a:ext cx="6758517" cy="26733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xt Placeholder 9"/>
          <p:cNvSpPr>
            <a:spLocks noGrp="1"/>
          </p:cNvSpPr>
          <p:nvPr>
            <p:ph type="body" sz="quarter" idx="10"/>
          </p:nvPr>
        </p:nvSpPr>
        <p:spPr>
          <a:xfrm>
            <a:off x="247673" y="4972055"/>
            <a:ext cx="14132983" cy="1625476"/>
          </a:xfrm>
          <a:prstGeom prst="rect">
            <a:avLst/>
          </a:prstGeom>
        </p:spPr>
        <p:txBody>
          <a:bodyPr lIns="130422" tIns="65221" rIns="130422" bIns="65221" anchor="ctr"/>
          <a:lstStyle>
            <a:lvl1pPr marL="0" indent="0" algn="ctr" defTabSz="1173877" rtl="0" eaLnBrk="1" latinLnBrk="0" hangingPunct="1">
              <a:spcBef>
                <a:spcPct val="20000"/>
              </a:spcBef>
              <a:buFont typeface="Arial" pitchFamily="34" charset="0"/>
              <a:buNone/>
              <a:defRPr lang="en-US" sz="4000" kern="1200" baseline="0" dirty="0" smtClean="0">
                <a:solidFill>
                  <a:schemeClr val="bg2"/>
                </a:solidFill>
                <a:latin typeface="+mn-lt"/>
                <a:ea typeface="+mn-ea"/>
                <a:cs typeface="+mn-cs"/>
              </a:defRPr>
            </a:lvl1pPr>
            <a:lvl2pPr marL="0" indent="0" algn="ctr" defTabSz="1173877" rtl="0" eaLnBrk="1" latinLnBrk="0" hangingPunct="1">
              <a:spcBef>
                <a:spcPct val="20000"/>
              </a:spcBef>
              <a:buFont typeface="Arial" pitchFamily="34" charset="0"/>
              <a:buNone/>
              <a:defRPr lang="en-US" sz="2700" kern="1200" smtClean="0">
                <a:solidFill>
                  <a:schemeClr val="accent1"/>
                </a:solidFill>
                <a:latin typeface="+mn-lt"/>
                <a:ea typeface="+mn-ea"/>
                <a:cs typeface="+mn-cs"/>
              </a:defRPr>
            </a:lvl2pPr>
            <a:lvl3pPr marL="0" indent="0" algn="ctr" defTabSz="1173877" rtl="0" eaLnBrk="1" latinLnBrk="0" hangingPunct="1">
              <a:spcBef>
                <a:spcPct val="20000"/>
              </a:spcBef>
              <a:buFont typeface="Arial" pitchFamily="34" charset="0"/>
              <a:buNone/>
              <a:defRPr lang="en-US" sz="2700" kern="1200" smtClean="0">
                <a:solidFill>
                  <a:schemeClr val="accent1"/>
                </a:solidFill>
                <a:latin typeface="+mn-lt"/>
                <a:ea typeface="+mn-ea"/>
                <a:cs typeface="+mn-cs"/>
              </a:defRPr>
            </a:lvl3pPr>
            <a:lvl4pPr marL="0" indent="0" algn="ctr" defTabSz="1173877" rtl="0" eaLnBrk="1" latinLnBrk="0" hangingPunct="1">
              <a:spcBef>
                <a:spcPct val="20000"/>
              </a:spcBef>
              <a:buFont typeface="Arial" pitchFamily="34" charset="0"/>
              <a:buNone/>
              <a:defRPr lang="en-US" sz="2700" kern="1200" smtClean="0">
                <a:solidFill>
                  <a:schemeClr val="accent1"/>
                </a:solidFill>
                <a:latin typeface="+mn-lt"/>
                <a:ea typeface="+mn-ea"/>
                <a:cs typeface="+mn-cs"/>
              </a:defRPr>
            </a:lvl4pPr>
            <a:lvl5pPr marL="0" indent="0" algn="ctr" defTabSz="1173877" rtl="0" eaLnBrk="1" latinLnBrk="0" hangingPunct="1">
              <a:spcBef>
                <a:spcPct val="20000"/>
              </a:spcBef>
              <a:buFont typeface="Arial" pitchFamily="34" charset="0"/>
              <a:buNone/>
              <a:defRPr lang="en-US" sz="2700" kern="1200" smtClean="0">
                <a:solidFill>
                  <a:schemeClr val="accent1"/>
                </a:solidFill>
                <a:latin typeface="+mn-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3050907339"/>
      </p:ext>
    </p:extLst>
  </p:cSld>
  <p:clrMapOvr>
    <a:masterClrMapping/>
  </p:clrMapOvr>
  <p:transition spd="med">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3" y="306707"/>
            <a:ext cx="13152120" cy="889636"/>
          </a:xfrm>
          <a:prstGeom prst="rect">
            <a:avLst/>
          </a:prstGeom>
        </p:spPr>
        <p:txBody>
          <a:bodyPr lIns="121902" tIns="60952" rIns="121902" bIns="60952">
            <a:noAutofit/>
          </a:bodyPr>
          <a:lstStyle>
            <a:lvl1pPr algn="l" defTabSz="548560" rtl="0" eaLnBrk="1" fontAlgn="base" hangingPunct="1">
              <a:lnSpc>
                <a:spcPct val="90000"/>
              </a:lnSpc>
              <a:spcBef>
                <a:spcPct val="0"/>
              </a:spcBef>
              <a:spcAft>
                <a:spcPts val="631"/>
              </a:spcAft>
              <a:defRPr lang="en-US" sz="2900" b="1" cap="all" baseline="0" dirty="0" smtClean="0">
                <a:solidFill>
                  <a:srgbClr val="292929"/>
                </a:solidFill>
                <a:latin typeface="+mj-lt"/>
                <a:ea typeface="+mj-ea"/>
                <a:cs typeface="+mj-cs"/>
              </a:defRPr>
            </a:lvl1pPr>
          </a:lstStyle>
          <a:p>
            <a:pPr lvl="0"/>
            <a:r>
              <a:rPr lang="en-US" smtClean="0"/>
              <a:t>Click to edit Master title style</a:t>
            </a:r>
            <a:endParaRPr lang="en-US" dirty="0"/>
          </a:p>
        </p:txBody>
      </p:sp>
      <p:sp>
        <p:nvSpPr>
          <p:cNvPr id="13" name="Content Placeholder 12"/>
          <p:cNvSpPr>
            <a:spLocks noGrp="1"/>
          </p:cNvSpPr>
          <p:nvPr>
            <p:ph sz="quarter" idx="10"/>
          </p:nvPr>
        </p:nvSpPr>
        <p:spPr>
          <a:xfrm>
            <a:off x="586587" y="1361253"/>
            <a:ext cx="13167360" cy="5822831"/>
          </a:xfrm>
          <a:prstGeom prst="rect">
            <a:avLst/>
          </a:prstGeom>
        </p:spPr>
        <p:txBody>
          <a:bodyPr lIns="121902" tIns="60952" rIns="121902" bIns="60952"/>
          <a:lstStyle>
            <a:lvl1pPr marL="135237" indent="-135237">
              <a:buClr>
                <a:schemeClr val="tx1"/>
              </a:buClr>
              <a:defRPr>
                <a:solidFill>
                  <a:schemeClr val="tx1"/>
                </a:solidFill>
              </a:defRPr>
            </a:lvl1pPr>
            <a:lvl2pPr marL="683795" indent="-270472">
              <a:buClr>
                <a:schemeClr val="tx1"/>
              </a:buClr>
              <a:defRPr>
                <a:solidFill>
                  <a:schemeClr val="tx1"/>
                </a:solidFill>
              </a:defRPr>
            </a:lvl2pPr>
            <a:lvl3pPr marL="1024737" indent="-268565">
              <a:buClr>
                <a:schemeClr val="tx1"/>
              </a:buClr>
              <a:defRPr>
                <a:solidFill>
                  <a:schemeClr val="tx1"/>
                </a:solidFill>
              </a:defRPr>
            </a:lvl3pPr>
            <a:lvl4pPr marL="1377111" indent="-279996">
              <a:buClr>
                <a:schemeClr val="tx1"/>
              </a:buClr>
              <a:defRPr>
                <a:solidFill>
                  <a:schemeClr val="tx1"/>
                </a:solidFill>
              </a:defRPr>
            </a:lvl4pPr>
            <a:lvl5pPr marL="1718053" indent="-207613">
              <a:buClr>
                <a:schemeClr val="tx1"/>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635818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Closing 6">
    <p:spTree>
      <p:nvGrpSpPr>
        <p:cNvPr id="1" name=""/>
        <p:cNvGrpSpPr/>
        <p:nvPr/>
      </p:nvGrpSpPr>
      <p:grpSpPr>
        <a:xfrm>
          <a:off x="0" y="0"/>
          <a:ext cx="0" cy="0"/>
          <a:chOff x="0" y="0"/>
          <a:chExt cx="0" cy="0"/>
        </a:xfrm>
      </p:grpSpPr>
      <p:pic>
        <p:nvPicPr>
          <p:cNvPr id="3" name="Picture 7" descr="template_assets07-06.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2" y="9"/>
            <a:ext cx="14644688" cy="8240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userDrawn="1"/>
        </p:nvSpPr>
        <p:spPr>
          <a:xfrm>
            <a:off x="11566534" y="7805466"/>
            <a:ext cx="2780733" cy="292375"/>
          </a:xfrm>
          <a:prstGeom prst="rect">
            <a:avLst/>
          </a:prstGeom>
          <a:noFill/>
        </p:spPr>
        <p:txBody>
          <a:bodyPr wrap="none" lIns="121902" tIns="60952" rIns="121902" bIns="60952" anchor="b">
            <a:spAutoFit/>
          </a:bodyPr>
          <a:lstStyle>
            <a:lvl1pPr>
              <a:defRPr sz="2300">
                <a:solidFill>
                  <a:schemeClr val="tx1"/>
                </a:solidFill>
                <a:latin typeface="Arial" charset="0"/>
                <a:ea typeface="ＭＳ Ｐゴシック" charset="0"/>
              </a:defRPr>
            </a:lvl1pPr>
            <a:lvl2pPr marL="742950" indent="-285750">
              <a:defRPr sz="2300">
                <a:solidFill>
                  <a:schemeClr val="tx1"/>
                </a:solidFill>
                <a:latin typeface="Arial" charset="0"/>
                <a:ea typeface="ＭＳ Ｐゴシック" charset="0"/>
              </a:defRPr>
            </a:lvl2pPr>
            <a:lvl3pPr marL="1143000" indent="-228600">
              <a:defRPr sz="2300">
                <a:solidFill>
                  <a:schemeClr val="tx1"/>
                </a:solidFill>
                <a:latin typeface="Arial" charset="0"/>
                <a:ea typeface="ＭＳ Ｐゴシック" charset="0"/>
              </a:defRPr>
            </a:lvl3pPr>
            <a:lvl4pPr marL="1600200" indent="-228600">
              <a:defRPr sz="2300">
                <a:solidFill>
                  <a:schemeClr val="tx1"/>
                </a:solidFill>
                <a:latin typeface="Arial" charset="0"/>
                <a:ea typeface="ＭＳ Ｐゴシック" charset="0"/>
              </a:defRPr>
            </a:lvl4pPr>
            <a:lvl5pPr marL="2057400" indent="-228600">
              <a:defRPr sz="2300">
                <a:solidFill>
                  <a:schemeClr val="tx1"/>
                </a:solidFill>
                <a:latin typeface="Arial" charset="0"/>
                <a:ea typeface="ＭＳ Ｐゴシック" charset="0"/>
              </a:defRPr>
            </a:lvl5pPr>
            <a:lvl6pPr marL="2514600" indent="-228600" defTabSz="547688" fontAlgn="base">
              <a:spcBef>
                <a:spcPct val="0"/>
              </a:spcBef>
              <a:spcAft>
                <a:spcPct val="0"/>
              </a:spcAft>
              <a:defRPr sz="2300">
                <a:solidFill>
                  <a:schemeClr val="tx1"/>
                </a:solidFill>
                <a:latin typeface="Arial" charset="0"/>
                <a:ea typeface="ＭＳ Ｐゴシック" charset="0"/>
              </a:defRPr>
            </a:lvl6pPr>
            <a:lvl7pPr marL="2971800" indent="-228600" defTabSz="547688" fontAlgn="base">
              <a:spcBef>
                <a:spcPct val="0"/>
              </a:spcBef>
              <a:spcAft>
                <a:spcPct val="0"/>
              </a:spcAft>
              <a:defRPr sz="2300">
                <a:solidFill>
                  <a:schemeClr val="tx1"/>
                </a:solidFill>
                <a:latin typeface="Arial" charset="0"/>
                <a:ea typeface="ＭＳ Ｐゴシック" charset="0"/>
              </a:defRPr>
            </a:lvl7pPr>
            <a:lvl8pPr marL="3429000" indent="-228600" defTabSz="547688" fontAlgn="base">
              <a:spcBef>
                <a:spcPct val="0"/>
              </a:spcBef>
              <a:spcAft>
                <a:spcPct val="0"/>
              </a:spcAft>
              <a:defRPr sz="2300">
                <a:solidFill>
                  <a:schemeClr val="tx1"/>
                </a:solidFill>
                <a:latin typeface="Arial" charset="0"/>
                <a:ea typeface="ＭＳ Ｐゴシック" charset="0"/>
              </a:defRPr>
            </a:lvl8pPr>
            <a:lvl9pPr marL="3886200" indent="-228600" defTabSz="547688" fontAlgn="base">
              <a:spcBef>
                <a:spcPct val="0"/>
              </a:spcBef>
              <a:spcAft>
                <a:spcPct val="0"/>
              </a:spcAft>
              <a:defRPr sz="2300">
                <a:solidFill>
                  <a:schemeClr val="tx1"/>
                </a:solidFill>
                <a:latin typeface="Arial" charset="0"/>
                <a:ea typeface="ＭＳ Ｐゴシック" charset="0"/>
              </a:defRPr>
            </a:lvl9pPr>
          </a:lstStyle>
          <a:p>
            <a:pPr defTabSz="547608" fontAlgn="base">
              <a:spcBef>
                <a:spcPct val="0"/>
              </a:spcBef>
              <a:spcAft>
                <a:spcPct val="0"/>
              </a:spcAft>
              <a:defRPr/>
            </a:pPr>
            <a:r>
              <a:rPr lang="en-US" sz="1100" smtClean="0">
                <a:solidFill>
                  <a:srgbClr val="7F7F7F"/>
                </a:solidFill>
                <a:cs typeface="Arial" charset="0"/>
              </a:rPr>
              <a:t>Copyright © 2013 Juniper Networks, Inc. </a:t>
            </a:r>
          </a:p>
        </p:txBody>
      </p:sp>
      <p:sp>
        <p:nvSpPr>
          <p:cNvPr id="11" name="Title 1"/>
          <p:cNvSpPr>
            <a:spLocks noGrp="1"/>
          </p:cNvSpPr>
          <p:nvPr>
            <p:ph type="ctrTitle"/>
          </p:nvPr>
        </p:nvSpPr>
        <p:spPr bwMode="white">
          <a:xfrm>
            <a:off x="890701" y="2566963"/>
            <a:ext cx="12435840" cy="1764031"/>
          </a:xfrm>
          <a:prstGeom prst="rect">
            <a:avLst/>
          </a:prstGeom>
        </p:spPr>
        <p:txBody>
          <a:bodyPr lIns="121902" tIns="121902" rIns="121902" bIns="121902"/>
          <a:lstStyle>
            <a:lvl1pPr>
              <a:lnSpc>
                <a:spcPct val="80000"/>
              </a:lnSpc>
              <a:spcBef>
                <a:spcPts val="3311"/>
              </a:spcBef>
              <a:defRPr kumimoji="0" lang="en-US" sz="8900" b="0" i="0" u="none" strike="noStrike" kern="1200" cap="all" spc="0" normalizeH="0" baseline="0" noProof="0" dirty="0">
                <a:ln>
                  <a:noFill/>
                </a:ln>
                <a:solidFill>
                  <a:schemeClr val="bg1"/>
                </a:solidFill>
                <a:effectLst/>
                <a:uLnTx/>
                <a:uFillTx/>
                <a:latin typeface="Arial"/>
                <a:ea typeface="+mj-ea"/>
                <a:cs typeface="Aria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317307904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Closing 2">
    <p:spTree>
      <p:nvGrpSpPr>
        <p:cNvPr id="1" name=""/>
        <p:cNvGrpSpPr/>
        <p:nvPr/>
      </p:nvGrpSpPr>
      <p:grpSpPr>
        <a:xfrm>
          <a:off x="0" y="0"/>
          <a:ext cx="0" cy="0"/>
          <a:chOff x="0" y="0"/>
          <a:chExt cx="0" cy="0"/>
        </a:xfrm>
      </p:grpSpPr>
      <p:pic>
        <p:nvPicPr>
          <p:cNvPr id="3" name="Picture 7" descr="JUN_Template_B0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630400" cy="822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userDrawn="1"/>
        </p:nvSpPr>
        <p:spPr>
          <a:xfrm>
            <a:off x="11566534" y="7805466"/>
            <a:ext cx="2780733" cy="292375"/>
          </a:xfrm>
          <a:prstGeom prst="rect">
            <a:avLst/>
          </a:prstGeom>
          <a:noFill/>
        </p:spPr>
        <p:txBody>
          <a:bodyPr wrap="none" lIns="121902" tIns="60952" rIns="121902" bIns="60952" anchor="b">
            <a:spAutoFit/>
          </a:bodyPr>
          <a:lstStyle>
            <a:lvl1pPr>
              <a:defRPr sz="2300">
                <a:solidFill>
                  <a:schemeClr val="tx1"/>
                </a:solidFill>
                <a:latin typeface="Arial" charset="0"/>
                <a:ea typeface="ＭＳ Ｐゴシック" charset="0"/>
              </a:defRPr>
            </a:lvl1pPr>
            <a:lvl2pPr marL="742950" indent="-285750">
              <a:defRPr sz="2300">
                <a:solidFill>
                  <a:schemeClr val="tx1"/>
                </a:solidFill>
                <a:latin typeface="Arial" charset="0"/>
                <a:ea typeface="ＭＳ Ｐゴシック" charset="0"/>
              </a:defRPr>
            </a:lvl2pPr>
            <a:lvl3pPr marL="1143000" indent="-228600">
              <a:defRPr sz="2300">
                <a:solidFill>
                  <a:schemeClr val="tx1"/>
                </a:solidFill>
                <a:latin typeface="Arial" charset="0"/>
                <a:ea typeface="ＭＳ Ｐゴシック" charset="0"/>
              </a:defRPr>
            </a:lvl3pPr>
            <a:lvl4pPr marL="1600200" indent="-228600">
              <a:defRPr sz="2300">
                <a:solidFill>
                  <a:schemeClr val="tx1"/>
                </a:solidFill>
                <a:latin typeface="Arial" charset="0"/>
                <a:ea typeface="ＭＳ Ｐゴシック" charset="0"/>
              </a:defRPr>
            </a:lvl4pPr>
            <a:lvl5pPr marL="2057400" indent="-228600">
              <a:defRPr sz="2300">
                <a:solidFill>
                  <a:schemeClr val="tx1"/>
                </a:solidFill>
                <a:latin typeface="Arial" charset="0"/>
                <a:ea typeface="ＭＳ Ｐゴシック" charset="0"/>
              </a:defRPr>
            </a:lvl5pPr>
            <a:lvl6pPr marL="2514600" indent="-228600" defTabSz="547688" fontAlgn="base">
              <a:spcBef>
                <a:spcPct val="0"/>
              </a:spcBef>
              <a:spcAft>
                <a:spcPct val="0"/>
              </a:spcAft>
              <a:defRPr sz="2300">
                <a:solidFill>
                  <a:schemeClr val="tx1"/>
                </a:solidFill>
                <a:latin typeface="Arial" charset="0"/>
                <a:ea typeface="ＭＳ Ｐゴシック" charset="0"/>
              </a:defRPr>
            </a:lvl6pPr>
            <a:lvl7pPr marL="2971800" indent="-228600" defTabSz="547688" fontAlgn="base">
              <a:spcBef>
                <a:spcPct val="0"/>
              </a:spcBef>
              <a:spcAft>
                <a:spcPct val="0"/>
              </a:spcAft>
              <a:defRPr sz="2300">
                <a:solidFill>
                  <a:schemeClr val="tx1"/>
                </a:solidFill>
                <a:latin typeface="Arial" charset="0"/>
                <a:ea typeface="ＭＳ Ｐゴシック" charset="0"/>
              </a:defRPr>
            </a:lvl7pPr>
            <a:lvl8pPr marL="3429000" indent="-228600" defTabSz="547688" fontAlgn="base">
              <a:spcBef>
                <a:spcPct val="0"/>
              </a:spcBef>
              <a:spcAft>
                <a:spcPct val="0"/>
              </a:spcAft>
              <a:defRPr sz="2300">
                <a:solidFill>
                  <a:schemeClr val="tx1"/>
                </a:solidFill>
                <a:latin typeface="Arial" charset="0"/>
                <a:ea typeface="ＭＳ Ｐゴシック" charset="0"/>
              </a:defRPr>
            </a:lvl8pPr>
            <a:lvl9pPr marL="3886200" indent="-228600" defTabSz="547688" fontAlgn="base">
              <a:spcBef>
                <a:spcPct val="0"/>
              </a:spcBef>
              <a:spcAft>
                <a:spcPct val="0"/>
              </a:spcAft>
              <a:defRPr sz="2300">
                <a:solidFill>
                  <a:schemeClr val="tx1"/>
                </a:solidFill>
                <a:latin typeface="Arial" charset="0"/>
                <a:ea typeface="ＭＳ Ｐゴシック" charset="0"/>
              </a:defRPr>
            </a:lvl9pPr>
          </a:lstStyle>
          <a:p>
            <a:pPr defTabSz="547608" fontAlgn="base">
              <a:spcBef>
                <a:spcPct val="0"/>
              </a:spcBef>
              <a:spcAft>
                <a:spcPct val="0"/>
              </a:spcAft>
              <a:defRPr/>
            </a:pPr>
            <a:r>
              <a:rPr lang="en-US" sz="1100" smtClean="0">
                <a:solidFill>
                  <a:srgbClr val="7F7F7F"/>
                </a:solidFill>
                <a:cs typeface="Arial" charset="0"/>
              </a:rPr>
              <a:t>Copyright © 2013 Juniper Networks, Inc. </a:t>
            </a:r>
          </a:p>
        </p:txBody>
      </p:sp>
      <p:sp>
        <p:nvSpPr>
          <p:cNvPr id="11" name="Title 1"/>
          <p:cNvSpPr>
            <a:spLocks noGrp="1"/>
          </p:cNvSpPr>
          <p:nvPr>
            <p:ph type="ctrTitle"/>
          </p:nvPr>
        </p:nvSpPr>
        <p:spPr bwMode="white">
          <a:xfrm>
            <a:off x="890701" y="2566963"/>
            <a:ext cx="12435840" cy="1764031"/>
          </a:xfrm>
          <a:prstGeom prst="rect">
            <a:avLst/>
          </a:prstGeom>
        </p:spPr>
        <p:txBody>
          <a:bodyPr lIns="121902" tIns="121902" rIns="121902" bIns="121902"/>
          <a:lstStyle>
            <a:lvl1pPr>
              <a:lnSpc>
                <a:spcPct val="80000"/>
              </a:lnSpc>
              <a:spcBef>
                <a:spcPts val="3311"/>
              </a:spcBef>
              <a:defRPr kumimoji="0" lang="en-US" sz="8900" b="0" i="0" u="none" strike="noStrike" kern="1200" cap="all" spc="0" normalizeH="0" baseline="0" noProof="0" dirty="0">
                <a:ln>
                  <a:noFill/>
                </a:ln>
                <a:solidFill>
                  <a:schemeClr val="bg1"/>
                </a:solidFill>
                <a:effectLst/>
                <a:uLnTx/>
                <a:uFillTx/>
                <a:latin typeface="Arial"/>
                <a:ea typeface="+mj-ea"/>
                <a:cs typeface="Aria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381279126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Title 10">
    <p:spTree>
      <p:nvGrpSpPr>
        <p:cNvPr id="1" name=""/>
        <p:cNvGrpSpPr/>
        <p:nvPr/>
      </p:nvGrpSpPr>
      <p:grpSpPr>
        <a:xfrm>
          <a:off x="0" y="0"/>
          <a:ext cx="0" cy="0"/>
          <a:chOff x="0" y="0"/>
          <a:chExt cx="0" cy="0"/>
        </a:xfrm>
      </p:grpSpPr>
      <p:pic>
        <p:nvPicPr>
          <p:cNvPr id="5" name="Picture 7" descr="template_assets07-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630400" cy="822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9" descr="juniper_reverse_rgb_blue_1800x600.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09413" y="171453"/>
            <a:ext cx="2744787" cy="9128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userDrawn="1"/>
        </p:nvSpPr>
        <p:spPr>
          <a:xfrm>
            <a:off x="11566531" y="7805466"/>
            <a:ext cx="2780733" cy="292375"/>
          </a:xfrm>
          <a:prstGeom prst="rect">
            <a:avLst/>
          </a:prstGeom>
          <a:noFill/>
        </p:spPr>
        <p:txBody>
          <a:bodyPr wrap="none" lIns="121902" tIns="60952" rIns="121902" bIns="60952" anchor="b">
            <a:spAutoFit/>
          </a:bodyPr>
          <a:lstStyle>
            <a:lvl1pPr>
              <a:defRPr sz="2300">
                <a:solidFill>
                  <a:schemeClr val="tx1"/>
                </a:solidFill>
                <a:latin typeface="Arial" charset="0"/>
                <a:ea typeface="ＭＳ Ｐゴシック" charset="0"/>
              </a:defRPr>
            </a:lvl1pPr>
            <a:lvl2pPr marL="742950" indent="-285750">
              <a:defRPr sz="2300">
                <a:solidFill>
                  <a:schemeClr val="tx1"/>
                </a:solidFill>
                <a:latin typeface="Arial" charset="0"/>
                <a:ea typeface="ＭＳ Ｐゴシック" charset="0"/>
              </a:defRPr>
            </a:lvl2pPr>
            <a:lvl3pPr marL="1143000" indent="-228600">
              <a:defRPr sz="2300">
                <a:solidFill>
                  <a:schemeClr val="tx1"/>
                </a:solidFill>
                <a:latin typeface="Arial" charset="0"/>
                <a:ea typeface="ＭＳ Ｐゴシック" charset="0"/>
              </a:defRPr>
            </a:lvl3pPr>
            <a:lvl4pPr marL="1600200" indent="-228600">
              <a:defRPr sz="2300">
                <a:solidFill>
                  <a:schemeClr val="tx1"/>
                </a:solidFill>
                <a:latin typeface="Arial" charset="0"/>
                <a:ea typeface="ＭＳ Ｐゴシック" charset="0"/>
              </a:defRPr>
            </a:lvl4pPr>
            <a:lvl5pPr marL="2057400" indent="-228600">
              <a:defRPr sz="2300">
                <a:solidFill>
                  <a:schemeClr val="tx1"/>
                </a:solidFill>
                <a:latin typeface="Arial" charset="0"/>
                <a:ea typeface="ＭＳ Ｐゴシック" charset="0"/>
              </a:defRPr>
            </a:lvl5pPr>
            <a:lvl6pPr marL="2514600" indent="-228600" defTabSz="547688" fontAlgn="base">
              <a:spcBef>
                <a:spcPct val="0"/>
              </a:spcBef>
              <a:spcAft>
                <a:spcPct val="0"/>
              </a:spcAft>
              <a:defRPr sz="2300">
                <a:solidFill>
                  <a:schemeClr val="tx1"/>
                </a:solidFill>
                <a:latin typeface="Arial" charset="0"/>
                <a:ea typeface="ＭＳ Ｐゴシック" charset="0"/>
              </a:defRPr>
            </a:lvl6pPr>
            <a:lvl7pPr marL="2971800" indent="-228600" defTabSz="547688" fontAlgn="base">
              <a:spcBef>
                <a:spcPct val="0"/>
              </a:spcBef>
              <a:spcAft>
                <a:spcPct val="0"/>
              </a:spcAft>
              <a:defRPr sz="2300">
                <a:solidFill>
                  <a:schemeClr val="tx1"/>
                </a:solidFill>
                <a:latin typeface="Arial" charset="0"/>
                <a:ea typeface="ＭＳ Ｐゴシック" charset="0"/>
              </a:defRPr>
            </a:lvl7pPr>
            <a:lvl8pPr marL="3429000" indent="-228600" defTabSz="547688" fontAlgn="base">
              <a:spcBef>
                <a:spcPct val="0"/>
              </a:spcBef>
              <a:spcAft>
                <a:spcPct val="0"/>
              </a:spcAft>
              <a:defRPr sz="2300">
                <a:solidFill>
                  <a:schemeClr val="tx1"/>
                </a:solidFill>
                <a:latin typeface="Arial" charset="0"/>
                <a:ea typeface="ＭＳ Ｐゴシック" charset="0"/>
              </a:defRPr>
            </a:lvl8pPr>
            <a:lvl9pPr marL="3886200" indent="-228600" defTabSz="547688" fontAlgn="base">
              <a:spcBef>
                <a:spcPct val="0"/>
              </a:spcBef>
              <a:spcAft>
                <a:spcPct val="0"/>
              </a:spcAft>
              <a:defRPr sz="2300">
                <a:solidFill>
                  <a:schemeClr val="tx1"/>
                </a:solidFill>
                <a:latin typeface="Arial" charset="0"/>
                <a:ea typeface="ＭＳ Ｐゴシック" charset="0"/>
              </a:defRPr>
            </a:lvl9pPr>
          </a:lstStyle>
          <a:p>
            <a:pPr defTabSz="547608" fontAlgn="base">
              <a:spcBef>
                <a:spcPct val="0"/>
              </a:spcBef>
              <a:spcAft>
                <a:spcPct val="0"/>
              </a:spcAft>
              <a:defRPr/>
            </a:pPr>
            <a:r>
              <a:rPr lang="en-US" sz="1100" smtClean="0">
                <a:solidFill>
                  <a:srgbClr val="7F7F7F"/>
                </a:solidFill>
                <a:cs typeface="Arial" charset="0"/>
              </a:rPr>
              <a:t>Copyright © 2013 Juniper Networks, Inc. </a:t>
            </a:r>
          </a:p>
        </p:txBody>
      </p:sp>
      <p:sp>
        <p:nvSpPr>
          <p:cNvPr id="12" name="Title 1"/>
          <p:cNvSpPr>
            <a:spLocks noGrp="1"/>
          </p:cNvSpPr>
          <p:nvPr>
            <p:ph type="ctrTitle"/>
          </p:nvPr>
        </p:nvSpPr>
        <p:spPr bwMode="white">
          <a:xfrm>
            <a:off x="890701" y="2566961"/>
            <a:ext cx="12435840" cy="1764031"/>
          </a:xfrm>
          <a:prstGeom prst="rect">
            <a:avLst/>
          </a:prstGeom>
        </p:spPr>
        <p:txBody>
          <a:bodyPr lIns="121902" tIns="121902" rIns="121902" bIns="121902"/>
          <a:lstStyle>
            <a:lvl1pPr>
              <a:lnSpc>
                <a:spcPct val="80000"/>
              </a:lnSpc>
              <a:spcBef>
                <a:spcPts val="3311"/>
              </a:spcBef>
              <a:defRPr kumimoji="0" lang="en-US" sz="8900" b="0" i="0" u="none" strike="noStrike" kern="1200" cap="all" spc="0" normalizeH="0" baseline="0" noProof="0" dirty="0">
                <a:ln>
                  <a:noFill/>
                </a:ln>
                <a:solidFill>
                  <a:schemeClr val="bg1"/>
                </a:solidFill>
                <a:effectLst/>
                <a:uLnTx/>
                <a:uFillTx/>
                <a:latin typeface="Arial"/>
                <a:ea typeface="+mj-ea"/>
                <a:cs typeface="Arial"/>
              </a:defRPr>
            </a:lvl1pPr>
          </a:lstStyle>
          <a:p>
            <a:pPr lvl="0"/>
            <a:r>
              <a:rPr lang="en-US" smtClean="0"/>
              <a:t>Click to edit Master title style</a:t>
            </a:r>
            <a:endParaRPr lang="en-US" dirty="0"/>
          </a:p>
        </p:txBody>
      </p:sp>
      <p:sp>
        <p:nvSpPr>
          <p:cNvPr id="13" name="Content Placeholder 3"/>
          <p:cNvSpPr>
            <a:spLocks noGrp="1"/>
          </p:cNvSpPr>
          <p:nvPr>
            <p:ph sz="quarter" idx="10"/>
          </p:nvPr>
        </p:nvSpPr>
        <p:spPr bwMode="white">
          <a:xfrm>
            <a:off x="890701" y="3961535"/>
            <a:ext cx="12435840" cy="561976"/>
          </a:xfrm>
          <a:prstGeom prst="rect">
            <a:avLst/>
          </a:prstGeom>
        </p:spPr>
        <p:txBody>
          <a:bodyPr lIns="121902" tIns="121902" rIns="121902" bIns="121902">
            <a:noAutofit/>
          </a:bodyPr>
          <a:lstStyle>
            <a:lvl1pPr marL="0" indent="0">
              <a:buNone/>
              <a:defRPr lang="en-US" sz="6700" kern="1200" cap="all" baseline="0" dirty="0">
                <a:solidFill>
                  <a:schemeClr val="bg1"/>
                </a:solidFill>
                <a:latin typeface="Arial"/>
                <a:ea typeface="+mn-ea"/>
                <a:cs typeface="Arial"/>
              </a:defRPr>
            </a:lvl1pPr>
          </a:lstStyle>
          <a:p>
            <a:pPr lvl="0"/>
            <a:r>
              <a:rPr lang="en-US" dirty="0" smtClean="0"/>
              <a:t>Click to edit Master text styles</a:t>
            </a:r>
            <a:endParaRPr lang="en-US" dirty="0"/>
          </a:p>
        </p:txBody>
      </p:sp>
      <p:sp>
        <p:nvSpPr>
          <p:cNvPr id="9" name="Subtitle 2"/>
          <p:cNvSpPr>
            <a:spLocks noGrp="1"/>
          </p:cNvSpPr>
          <p:nvPr>
            <p:ph type="subTitle" idx="1"/>
          </p:nvPr>
        </p:nvSpPr>
        <p:spPr bwMode="white">
          <a:xfrm>
            <a:off x="890701" y="5986087"/>
            <a:ext cx="10241283" cy="906955"/>
          </a:xfrm>
          <a:prstGeom prst="rect">
            <a:avLst/>
          </a:prstGeom>
        </p:spPr>
        <p:txBody>
          <a:bodyPr lIns="121902" tIns="121902" rIns="121902" bIns="121902">
            <a:normAutofit/>
          </a:bodyPr>
          <a:lstStyle>
            <a:lvl1pPr marL="0" indent="0" algn="l">
              <a:buNone/>
              <a:defRPr sz="2700" cap="all" baseline="0">
                <a:solidFill>
                  <a:schemeClr val="bg1"/>
                </a:solidFill>
              </a:defRPr>
            </a:lvl1pPr>
            <a:lvl2pPr marL="548609" indent="0" algn="ctr">
              <a:buNone/>
              <a:defRPr>
                <a:solidFill>
                  <a:schemeClr val="tx1">
                    <a:tint val="75000"/>
                  </a:schemeClr>
                </a:solidFill>
              </a:defRPr>
            </a:lvl2pPr>
            <a:lvl3pPr marL="1097217" indent="0" algn="ctr">
              <a:buNone/>
              <a:defRPr>
                <a:solidFill>
                  <a:schemeClr val="tx1">
                    <a:tint val="75000"/>
                  </a:schemeClr>
                </a:solidFill>
              </a:defRPr>
            </a:lvl3pPr>
            <a:lvl4pPr marL="1645827" indent="0" algn="ctr">
              <a:buNone/>
              <a:defRPr>
                <a:solidFill>
                  <a:schemeClr val="tx1">
                    <a:tint val="75000"/>
                  </a:schemeClr>
                </a:solidFill>
              </a:defRPr>
            </a:lvl4pPr>
            <a:lvl5pPr marL="2194434" indent="0" algn="ctr">
              <a:buNone/>
              <a:defRPr>
                <a:solidFill>
                  <a:schemeClr val="tx1">
                    <a:tint val="75000"/>
                  </a:schemeClr>
                </a:solidFill>
              </a:defRPr>
            </a:lvl5pPr>
            <a:lvl6pPr marL="2743041" indent="0" algn="ctr">
              <a:buNone/>
              <a:defRPr>
                <a:solidFill>
                  <a:schemeClr val="tx1">
                    <a:tint val="75000"/>
                  </a:schemeClr>
                </a:solidFill>
              </a:defRPr>
            </a:lvl6pPr>
            <a:lvl7pPr marL="3291648" indent="0" algn="ctr">
              <a:buNone/>
              <a:defRPr>
                <a:solidFill>
                  <a:schemeClr val="tx1">
                    <a:tint val="75000"/>
                  </a:schemeClr>
                </a:solidFill>
              </a:defRPr>
            </a:lvl7pPr>
            <a:lvl8pPr marL="3840256" indent="0" algn="ctr">
              <a:buNone/>
              <a:defRPr>
                <a:solidFill>
                  <a:schemeClr val="tx1">
                    <a:tint val="75000"/>
                  </a:schemeClr>
                </a:solidFill>
              </a:defRPr>
            </a:lvl8pPr>
            <a:lvl9pPr marL="4388865"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90037999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84925" y="546752"/>
            <a:ext cx="13167363" cy="628377"/>
          </a:xfrm>
          <a:prstGeom prst="rect">
            <a:avLst/>
          </a:prstGeom>
        </p:spPr>
        <p:txBody>
          <a:bodyPr lIns="0" tIns="0" rIns="0" bIns="0" anchor="b" anchorCtr="0">
            <a:spAutoFit/>
          </a:bodyPr>
          <a:lstStyle>
            <a:lvl1pPr>
              <a:lnSpc>
                <a:spcPct val="90000"/>
              </a:lnSpc>
              <a:spcBef>
                <a:spcPts val="400"/>
              </a:spcBef>
              <a:defRPr lang="en-US" sz="4900" b="0" spc="-61" baseline="0">
                <a:solidFill>
                  <a:schemeClr val="tx1"/>
                </a:solidFill>
                <a:ea typeface="+mn-ea"/>
              </a:defRPr>
            </a:lvl1pPr>
          </a:lstStyle>
          <a:p>
            <a:pPr marL="0" lvl="0" defTabSz="1096830">
              <a:lnSpc>
                <a:spcPct val="80000"/>
              </a:lnSpc>
            </a:pPr>
            <a:r>
              <a:rPr lang="en-US" dirty="0" smtClean="0"/>
              <a:t>Click to edit Master title style</a:t>
            </a:r>
            <a:endParaRPr lang="en-US" dirty="0"/>
          </a:p>
        </p:txBody>
      </p:sp>
      <p:sp>
        <p:nvSpPr>
          <p:cNvPr id="3" name="Content Placeholder 2"/>
          <p:cNvSpPr>
            <a:spLocks noGrp="1"/>
          </p:cNvSpPr>
          <p:nvPr>
            <p:ph idx="1"/>
          </p:nvPr>
        </p:nvSpPr>
        <p:spPr>
          <a:xfrm>
            <a:off x="720845" y="1423989"/>
            <a:ext cx="13167363" cy="6059092"/>
          </a:xfrm>
          <a:prstGeom prst="rect">
            <a:avLst/>
          </a:prstGeom>
        </p:spPr>
        <p:txBody>
          <a:bodyPr lIns="91412" tIns="45707" rIns="91412" bIns="45707"/>
          <a:lstStyle>
            <a:lvl1pPr>
              <a:lnSpc>
                <a:spcPct val="95000"/>
              </a:lnSpc>
              <a:spcBef>
                <a:spcPts val="900"/>
              </a:spcBef>
              <a:buClr>
                <a:schemeClr val="tx1"/>
              </a:buClr>
              <a:defRPr sz="3100">
                <a:solidFill>
                  <a:schemeClr val="accent2"/>
                </a:solidFill>
              </a:defRPr>
            </a:lvl1pPr>
            <a:lvl2pPr marL="891352" indent="-342829">
              <a:lnSpc>
                <a:spcPct val="95000"/>
              </a:lnSpc>
              <a:spcBef>
                <a:spcPts val="400"/>
              </a:spcBef>
              <a:buClr>
                <a:schemeClr val="tx1"/>
              </a:buClr>
              <a:buFont typeface="Arial" panose="020B0604020202020204" pitchFamily="34" charset="0"/>
              <a:buChar char="•"/>
              <a:defRPr sz="2900">
                <a:solidFill>
                  <a:schemeClr val="accent2"/>
                </a:solidFill>
              </a:defRPr>
            </a:lvl2pPr>
            <a:lvl3pPr>
              <a:lnSpc>
                <a:spcPct val="95000"/>
              </a:lnSpc>
              <a:spcBef>
                <a:spcPts val="400"/>
              </a:spcBef>
              <a:buClr>
                <a:schemeClr val="tx1"/>
              </a:buClr>
              <a:defRPr sz="2400">
                <a:solidFill>
                  <a:schemeClr val="accent2"/>
                </a:solidFill>
              </a:defRPr>
            </a:lvl3pPr>
            <a:lvl4pPr marL="1919829" indent="-274264">
              <a:lnSpc>
                <a:spcPct val="95000"/>
              </a:lnSpc>
              <a:spcBef>
                <a:spcPts val="400"/>
              </a:spcBef>
              <a:buClr>
                <a:schemeClr val="tx1"/>
              </a:buClr>
              <a:buFont typeface="Arial" panose="020B0604020202020204" pitchFamily="34" charset="0"/>
              <a:buChar char="•"/>
              <a:defRPr sz="2000">
                <a:solidFill>
                  <a:schemeClr val="accent2"/>
                </a:solidFill>
              </a:defRPr>
            </a:lvl4pPr>
            <a:lvl5pPr>
              <a:defRPr>
                <a:solidFill>
                  <a:srgbClr val="292929"/>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59784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pic>
        <p:nvPicPr>
          <p:cNvPr id="10" name="Picture 9" descr="testytest8.png"/>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l="853" t="16137"/>
          <a:stretch/>
        </p:blipFill>
        <p:spPr>
          <a:xfrm>
            <a:off x="6" y="0"/>
            <a:ext cx="14630399" cy="8229600"/>
          </a:xfrm>
          <a:prstGeom prst="rect">
            <a:avLst/>
          </a:prstGeom>
        </p:spPr>
      </p:pic>
      <p:sp>
        <p:nvSpPr>
          <p:cNvPr id="2" name="Title 1"/>
          <p:cNvSpPr>
            <a:spLocks noGrp="1"/>
          </p:cNvSpPr>
          <p:nvPr>
            <p:ph type="title"/>
          </p:nvPr>
        </p:nvSpPr>
        <p:spPr>
          <a:xfrm>
            <a:off x="1155707" y="4629919"/>
            <a:ext cx="9052311" cy="1634491"/>
          </a:xfrm>
          <a:prstGeom prst="rect">
            <a:avLst/>
          </a:prstGeom>
        </p:spPr>
        <p:txBody>
          <a:bodyPr lIns="91412" tIns="45707" rIns="91412" bIns="45707" anchor="t"/>
          <a:lstStyle>
            <a:lvl1pPr algn="l">
              <a:lnSpc>
                <a:spcPct val="95000"/>
              </a:lnSpc>
              <a:spcBef>
                <a:spcPts val="400"/>
              </a:spcBef>
              <a:defRPr sz="5900" b="0" cap="none" spc="-61" baseline="0">
                <a:solidFill>
                  <a:schemeClr val="tx1"/>
                </a:solidFill>
              </a:defRPr>
            </a:lvl1pPr>
          </a:lstStyle>
          <a:p>
            <a:r>
              <a:rPr lang="en-US" smtClean="0"/>
              <a:t>Click to edit Master title style</a:t>
            </a:r>
            <a:endParaRPr lang="en-US" dirty="0"/>
          </a:p>
        </p:txBody>
      </p:sp>
      <p:pic>
        <p:nvPicPr>
          <p:cNvPr id="11" name="Picture 10" descr="responsive_pallete.png"/>
          <p:cNvPicPr preferRelativeResize="0">
            <a:picLocks/>
          </p:cNvPicPr>
          <p:nvPr userDrawn="1"/>
        </p:nvPicPr>
        <p:blipFill>
          <a:blip r:embed="rId3">
            <a:extLst>
              <a:ext uri="{28A0092B-C50C-407E-A947-70E740481C1C}">
                <a14:useLocalDpi xmlns:a14="http://schemas.microsoft.com/office/drawing/2010/main"/>
              </a:ext>
            </a:extLst>
          </a:blip>
          <a:stretch>
            <a:fillRect/>
          </a:stretch>
        </p:blipFill>
        <p:spPr>
          <a:xfrm>
            <a:off x="1184959" y="4452513"/>
            <a:ext cx="8800013" cy="93128"/>
          </a:xfrm>
          <a:prstGeom prst="rect">
            <a:avLst/>
          </a:prstGeom>
        </p:spPr>
      </p:pic>
    </p:spTree>
    <p:extLst>
      <p:ext uri="{BB962C8B-B14F-4D97-AF65-F5344CB8AC3E}">
        <p14:creationId xmlns:p14="http://schemas.microsoft.com/office/powerpoint/2010/main" val="240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gray">
          <a:xfrm>
            <a:off x="0" y="0"/>
            <a:ext cx="14630400" cy="8229600"/>
          </a:xfrm>
          <a:prstGeom prst="rect">
            <a:avLst/>
          </a:prstGeom>
          <a:solidFill>
            <a:srgbClr val="DFDFDF"/>
          </a:solidFill>
          <a:ln w="28575">
            <a:noFill/>
            <a:miter lim="800000"/>
            <a:headEnd/>
            <a:tailEnd/>
          </a:ln>
        </p:spPr>
        <p:txBody>
          <a:bodyPr wrap="none" lIns="130562" tIns="0" rIns="0" bIns="0" anchor="ctr"/>
          <a:lstStyle/>
          <a:p>
            <a:pPr defTabSz="913989" fontAlgn="base">
              <a:spcBef>
                <a:spcPct val="0"/>
              </a:spcBef>
              <a:spcAft>
                <a:spcPct val="0"/>
              </a:spcAft>
              <a:defRPr/>
            </a:pPr>
            <a:endParaRPr lang="en-US" sz="2600">
              <a:solidFill>
                <a:srgbClr val="333333"/>
              </a:solidFill>
              <a:latin typeface="Arial" pitchFamily="34" charset="0"/>
              <a:ea typeface="ＭＳ Ｐゴシック" pitchFamily="34" charset="-128"/>
            </a:endParaRPr>
          </a:p>
        </p:txBody>
      </p:sp>
      <p:pic>
        <p:nvPicPr>
          <p:cNvPr id="5" name="Picture 7" descr="blue-window"/>
          <p:cNvPicPr>
            <a:picLocks noChangeAspect="1" noChangeArrowheads="1"/>
          </p:cNvPicPr>
          <p:nvPr/>
        </p:nvPicPr>
        <p:blipFill>
          <a:blip r:embed="rId2" cstate="print"/>
          <a:srcRect b="37572"/>
          <a:stretch>
            <a:fillRect/>
          </a:stretch>
        </p:blipFill>
        <p:spPr bwMode="auto">
          <a:xfrm>
            <a:off x="721360" y="6562726"/>
            <a:ext cx="13187680" cy="1120140"/>
          </a:xfrm>
          <a:prstGeom prst="rect">
            <a:avLst/>
          </a:prstGeom>
          <a:noFill/>
          <a:ln w="9525">
            <a:noFill/>
            <a:miter lim="800000"/>
            <a:headEnd/>
            <a:tailEnd/>
          </a:ln>
        </p:spPr>
      </p:pic>
      <p:pic>
        <p:nvPicPr>
          <p:cNvPr id="6" name="Picture 14" descr="juniper_black.png"/>
          <p:cNvPicPr>
            <a:picLocks noChangeAspect="1"/>
          </p:cNvPicPr>
          <p:nvPr/>
        </p:nvPicPr>
        <p:blipFill>
          <a:blip r:embed="rId3" cstate="print"/>
          <a:srcRect/>
          <a:stretch>
            <a:fillRect/>
          </a:stretch>
        </p:blipFill>
        <p:spPr bwMode="auto">
          <a:xfrm>
            <a:off x="10393682" y="1101090"/>
            <a:ext cx="2748280" cy="561976"/>
          </a:xfrm>
          <a:prstGeom prst="rect">
            <a:avLst/>
          </a:prstGeom>
          <a:noFill/>
          <a:ln w="9525">
            <a:noFill/>
            <a:miter lim="800000"/>
            <a:headEnd/>
            <a:tailEnd/>
          </a:ln>
        </p:spPr>
      </p:pic>
      <p:sp>
        <p:nvSpPr>
          <p:cNvPr id="2" name="Title 1"/>
          <p:cNvSpPr>
            <a:spLocks noGrp="1"/>
          </p:cNvSpPr>
          <p:nvPr>
            <p:ph type="ctrTitle"/>
          </p:nvPr>
        </p:nvSpPr>
        <p:spPr>
          <a:xfrm>
            <a:off x="1463040" y="3039469"/>
            <a:ext cx="11704320" cy="1053389"/>
          </a:xfrm>
        </p:spPr>
        <p:txBody>
          <a:bodyPr>
            <a:noAutofit/>
          </a:bodyPr>
          <a:lstStyle>
            <a:lvl1pPr algn="l" defTabSz="652815" rtl="0" eaLnBrk="1" fontAlgn="base" hangingPunct="1">
              <a:lnSpc>
                <a:spcPct val="90000"/>
              </a:lnSpc>
              <a:spcBef>
                <a:spcPct val="0"/>
              </a:spcBef>
              <a:spcAft>
                <a:spcPct val="20000"/>
              </a:spcAft>
              <a:defRPr lang="en-US" sz="4600" b="1" cap="all" baseline="0" dirty="0" smtClean="0">
                <a:solidFill>
                  <a:srgbClr val="292929"/>
                </a:solidFill>
                <a:latin typeface="Arial" pitchFamily="34" charset="0"/>
                <a:ea typeface="+mj-ea"/>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463040" y="4334256"/>
            <a:ext cx="9509760" cy="1261872"/>
          </a:xfrm>
        </p:spPr>
        <p:txBody>
          <a:bodyPr>
            <a:noAutofit/>
          </a:bodyPr>
          <a:lstStyle>
            <a:lvl1pPr marL="0" indent="0" algn="l" defTabSz="652815" rtl="0" eaLnBrk="1" fontAlgn="base" hangingPunct="1">
              <a:lnSpc>
                <a:spcPct val="95000"/>
              </a:lnSpc>
              <a:spcBef>
                <a:spcPct val="0"/>
              </a:spcBef>
              <a:spcAft>
                <a:spcPts val="857"/>
              </a:spcAft>
              <a:buClrTx/>
              <a:buFontTx/>
              <a:buNone/>
              <a:defRPr lang="en-US" sz="2900" dirty="0" smtClean="0">
                <a:solidFill>
                  <a:srgbClr val="4D4D4D"/>
                </a:solidFill>
                <a:latin typeface="+mn-lt"/>
                <a:ea typeface="+mn-ea"/>
                <a:cs typeface="+mn-cs"/>
              </a:defRPr>
            </a:lvl1pPr>
            <a:lvl2pPr marL="652815" indent="0" algn="ctr">
              <a:buNone/>
              <a:defRPr>
                <a:solidFill>
                  <a:schemeClr val="tx1">
                    <a:tint val="75000"/>
                  </a:schemeClr>
                </a:solidFill>
              </a:defRPr>
            </a:lvl2pPr>
            <a:lvl3pPr marL="1305635" indent="0" algn="ctr">
              <a:buNone/>
              <a:defRPr>
                <a:solidFill>
                  <a:schemeClr val="tx1">
                    <a:tint val="75000"/>
                  </a:schemeClr>
                </a:solidFill>
              </a:defRPr>
            </a:lvl3pPr>
            <a:lvl4pPr marL="1958454" indent="0" algn="ctr">
              <a:buNone/>
              <a:defRPr>
                <a:solidFill>
                  <a:schemeClr val="tx1">
                    <a:tint val="75000"/>
                  </a:schemeClr>
                </a:solidFill>
              </a:defRPr>
            </a:lvl4pPr>
            <a:lvl5pPr marL="2611271" indent="0" algn="ctr">
              <a:buNone/>
              <a:defRPr>
                <a:solidFill>
                  <a:schemeClr val="tx1">
                    <a:tint val="75000"/>
                  </a:schemeClr>
                </a:solidFill>
              </a:defRPr>
            </a:lvl5pPr>
            <a:lvl6pPr marL="3264083" indent="0" algn="ctr">
              <a:buNone/>
              <a:defRPr>
                <a:solidFill>
                  <a:schemeClr val="tx1">
                    <a:tint val="75000"/>
                  </a:schemeClr>
                </a:solidFill>
              </a:defRPr>
            </a:lvl6pPr>
            <a:lvl7pPr marL="3916900" indent="0" algn="ctr">
              <a:buNone/>
              <a:defRPr>
                <a:solidFill>
                  <a:schemeClr val="tx1">
                    <a:tint val="75000"/>
                  </a:schemeClr>
                </a:solidFill>
              </a:defRPr>
            </a:lvl7pPr>
            <a:lvl8pPr marL="4569714" indent="0" algn="ctr">
              <a:buNone/>
              <a:defRPr>
                <a:solidFill>
                  <a:schemeClr val="tx1">
                    <a:tint val="75000"/>
                  </a:schemeClr>
                </a:solidFill>
              </a:defRPr>
            </a:lvl8pPr>
            <a:lvl9pPr marL="5222535"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02615849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652815" rtl="0" eaLnBrk="1" fontAlgn="base" hangingPunct="1">
              <a:lnSpc>
                <a:spcPct val="90000"/>
              </a:lnSpc>
              <a:spcBef>
                <a:spcPct val="0"/>
              </a:spcBef>
              <a:spcAft>
                <a:spcPts val="751"/>
              </a:spcAft>
              <a:defRPr lang="en-US" sz="3400" b="1" cap="all" baseline="0" dirty="0" smtClean="0">
                <a:solidFill>
                  <a:srgbClr val="292929"/>
                </a:solidFill>
                <a:latin typeface="+mj-lt"/>
                <a:ea typeface="+mj-ea"/>
                <a:cs typeface="+mj-cs"/>
              </a:defRPr>
            </a:lvl1pPr>
          </a:lstStyle>
          <a:p>
            <a:pPr lvl="0"/>
            <a:r>
              <a:rPr lang="en-US" noProof="0" smtClean="0"/>
              <a:t>Click to edit Master title style</a:t>
            </a:r>
            <a:endParaRPr lang="en-US" noProof="0"/>
          </a:p>
        </p:txBody>
      </p:sp>
      <p:sp>
        <p:nvSpPr>
          <p:cNvPr id="13" name="Content Placeholder 12"/>
          <p:cNvSpPr>
            <a:spLocks noGrp="1"/>
          </p:cNvSpPr>
          <p:nvPr>
            <p:ph sz="quarter" idx="10"/>
          </p:nvPr>
        </p:nvSpPr>
        <p:spPr>
          <a:xfrm>
            <a:off x="586586" y="1361249"/>
            <a:ext cx="13167360" cy="5822830"/>
          </a:xfrm>
        </p:spPr>
        <p:txBody>
          <a:bodyPr/>
          <a:lstStyle>
            <a:lvl1pPr marL="160943" indent="-160943">
              <a:buClr>
                <a:schemeClr val="tx1"/>
              </a:buClr>
              <a:defRPr>
                <a:solidFill>
                  <a:schemeClr val="tx1"/>
                </a:solidFill>
              </a:defRPr>
            </a:lvl1pPr>
            <a:lvl2pPr marL="813761" indent="-321875">
              <a:buClr>
                <a:schemeClr val="tx1"/>
              </a:buClr>
              <a:defRPr>
                <a:solidFill>
                  <a:schemeClr val="tx1"/>
                </a:solidFill>
              </a:defRPr>
            </a:lvl2pPr>
            <a:lvl3pPr marL="1219505" indent="-319611">
              <a:buClr>
                <a:schemeClr val="tx1"/>
              </a:buClr>
              <a:defRPr>
                <a:solidFill>
                  <a:schemeClr val="tx1"/>
                </a:solidFill>
              </a:defRPr>
            </a:lvl3pPr>
            <a:lvl4pPr marL="1638842" indent="-333209">
              <a:buClr>
                <a:schemeClr val="tx1"/>
              </a:buClr>
              <a:defRPr>
                <a:solidFill>
                  <a:schemeClr val="tx1"/>
                </a:solidFill>
              </a:defRPr>
            </a:lvl4pPr>
            <a:lvl5pPr marL="2044583" indent="-247073">
              <a:buClr>
                <a:schemeClr val="tx1"/>
              </a:buClr>
              <a:defRPr>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83576843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652815" rtl="0" eaLnBrk="1" fontAlgn="base" hangingPunct="1">
              <a:lnSpc>
                <a:spcPct val="90000"/>
              </a:lnSpc>
              <a:spcBef>
                <a:spcPct val="0"/>
              </a:spcBef>
              <a:spcAft>
                <a:spcPct val="20000"/>
              </a:spcAft>
              <a:defRPr lang="en-US" sz="3400" b="1" cap="all" baseline="0" dirty="0" smtClean="0">
                <a:solidFill>
                  <a:srgbClr val="292929"/>
                </a:soli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25221450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Content Placeholder 2"/>
          <p:cNvSpPr>
            <a:spLocks noGrp="1"/>
          </p:cNvSpPr>
          <p:nvPr>
            <p:ph sz="half" idx="1"/>
          </p:nvPr>
        </p:nvSpPr>
        <p:spPr>
          <a:xfrm>
            <a:off x="731520" y="1920240"/>
            <a:ext cx="6461760" cy="5431156"/>
          </a:xfrm>
        </p:spPr>
        <p:txBody>
          <a:bodyPr/>
          <a:lstStyle>
            <a:lvl1pPr>
              <a:defRPr sz="2900" b="1"/>
            </a:lvl1pPr>
            <a:lvl2pPr>
              <a:defRPr sz="3100"/>
            </a:lvl2pPr>
            <a:lvl3pPr>
              <a:defRPr sz="2900"/>
            </a:lvl3pPr>
            <a:lvl4pPr>
              <a:defRPr sz="2600"/>
            </a:lvl4pPr>
            <a:lvl5pPr>
              <a:defRPr sz="2000"/>
            </a:lvl5pPr>
            <a:lvl6pPr>
              <a:defRPr sz="2600"/>
            </a:lvl6pPr>
            <a:lvl7pPr>
              <a:defRPr sz="2600"/>
            </a:lvl7pPr>
            <a:lvl8pPr>
              <a:defRPr sz="2600"/>
            </a:lvl8pPr>
            <a:lvl9pPr>
              <a:defRPr sz="2600"/>
            </a:lvl9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4" name="Content Placeholder 3"/>
          <p:cNvSpPr>
            <a:spLocks noGrp="1"/>
          </p:cNvSpPr>
          <p:nvPr>
            <p:ph sz="half" idx="2"/>
          </p:nvPr>
        </p:nvSpPr>
        <p:spPr>
          <a:xfrm>
            <a:off x="7437120" y="1920240"/>
            <a:ext cx="6461760" cy="5431156"/>
          </a:xfrm>
        </p:spPr>
        <p:txBody>
          <a:bodyPr/>
          <a:lstStyle>
            <a:lvl1pPr>
              <a:defRPr sz="2900" b="1"/>
            </a:lvl1pPr>
            <a:lvl2pPr>
              <a:defRPr sz="31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noProof="0" smtClean="0"/>
              <a:t>Click to edit Master text styles</a:t>
            </a:r>
          </a:p>
          <a:p>
            <a:pPr lvl="1"/>
            <a:r>
              <a:rPr lang="en-US" noProof="0" smtClean="0"/>
              <a:t>Second level</a:t>
            </a:r>
          </a:p>
          <a:p>
            <a:pPr lvl="2"/>
            <a:r>
              <a:rPr lang="en-US" noProof="0" smtClean="0"/>
              <a:t>Third level</a:t>
            </a:r>
          </a:p>
        </p:txBody>
      </p:sp>
    </p:spTree>
    <p:extLst>
      <p:ext uri="{BB962C8B-B14F-4D97-AF65-F5344CB8AC3E}">
        <p14:creationId xmlns:p14="http://schemas.microsoft.com/office/powerpoint/2010/main" val="1752965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JDV6_16x9_Placeholder">
    <p:spTree>
      <p:nvGrpSpPr>
        <p:cNvPr id="1" name=""/>
        <p:cNvGrpSpPr/>
        <p:nvPr/>
      </p:nvGrpSpPr>
      <p:grpSpPr>
        <a:xfrm>
          <a:off x="0" y="0"/>
          <a:ext cx="0" cy="0"/>
          <a:chOff x="0" y="0"/>
          <a:chExt cx="0" cy="0"/>
        </a:xfrm>
      </p:grpSpPr>
      <p:sp>
        <p:nvSpPr>
          <p:cNvPr id="3" name="Rectangle 2"/>
          <p:cNvSpPr/>
          <p:nvPr/>
        </p:nvSpPr>
        <p:spPr>
          <a:xfrm>
            <a:off x="247673" y="243419"/>
            <a:ext cx="14132983" cy="7730068"/>
          </a:xfrm>
          <a:prstGeom prst="rect">
            <a:avLst/>
          </a:prstGeom>
          <a:solidFill>
            <a:srgbClr val="A0B9C8">
              <a:alpha val="5098"/>
            </a:srgb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304330" anchor="ctr"/>
          <a:lstStyle/>
          <a:p>
            <a:pPr algn="ctr" defTabSz="1173877">
              <a:spcAft>
                <a:spcPts val="857"/>
              </a:spcAft>
              <a:defRPr/>
            </a:pPr>
            <a:r>
              <a:rPr lang="en-US" sz="6900" dirty="0">
                <a:solidFill>
                  <a:srgbClr val="FFFFFF"/>
                </a:solidFill>
                <a:latin typeface="Arial"/>
              </a:rPr>
              <a:t>PLACEHOLDER</a:t>
            </a:r>
          </a:p>
        </p:txBody>
      </p:sp>
      <p:sp>
        <p:nvSpPr>
          <p:cNvPr id="5" name="Rectangle 4"/>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877">
              <a:spcAft>
                <a:spcPts val="857"/>
              </a:spcAft>
              <a:defRPr/>
            </a:pPr>
            <a:r>
              <a:rPr lang="en-US" dirty="0">
                <a:solidFill>
                  <a:srgbClr val="FFFFFF"/>
                </a:solidFill>
                <a:latin typeface="Arial"/>
              </a:rPr>
              <a:t>Placeholder Slide</a:t>
            </a:r>
          </a:p>
        </p:txBody>
      </p:sp>
      <p:sp>
        <p:nvSpPr>
          <p:cNvPr id="4" name="Text Placeholder 9"/>
          <p:cNvSpPr>
            <a:spLocks noGrp="1"/>
          </p:cNvSpPr>
          <p:nvPr>
            <p:ph type="body" sz="quarter" idx="10"/>
          </p:nvPr>
        </p:nvSpPr>
        <p:spPr>
          <a:xfrm>
            <a:off x="247673" y="4465991"/>
            <a:ext cx="14132983" cy="1625476"/>
          </a:xfrm>
          <a:prstGeom prst="rect">
            <a:avLst/>
          </a:prstGeom>
        </p:spPr>
        <p:txBody>
          <a:bodyPr lIns="130422" tIns="65221" rIns="130422" bIns="65221" anchor="ctr"/>
          <a:lstStyle>
            <a:lvl1pPr marL="0" indent="0" algn="ctr" defTabSz="1173877" rtl="0" eaLnBrk="1" latinLnBrk="0" hangingPunct="1">
              <a:spcBef>
                <a:spcPct val="20000"/>
              </a:spcBef>
              <a:buFont typeface="Arial" pitchFamily="34" charset="0"/>
              <a:buNone/>
              <a:defRPr lang="en-US" sz="4000" kern="1200" baseline="0" smtClean="0">
                <a:solidFill>
                  <a:schemeClr val="bg2"/>
                </a:solidFill>
                <a:latin typeface="+mn-lt"/>
                <a:ea typeface="+mn-ea"/>
                <a:cs typeface="+mn-cs"/>
              </a:defRPr>
            </a:lvl1pPr>
            <a:lvl2pPr marL="0" indent="0" algn="ctr" defTabSz="1173877" rtl="0" eaLnBrk="1" latinLnBrk="0" hangingPunct="1">
              <a:spcBef>
                <a:spcPct val="20000"/>
              </a:spcBef>
              <a:buFont typeface="Arial" pitchFamily="34" charset="0"/>
              <a:buNone/>
              <a:defRPr lang="en-US" sz="2700" kern="1200" smtClean="0">
                <a:solidFill>
                  <a:schemeClr val="accent1"/>
                </a:solidFill>
                <a:latin typeface="+mn-lt"/>
                <a:ea typeface="+mn-ea"/>
                <a:cs typeface="+mn-cs"/>
              </a:defRPr>
            </a:lvl2pPr>
            <a:lvl3pPr marL="0" indent="0" algn="ctr" defTabSz="1173877" rtl="0" eaLnBrk="1" latinLnBrk="0" hangingPunct="1">
              <a:spcBef>
                <a:spcPct val="20000"/>
              </a:spcBef>
              <a:buFont typeface="Arial" pitchFamily="34" charset="0"/>
              <a:buNone/>
              <a:defRPr lang="en-US" sz="2700" kern="1200" smtClean="0">
                <a:solidFill>
                  <a:schemeClr val="accent1"/>
                </a:solidFill>
                <a:latin typeface="+mn-lt"/>
                <a:ea typeface="+mn-ea"/>
                <a:cs typeface="+mn-cs"/>
              </a:defRPr>
            </a:lvl3pPr>
            <a:lvl4pPr marL="0" indent="0" algn="ctr" defTabSz="1173877" rtl="0" eaLnBrk="1" latinLnBrk="0" hangingPunct="1">
              <a:spcBef>
                <a:spcPct val="20000"/>
              </a:spcBef>
              <a:buFont typeface="Arial" pitchFamily="34" charset="0"/>
              <a:buNone/>
              <a:defRPr lang="en-US" sz="2700" kern="1200" smtClean="0">
                <a:solidFill>
                  <a:schemeClr val="accent1"/>
                </a:solidFill>
                <a:latin typeface="+mn-lt"/>
                <a:ea typeface="+mn-ea"/>
                <a:cs typeface="+mn-cs"/>
              </a:defRPr>
            </a:lvl4pPr>
            <a:lvl5pPr marL="0" indent="0" algn="ctr" defTabSz="1173877" rtl="0" eaLnBrk="1" latinLnBrk="0" hangingPunct="1">
              <a:spcBef>
                <a:spcPct val="20000"/>
              </a:spcBef>
              <a:buFont typeface="Arial" pitchFamily="34" charset="0"/>
              <a:buNone/>
              <a:defRPr lang="en-US" sz="2700" kern="1200" smtClean="0">
                <a:solidFill>
                  <a:schemeClr val="accent1"/>
                </a:solidFill>
                <a:latin typeface="+mn-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3318500775"/>
      </p:ext>
    </p:extLst>
  </p:cSld>
  <p:clrMapOvr>
    <a:masterClrMapping/>
  </p:clrMapOvr>
  <p:transition spd="med">
    <p:fade/>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 name="Picture 11" descr="lrg-ven-gradient-3.png"/>
          <p:cNvPicPr>
            <a:picLocks noChangeAspect="1"/>
          </p:cNvPicPr>
          <p:nvPr/>
        </p:nvPicPr>
        <p:blipFill>
          <a:blip r:embed="rId2" cstate="print"/>
          <a:srcRect/>
          <a:stretch>
            <a:fillRect/>
          </a:stretch>
        </p:blipFill>
        <p:spPr bwMode="auto">
          <a:xfrm>
            <a:off x="0" y="6046474"/>
            <a:ext cx="14630400" cy="2183130"/>
          </a:xfrm>
          <a:prstGeom prst="rect">
            <a:avLst/>
          </a:prstGeom>
          <a:noFill/>
          <a:ln w="9525">
            <a:noFill/>
            <a:miter lim="800000"/>
            <a:headEnd/>
            <a:tailEnd/>
          </a:ln>
        </p:spPr>
      </p:pic>
      <p:sp>
        <p:nvSpPr>
          <p:cNvPr id="3" name="Rectangle 44"/>
          <p:cNvSpPr>
            <a:spLocks noChangeArrowheads="1"/>
          </p:cNvSpPr>
          <p:nvPr/>
        </p:nvSpPr>
        <p:spPr bwMode="invGray">
          <a:xfrm>
            <a:off x="1" y="3914756"/>
            <a:ext cx="131837" cy="400110"/>
          </a:xfrm>
          <a:prstGeom prst="rect">
            <a:avLst/>
          </a:prstGeom>
          <a:gradFill rotWithShape="1">
            <a:gsLst>
              <a:gs pos="0">
                <a:srgbClr val="BABCBE">
                  <a:alpha val="14998"/>
                </a:srgbClr>
              </a:gs>
              <a:gs pos="100000">
                <a:srgbClr val="565758">
                  <a:alpha val="14998"/>
                </a:srgbClr>
              </a:gs>
            </a:gsLst>
            <a:lin ang="5400000" scaled="1"/>
          </a:gradFill>
          <a:ln w="28575">
            <a:noFill/>
            <a:miter lim="800000"/>
            <a:headEnd/>
            <a:tailEnd/>
          </a:ln>
        </p:spPr>
        <p:txBody>
          <a:bodyPr wrap="none" lIns="130562" tIns="0" rIns="0" bIns="0" anchor="ctr">
            <a:spAutoFit/>
          </a:bodyPr>
          <a:lstStyle/>
          <a:p>
            <a:pPr defTabSz="913989" fontAlgn="base">
              <a:spcBef>
                <a:spcPct val="0"/>
              </a:spcBef>
              <a:spcAft>
                <a:spcPct val="0"/>
              </a:spcAft>
              <a:defRPr/>
            </a:pPr>
            <a:endParaRPr lang="en-US" sz="2600">
              <a:solidFill>
                <a:srgbClr val="333333"/>
              </a:solidFill>
              <a:latin typeface="Arial" pitchFamily="34" charset="0"/>
              <a:ea typeface="ＭＳ Ｐゴシック" pitchFamily="34" charset="-128"/>
            </a:endParaRPr>
          </a:p>
        </p:txBody>
      </p:sp>
      <p:pic>
        <p:nvPicPr>
          <p:cNvPr id="4" name="Picture 2"/>
          <p:cNvPicPr>
            <a:picLocks noChangeAspect="1" noChangeArrowheads="1"/>
          </p:cNvPicPr>
          <p:nvPr/>
        </p:nvPicPr>
        <p:blipFill>
          <a:blip r:embed="rId3" cstate="print"/>
          <a:srcRect/>
          <a:stretch>
            <a:fillRect/>
          </a:stretch>
        </p:blipFill>
        <p:spPr bwMode="auto">
          <a:xfrm>
            <a:off x="5923280" y="2621280"/>
            <a:ext cx="7287261" cy="4587240"/>
          </a:xfrm>
          <a:prstGeom prst="rect">
            <a:avLst/>
          </a:prstGeom>
          <a:noFill/>
          <a:ln w="28575">
            <a:noFill/>
            <a:miter lim="800000"/>
            <a:headEnd/>
            <a:tailEnd type="none" w="lg" len="sm"/>
          </a:ln>
        </p:spPr>
      </p:pic>
    </p:spTree>
    <p:extLst>
      <p:ext uri="{BB962C8B-B14F-4D97-AF65-F5344CB8AC3E}">
        <p14:creationId xmlns:p14="http://schemas.microsoft.com/office/powerpoint/2010/main" val="158876477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userDrawn="1">
  <p:cSld name="Blue Divider">
    <p:spTree>
      <p:nvGrpSpPr>
        <p:cNvPr id="1" name=""/>
        <p:cNvGrpSpPr/>
        <p:nvPr/>
      </p:nvGrpSpPr>
      <p:grpSpPr>
        <a:xfrm>
          <a:off x="0" y="0"/>
          <a:ext cx="0" cy="0"/>
          <a:chOff x="0" y="0"/>
          <a:chExt cx="0" cy="0"/>
        </a:xfrm>
      </p:grpSpPr>
      <p:sp>
        <p:nvSpPr>
          <p:cNvPr id="4" name="Rectangle 26"/>
          <p:cNvSpPr>
            <a:spLocks noChangeArrowheads="1"/>
          </p:cNvSpPr>
          <p:nvPr/>
        </p:nvSpPr>
        <p:spPr bwMode="black">
          <a:xfrm>
            <a:off x="754383" y="7475220"/>
            <a:ext cx="848360" cy="238126"/>
          </a:xfrm>
          <a:prstGeom prst="rect">
            <a:avLst/>
          </a:prstGeom>
          <a:noFill/>
          <a:ln w="9525">
            <a:noFill/>
            <a:miter lim="800000"/>
            <a:headEnd/>
            <a:tailEnd/>
          </a:ln>
        </p:spPr>
        <p:txBody>
          <a:bodyPr wrap="none" lIns="0" tIns="0" rIns="0" bIns="0" anchor="b"/>
          <a:lstStyle/>
          <a:p>
            <a:pPr defTabSz="913989" eaLnBrk="0" fontAlgn="base" hangingPunct="0">
              <a:spcBef>
                <a:spcPct val="0"/>
              </a:spcBef>
              <a:spcAft>
                <a:spcPct val="0"/>
              </a:spcAft>
              <a:tabLst>
                <a:tab pos="659618" algn="l"/>
                <a:tab pos="6528162" algn="ctr"/>
                <a:tab pos="12081636" algn="r"/>
                <a:tab pos="12643783" algn="r"/>
              </a:tabLst>
              <a:defRPr/>
            </a:pPr>
            <a:fld id="{4065DD38-202F-4A61-AA4E-A3A42F914E4B}" type="slidenum">
              <a:rPr lang="en-US" sz="1400">
                <a:solidFill>
                  <a:srgbClr val="807F83"/>
                </a:solidFill>
                <a:latin typeface="Arial" pitchFamily="34" charset="0"/>
                <a:ea typeface="ＭＳ Ｐゴシック" pitchFamily="34" charset="-128"/>
              </a:rPr>
              <a:pPr defTabSz="913989" eaLnBrk="0" fontAlgn="base" hangingPunct="0">
                <a:spcBef>
                  <a:spcPct val="0"/>
                </a:spcBef>
                <a:spcAft>
                  <a:spcPct val="0"/>
                </a:spcAft>
                <a:tabLst>
                  <a:tab pos="659618" algn="l"/>
                  <a:tab pos="6528162" algn="ctr"/>
                  <a:tab pos="12081636" algn="r"/>
                  <a:tab pos="12643783" algn="r"/>
                </a:tabLst>
                <a:defRPr/>
              </a:pPr>
              <a:t>‹#›</a:t>
            </a:fld>
            <a:endParaRPr lang="en-US" sz="1400">
              <a:solidFill>
                <a:srgbClr val="807F83"/>
              </a:solidFill>
              <a:latin typeface="Arial" pitchFamily="34" charset="0"/>
              <a:ea typeface="ＭＳ Ｐゴシック" pitchFamily="34" charset="-128"/>
            </a:endParaRPr>
          </a:p>
        </p:txBody>
      </p:sp>
      <p:grpSp>
        <p:nvGrpSpPr>
          <p:cNvPr id="5" name="Group 6"/>
          <p:cNvGrpSpPr>
            <a:grpSpLocks/>
          </p:cNvGrpSpPr>
          <p:nvPr/>
        </p:nvGrpSpPr>
        <p:grpSpPr bwMode="auto">
          <a:xfrm>
            <a:off x="721375" y="285750"/>
            <a:ext cx="13185141" cy="7193280"/>
            <a:chOff x="284" y="150"/>
            <a:chExt cx="5182" cy="3776"/>
          </a:xfrm>
        </p:grpSpPr>
        <p:sp>
          <p:nvSpPr>
            <p:cNvPr id="6" name="Line 7"/>
            <p:cNvSpPr>
              <a:spLocks noChangeShapeType="1"/>
            </p:cNvSpPr>
            <p:nvPr/>
          </p:nvSpPr>
          <p:spPr bwMode="auto">
            <a:xfrm>
              <a:off x="284" y="3926"/>
              <a:ext cx="5182" cy="0"/>
            </a:xfrm>
            <a:prstGeom prst="line">
              <a:avLst/>
            </a:prstGeom>
            <a:noFill/>
            <a:ln w="12700">
              <a:solidFill>
                <a:srgbClr val="BABCBE"/>
              </a:solidFill>
              <a:round/>
              <a:headEnd/>
              <a:tailEnd/>
            </a:ln>
          </p:spPr>
          <p:txBody>
            <a:bodyPr/>
            <a:lstStyle/>
            <a:p>
              <a:pPr defTabSz="913989" fontAlgn="base">
                <a:spcBef>
                  <a:spcPct val="0"/>
                </a:spcBef>
                <a:spcAft>
                  <a:spcPct val="0"/>
                </a:spcAft>
                <a:defRPr/>
              </a:pPr>
              <a:endParaRPr lang="en-US" sz="3400">
                <a:solidFill>
                  <a:srgbClr val="333333"/>
                </a:solidFill>
                <a:latin typeface="Arial" pitchFamily="34" charset="0"/>
                <a:ea typeface="ＭＳ Ｐゴシック" pitchFamily="34" charset="-128"/>
              </a:endParaRPr>
            </a:p>
          </p:txBody>
        </p:sp>
        <p:sp>
          <p:nvSpPr>
            <p:cNvPr id="7" name="Line 8"/>
            <p:cNvSpPr>
              <a:spLocks noChangeShapeType="1"/>
            </p:cNvSpPr>
            <p:nvPr/>
          </p:nvSpPr>
          <p:spPr bwMode="auto">
            <a:xfrm>
              <a:off x="284" y="602"/>
              <a:ext cx="5182" cy="0"/>
            </a:xfrm>
            <a:prstGeom prst="line">
              <a:avLst/>
            </a:prstGeom>
            <a:noFill/>
            <a:ln w="12700">
              <a:solidFill>
                <a:srgbClr val="BABCBE"/>
              </a:solidFill>
              <a:round/>
              <a:headEnd/>
              <a:tailEnd/>
            </a:ln>
          </p:spPr>
          <p:txBody>
            <a:bodyPr/>
            <a:lstStyle/>
            <a:p>
              <a:pPr defTabSz="913989" fontAlgn="base">
                <a:spcBef>
                  <a:spcPct val="0"/>
                </a:spcBef>
                <a:spcAft>
                  <a:spcPct val="0"/>
                </a:spcAft>
                <a:defRPr/>
              </a:pPr>
              <a:endParaRPr lang="en-US" sz="3400">
                <a:solidFill>
                  <a:srgbClr val="333333"/>
                </a:solidFill>
                <a:latin typeface="Arial" pitchFamily="34" charset="0"/>
                <a:ea typeface="ＭＳ Ｐゴシック" pitchFamily="34" charset="-128"/>
              </a:endParaRPr>
            </a:p>
          </p:txBody>
        </p:sp>
        <p:sp>
          <p:nvSpPr>
            <p:cNvPr id="8" name="Line 9"/>
            <p:cNvSpPr>
              <a:spLocks noChangeShapeType="1"/>
            </p:cNvSpPr>
            <p:nvPr/>
          </p:nvSpPr>
          <p:spPr bwMode="auto">
            <a:xfrm>
              <a:off x="284" y="150"/>
              <a:ext cx="5182" cy="0"/>
            </a:xfrm>
            <a:prstGeom prst="line">
              <a:avLst/>
            </a:prstGeom>
            <a:noFill/>
            <a:ln w="12700">
              <a:solidFill>
                <a:srgbClr val="BABCBE"/>
              </a:solidFill>
              <a:round/>
              <a:headEnd/>
              <a:tailEnd/>
            </a:ln>
          </p:spPr>
          <p:txBody>
            <a:bodyPr/>
            <a:lstStyle/>
            <a:p>
              <a:pPr defTabSz="913989" fontAlgn="base">
                <a:spcBef>
                  <a:spcPct val="0"/>
                </a:spcBef>
                <a:spcAft>
                  <a:spcPct val="0"/>
                </a:spcAft>
                <a:defRPr/>
              </a:pPr>
              <a:endParaRPr lang="en-US" sz="3400">
                <a:solidFill>
                  <a:srgbClr val="333333"/>
                </a:solidFill>
                <a:latin typeface="Arial" pitchFamily="34" charset="0"/>
                <a:ea typeface="ＭＳ Ｐゴシック" pitchFamily="34" charset="-128"/>
              </a:endParaRPr>
            </a:p>
          </p:txBody>
        </p:sp>
      </p:grpSp>
      <p:pic>
        <p:nvPicPr>
          <p:cNvPr id="9" name="Picture 10" descr="juniper_black.png"/>
          <p:cNvPicPr>
            <a:picLocks noChangeAspect="1"/>
          </p:cNvPicPr>
          <p:nvPr/>
        </p:nvPicPr>
        <p:blipFill>
          <a:blip r:embed="rId2" cstate="print"/>
          <a:srcRect/>
          <a:stretch>
            <a:fillRect/>
          </a:stretch>
        </p:blipFill>
        <p:spPr bwMode="auto">
          <a:xfrm>
            <a:off x="12103101" y="7579996"/>
            <a:ext cx="1778000" cy="363854"/>
          </a:xfrm>
          <a:prstGeom prst="rect">
            <a:avLst/>
          </a:prstGeom>
          <a:noFill/>
          <a:ln w="9525">
            <a:noFill/>
            <a:miter lim="800000"/>
            <a:headEnd/>
            <a:tailEnd/>
          </a:ln>
        </p:spPr>
      </p:pic>
      <p:sp>
        <p:nvSpPr>
          <p:cNvPr id="10" name="TextBox 13"/>
          <p:cNvSpPr txBox="1">
            <a:spLocks noChangeArrowheads="1"/>
          </p:cNvSpPr>
          <p:nvPr/>
        </p:nvSpPr>
        <p:spPr bwMode="auto">
          <a:xfrm>
            <a:off x="5327930" y="7488562"/>
            <a:ext cx="3982177" cy="301116"/>
          </a:xfrm>
          <a:prstGeom prst="rect">
            <a:avLst/>
          </a:prstGeom>
          <a:noFill/>
          <a:ln>
            <a:noFill/>
          </a:ln>
          <a:extLst/>
        </p:spPr>
        <p:txBody>
          <a:bodyPr wrap="none" lIns="130562" tIns="65282" rIns="130562" bIns="65282">
            <a:spAutoFit/>
          </a:bodyPr>
          <a:lstStyle/>
          <a:p>
            <a:pPr algn="ctr" defTabSz="913989" fontAlgn="base">
              <a:spcBef>
                <a:spcPct val="50000"/>
              </a:spcBef>
              <a:spcAft>
                <a:spcPct val="0"/>
              </a:spcAft>
              <a:defRPr/>
            </a:pPr>
            <a:r>
              <a:rPr lang="en-US" sz="1100">
                <a:solidFill>
                  <a:srgbClr val="807F83"/>
                </a:solidFill>
                <a:latin typeface="Arial" pitchFamily="34" charset="0"/>
                <a:ea typeface="ＭＳ Ｐゴシック" pitchFamily="34" charset="-128"/>
              </a:rPr>
              <a:t>Copyright © 2013 Juniper Networks, Inc.     www.juniper.net</a:t>
            </a:r>
          </a:p>
        </p:txBody>
      </p:sp>
      <p:pic>
        <p:nvPicPr>
          <p:cNvPr id="11" name="Picture 30" descr="blue-section"/>
          <p:cNvPicPr>
            <a:picLocks noChangeAspect="1" noChangeArrowheads="1"/>
          </p:cNvPicPr>
          <p:nvPr userDrawn="1"/>
        </p:nvPicPr>
        <p:blipFill>
          <a:blip r:embed="rId3" cstate="print"/>
          <a:srcRect/>
          <a:stretch>
            <a:fillRect/>
          </a:stretch>
        </p:blipFill>
        <p:spPr bwMode="auto">
          <a:xfrm>
            <a:off x="0" y="0"/>
            <a:ext cx="14630400" cy="8246746"/>
          </a:xfrm>
          <a:prstGeom prst="rect">
            <a:avLst/>
          </a:prstGeom>
          <a:noFill/>
          <a:ln w="9525">
            <a:noFill/>
            <a:miter lim="800000"/>
            <a:headEnd/>
            <a:tailEnd/>
          </a:ln>
        </p:spPr>
      </p:pic>
      <p:sp>
        <p:nvSpPr>
          <p:cNvPr id="3" name="Rectangle 3"/>
          <p:cNvSpPr>
            <a:spLocks noGrp="1" noChangeArrowheads="1"/>
          </p:cNvSpPr>
          <p:nvPr>
            <p:ph type="title"/>
          </p:nvPr>
        </p:nvSpPr>
        <p:spPr bwMode="auto">
          <a:xfrm>
            <a:off x="1463040" y="6031234"/>
            <a:ext cx="11734800" cy="1101090"/>
          </a:xfrm>
          <a:prstGeom prst="rect">
            <a:avLst/>
          </a:prstGeom>
          <a:noFill/>
          <a:ln w="9525" algn="ctr">
            <a:noFill/>
            <a:miter lim="800000"/>
            <a:headEnd/>
            <a:tailEnd/>
          </a:ln>
        </p:spPr>
        <p:txBody>
          <a:bodyPr tIns="0" rIns="0" bIns="0"/>
          <a:lstStyle>
            <a:lvl1pPr algn="l">
              <a:defRPr sz="4300">
                <a:solidFill>
                  <a:schemeClr val="bg1"/>
                </a:solidFill>
              </a:defRPr>
            </a:lvl1pPr>
          </a:lstStyle>
          <a:p>
            <a:pPr lvl="0"/>
            <a:r>
              <a:rPr lang="en-US" smtClean="0"/>
              <a:t>Click to edit Master title style</a:t>
            </a:r>
          </a:p>
        </p:txBody>
      </p:sp>
    </p:spTree>
    <p:extLst>
      <p:ext uri="{BB962C8B-B14F-4D97-AF65-F5344CB8AC3E}">
        <p14:creationId xmlns:p14="http://schemas.microsoft.com/office/powerpoint/2010/main" val="270284922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userDrawn="1">
  <p:cSld name="JDV6_16x9_1 Column">
    <p:spTree>
      <p:nvGrpSpPr>
        <p:cNvPr id="1" name=""/>
        <p:cNvGrpSpPr/>
        <p:nvPr/>
      </p:nvGrpSpPr>
      <p:grpSpPr>
        <a:xfrm>
          <a:off x="0" y="0"/>
          <a:ext cx="0" cy="0"/>
          <a:chOff x="0" y="0"/>
          <a:chExt cx="0" cy="0"/>
        </a:xfrm>
      </p:grpSpPr>
      <p:sp>
        <p:nvSpPr>
          <p:cNvPr id="5" name="Rectangle 26"/>
          <p:cNvSpPr>
            <a:spLocks noChangeArrowheads="1"/>
          </p:cNvSpPr>
          <p:nvPr/>
        </p:nvSpPr>
        <p:spPr bwMode="black">
          <a:xfrm>
            <a:off x="754383" y="7475220"/>
            <a:ext cx="848360" cy="238126"/>
          </a:xfrm>
          <a:prstGeom prst="rect">
            <a:avLst/>
          </a:prstGeom>
          <a:noFill/>
          <a:ln w="9525">
            <a:noFill/>
            <a:miter lim="800000"/>
            <a:headEnd/>
            <a:tailEnd/>
          </a:ln>
        </p:spPr>
        <p:txBody>
          <a:bodyPr wrap="none" lIns="0" tIns="0" rIns="0" bIns="0" anchor="b"/>
          <a:lstStyle/>
          <a:p>
            <a:pPr defTabSz="913989" eaLnBrk="0" fontAlgn="base" hangingPunct="0">
              <a:spcBef>
                <a:spcPct val="0"/>
              </a:spcBef>
              <a:spcAft>
                <a:spcPct val="0"/>
              </a:spcAft>
              <a:tabLst>
                <a:tab pos="659618" algn="l"/>
                <a:tab pos="6528162" algn="ctr"/>
                <a:tab pos="12081636" algn="r"/>
                <a:tab pos="12643783" algn="r"/>
              </a:tabLst>
              <a:defRPr/>
            </a:pPr>
            <a:fld id="{0DE4D4D2-20A5-4A74-B181-EDBEBDF6C4BB}" type="slidenum">
              <a:rPr lang="en-US" sz="1400">
                <a:solidFill>
                  <a:srgbClr val="807F83"/>
                </a:solidFill>
                <a:latin typeface="Arial" pitchFamily="34" charset="0"/>
                <a:ea typeface="ＭＳ Ｐゴシック" pitchFamily="34" charset="-128"/>
              </a:rPr>
              <a:pPr defTabSz="913989" eaLnBrk="0" fontAlgn="base" hangingPunct="0">
                <a:spcBef>
                  <a:spcPct val="0"/>
                </a:spcBef>
                <a:spcAft>
                  <a:spcPct val="0"/>
                </a:spcAft>
                <a:tabLst>
                  <a:tab pos="659618" algn="l"/>
                  <a:tab pos="6528162" algn="ctr"/>
                  <a:tab pos="12081636" algn="r"/>
                  <a:tab pos="12643783" algn="r"/>
                </a:tabLst>
                <a:defRPr/>
              </a:pPr>
              <a:t>‹#›</a:t>
            </a:fld>
            <a:endParaRPr lang="en-US" sz="1400">
              <a:solidFill>
                <a:srgbClr val="807F83"/>
              </a:solidFill>
              <a:latin typeface="Arial" pitchFamily="34" charset="0"/>
              <a:ea typeface="ＭＳ Ｐゴシック" pitchFamily="34" charset="-128"/>
            </a:endParaRPr>
          </a:p>
        </p:txBody>
      </p:sp>
      <p:grpSp>
        <p:nvGrpSpPr>
          <p:cNvPr id="6" name="Group 6"/>
          <p:cNvGrpSpPr>
            <a:grpSpLocks/>
          </p:cNvGrpSpPr>
          <p:nvPr/>
        </p:nvGrpSpPr>
        <p:grpSpPr bwMode="auto">
          <a:xfrm>
            <a:off x="721375" y="285750"/>
            <a:ext cx="13185141" cy="7193280"/>
            <a:chOff x="284" y="150"/>
            <a:chExt cx="5182" cy="3776"/>
          </a:xfrm>
        </p:grpSpPr>
        <p:sp>
          <p:nvSpPr>
            <p:cNvPr id="7" name="Line 7"/>
            <p:cNvSpPr>
              <a:spLocks noChangeShapeType="1"/>
            </p:cNvSpPr>
            <p:nvPr/>
          </p:nvSpPr>
          <p:spPr bwMode="auto">
            <a:xfrm>
              <a:off x="284" y="3926"/>
              <a:ext cx="5182" cy="0"/>
            </a:xfrm>
            <a:prstGeom prst="line">
              <a:avLst/>
            </a:prstGeom>
            <a:noFill/>
            <a:ln w="12700">
              <a:solidFill>
                <a:srgbClr val="BABCBE"/>
              </a:solidFill>
              <a:round/>
              <a:headEnd/>
              <a:tailEnd/>
            </a:ln>
          </p:spPr>
          <p:txBody>
            <a:bodyPr/>
            <a:lstStyle/>
            <a:p>
              <a:pPr defTabSz="913989" fontAlgn="base">
                <a:spcBef>
                  <a:spcPct val="0"/>
                </a:spcBef>
                <a:spcAft>
                  <a:spcPct val="0"/>
                </a:spcAft>
                <a:defRPr/>
              </a:pPr>
              <a:endParaRPr lang="en-US" sz="3400">
                <a:solidFill>
                  <a:srgbClr val="333333"/>
                </a:solidFill>
                <a:latin typeface="Arial" pitchFamily="34" charset="0"/>
                <a:ea typeface="ＭＳ Ｐゴシック" pitchFamily="34" charset="-128"/>
              </a:endParaRPr>
            </a:p>
          </p:txBody>
        </p:sp>
        <p:sp>
          <p:nvSpPr>
            <p:cNvPr id="9" name="Line 8"/>
            <p:cNvSpPr>
              <a:spLocks noChangeShapeType="1"/>
            </p:cNvSpPr>
            <p:nvPr/>
          </p:nvSpPr>
          <p:spPr bwMode="auto">
            <a:xfrm>
              <a:off x="284" y="602"/>
              <a:ext cx="5182" cy="0"/>
            </a:xfrm>
            <a:prstGeom prst="line">
              <a:avLst/>
            </a:prstGeom>
            <a:noFill/>
            <a:ln w="12700">
              <a:solidFill>
                <a:srgbClr val="BABCBE"/>
              </a:solidFill>
              <a:round/>
              <a:headEnd/>
              <a:tailEnd/>
            </a:ln>
          </p:spPr>
          <p:txBody>
            <a:bodyPr/>
            <a:lstStyle/>
            <a:p>
              <a:pPr defTabSz="913989" fontAlgn="base">
                <a:spcBef>
                  <a:spcPct val="0"/>
                </a:spcBef>
                <a:spcAft>
                  <a:spcPct val="0"/>
                </a:spcAft>
                <a:defRPr/>
              </a:pPr>
              <a:endParaRPr lang="en-US" sz="3400">
                <a:solidFill>
                  <a:srgbClr val="333333"/>
                </a:solidFill>
                <a:latin typeface="Arial" pitchFamily="34" charset="0"/>
                <a:ea typeface="ＭＳ Ｐゴシック" pitchFamily="34" charset="-128"/>
              </a:endParaRPr>
            </a:p>
          </p:txBody>
        </p:sp>
        <p:sp>
          <p:nvSpPr>
            <p:cNvPr id="10" name="Line 9"/>
            <p:cNvSpPr>
              <a:spLocks noChangeShapeType="1"/>
            </p:cNvSpPr>
            <p:nvPr/>
          </p:nvSpPr>
          <p:spPr bwMode="auto">
            <a:xfrm>
              <a:off x="284" y="150"/>
              <a:ext cx="5182" cy="0"/>
            </a:xfrm>
            <a:prstGeom prst="line">
              <a:avLst/>
            </a:prstGeom>
            <a:noFill/>
            <a:ln w="12700">
              <a:solidFill>
                <a:srgbClr val="BABCBE"/>
              </a:solidFill>
              <a:round/>
              <a:headEnd/>
              <a:tailEnd/>
            </a:ln>
          </p:spPr>
          <p:txBody>
            <a:bodyPr/>
            <a:lstStyle/>
            <a:p>
              <a:pPr defTabSz="913989" fontAlgn="base">
                <a:spcBef>
                  <a:spcPct val="0"/>
                </a:spcBef>
                <a:spcAft>
                  <a:spcPct val="0"/>
                </a:spcAft>
                <a:defRPr/>
              </a:pPr>
              <a:endParaRPr lang="en-US" sz="3400">
                <a:solidFill>
                  <a:srgbClr val="333333"/>
                </a:solidFill>
                <a:latin typeface="Arial" pitchFamily="34" charset="0"/>
                <a:ea typeface="ＭＳ Ｐゴシック" pitchFamily="34" charset="-128"/>
              </a:endParaRPr>
            </a:p>
          </p:txBody>
        </p:sp>
      </p:grpSp>
      <p:pic>
        <p:nvPicPr>
          <p:cNvPr id="12" name="Picture 10" descr="juniper_black.png"/>
          <p:cNvPicPr>
            <a:picLocks noChangeAspect="1"/>
          </p:cNvPicPr>
          <p:nvPr/>
        </p:nvPicPr>
        <p:blipFill>
          <a:blip r:embed="rId2" cstate="print"/>
          <a:srcRect/>
          <a:stretch>
            <a:fillRect/>
          </a:stretch>
        </p:blipFill>
        <p:spPr bwMode="auto">
          <a:xfrm>
            <a:off x="12103101" y="7579996"/>
            <a:ext cx="1778000" cy="363854"/>
          </a:xfrm>
          <a:prstGeom prst="rect">
            <a:avLst/>
          </a:prstGeom>
          <a:noFill/>
          <a:ln w="9525">
            <a:noFill/>
            <a:miter lim="800000"/>
            <a:headEnd/>
            <a:tailEnd/>
          </a:ln>
        </p:spPr>
      </p:pic>
      <p:sp>
        <p:nvSpPr>
          <p:cNvPr id="13" name="TextBox 13"/>
          <p:cNvSpPr txBox="1">
            <a:spLocks noChangeArrowheads="1"/>
          </p:cNvSpPr>
          <p:nvPr/>
        </p:nvSpPr>
        <p:spPr bwMode="auto">
          <a:xfrm>
            <a:off x="5327930" y="7488562"/>
            <a:ext cx="3982177" cy="301116"/>
          </a:xfrm>
          <a:prstGeom prst="rect">
            <a:avLst/>
          </a:prstGeom>
          <a:noFill/>
          <a:ln>
            <a:noFill/>
          </a:ln>
          <a:extLst/>
        </p:spPr>
        <p:txBody>
          <a:bodyPr wrap="none" lIns="130562" tIns="65282" rIns="130562" bIns="65282">
            <a:spAutoFit/>
          </a:bodyPr>
          <a:lstStyle/>
          <a:p>
            <a:pPr algn="ctr" defTabSz="913989" fontAlgn="base">
              <a:spcBef>
                <a:spcPct val="50000"/>
              </a:spcBef>
              <a:spcAft>
                <a:spcPct val="0"/>
              </a:spcAft>
              <a:defRPr/>
            </a:pPr>
            <a:r>
              <a:rPr lang="en-US" sz="1100">
                <a:solidFill>
                  <a:srgbClr val="807F83"/>
                </a:solidFill>
                <a:latin typeface="Arial" pitchFamily="34" charset="0"/>
                <a:ea typeface="ＭＳ Ｐゴシック" pitchFamily="34" charset="-128"/>
              </a:rPr>
              <a:t>Copyright © 2013 Juniper Networks, Inc.     www.juniper.net</a:t>
            </a:r>
          </a:p>
        </p:txBody>
      </p:sp>
      <p:sp>
        <p:nvSpPr>
          <p:cNvPr id="14" name="Rectangle 13"/>
          <p:cNvSpPr/>
          <p:nvPr userDrawn="1"/>
        </p:nvSpPr>
        <p:spPr>
          <a:xfrm>
            <a:off x="-3251200" y="-756286"/>
            <a:ext cx="3014979"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4636">
              <a:spcAft>
                <a:spcPts val="857"/>
              </a:spcAft>
              <a:defRPr/>
            </a:pPr>
            <a:r>
              <a:rPr lang="en-US">
                <a:solidFill>
                  <a:srgbClr val="FFFFFF"/>
                </a:solidFill>
                <a:latin typeface="Arial"/>
              </a:rPr>
              <a:t>Blank Slide</a:t>
            </a:r>
          </a:p>
        </p:txBody>
      </p:sp>
      <p:sp>
        <p:nvSpPr>
          <p:cNvPr id="15" name="Rectangle 14"/>
          <p:cNvSpPr/>
          <p:nvPr userDrawn="1"/>
        </p:nvSpPr>
        <p:spPr>
          <a:xfrm>
            <a:off x="-3251200" y="-756286"/>
            <a:ext cx="3014979"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4636">
              <a:spcAft>
                <a:spcPts val="857"/>
              </a:spcAft>
              <a:defRPr/>
            </a:pPr>
            <a:r>
              <a:rPr lang="en-US">
                <a:solidFill>
                  <a:srgbClr val="FFFFFF"/>
                </a:solidFill>
                <a:latin typeface="Arial"/>
              </a:rPr>
              <a:t>Title and Content</a:t>
            </a:r>
          </a:p>
        </p:txBody>
      </p:sp>
      <p:sp>
        <p:nvSpPr>
          <p:cNvPr id="17" name="Rectangle 16"/>
          <p:cNvSpPr/>
          <p:nvPr userDrawn="1"/>
        </p:nvSpPr>
        <p:spPr>
          <a:xfrm>
            <a:off x="-3251200" y="-133350"/>
            <a:ext cx="3014979" cy="348616"/>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4636">
              <a:spcAft>
                <a:spcPts val="857"/>
              </a:spcAft>
              <a:defRPr/>
            </a:pPr>
            <a:r>
              <a:rPr lang="en-US" sz="1700">
                <a:solidFill>
                  <a:srgbClr val="282828"/>
                </a:solidFill>
                <a:latin typeface="Arial"/>
              </a:rPr>
              <a:t>1-Line</a:t>
            </a:r>
          </a:p>
        </p:txBody>
      </p:sp>
      <p:sp>
        <p:nvSpPr>
          <p:cNvPr id="8" name="Text Placeholder 7"/>
          <p:cNvSpPr>
            <a:spLocks noGrp="1"/>
          </p:cNvSpPr>
          <p:nvPr>
            <p:ph type="body" sz="quarter" idx="10"/>
          </p:nvPr>
        </p:nvSpPr>
        <p:spPr>
          <a:xfrm>
            <a:off x="485987" y="455509"/>
            <a:ext cx="13418397" cy="718296"/>
          </a:xfrm>
          <a:prstGeom prst="rect">
            <a:avLst/>
          </a:prstGeom>
        </p:spPr>
        <p:txBody>
          <a:bodyPr tIns="0" rIns="0" bIns="0">
            <a:noAutofit/>
          </a:bodyPr>
          <a:lstStyle>
            <a:lvl1pPr marL="0" indent="0" algn="l" defTabSz="1174636" rtl="0" eaLnBrk="1" latinLnBrk="0" hangingPunct="1">
              <a:lnSpc>
                <a:spcPct val="80000"/>
              </a:lnSpc>
              <a:spcBef>
                <a:spcPts val="0"/>
              </a:spcBef>
              <a:spcAft>
                <a:spcPts val="0"/>
              </a:spcAft>
              <a:buFont typeface="Arial" pitchFamily="34" charset="0"/>
              <a:buNone/>
              <a:defRPr lang="en-US" sz="5700" b="1" kern="1200" cap="all" baseline="0" smtClean="0">
                <a:solidFill>
                  <a:schemeClr val="tx1"/>
                </a:solidFill>
                <a:latin typeface="+mj-lt"/>
                <a:ea typeface="+mn-ea"/>
                <a:cs typeface="+mn-cs"/>
              </a:defRPr>
            </a:lvl1pPr>
          </a:lstStyle>
          <a:p>
            <a:pPr lvl="0"/>
            <a:r>
              <a:rPr lang="en-US" smtClean="0"/>
              <a:t>Click to edit Master text styles</a:t>
            </a:r>
          </a:p>
        </p:txBody>
      </p:sp>
      <p:sp>
        <p:nvSpPr>
          <p:cNvPr id="11" name="Text Placeholder 3"/>
          <p:cNvSpPr>
            <a:spLocks noGrp="1"/>
          </p:cNvSpPr>
          <p:nvPr>
            <p:ph type="body" sz="quarter" idx="15"/>
          </p:nvPr>
        </p:nvSpPr>
        <p:spPr>
          <a:xfrm>
            <a:off x="485990" y="973656"/>
            <a:ext cx="13418397" cy="374941"/>
          </a:xfrm>
          <a:prstGeom prst="rect">
            <a:avLst/>
          </a:prstGeom>
        </p:spPr>
        <p:txBody>
          <a:bodyPr tIns="169667" rIns="130512" bIns="65262"/>
          <a:lstStyle>
            <a:lvl1pPr marL="0" indent="0" algn="l" defTabSz="1174636" rtl="0" eaLnBrk="1" latinLnBrk="0" hangingPunct="1">
              <a:spcBef>
                <a:spcPct val="20000"/>
              </a:spcBef>
              <a:buFont typeface="Arial" pitchFamily="34" charset="0"/>
              <a:buNone/>
              <a:defRPr lang="en-US" sz="3400" kern="1200" smtClean="0">
                <a:solidFill>
                  <a:schemeClr val="accent3"/>
                </a:solidFill>
                <a:latin typeface="+mn-lt"/>
                <a:ea typeface="+mn-ea"/>
                <a:cs typeface="+mn-cs"/>
              </a:defRPr>
            </a:lvl1pPr>
            <a:lvl2pPr marL="0" indent="0" algn="l" defTabSz="1174636" rtl="0" eaLnBrk="1" latinLnBrk="0" hangingPunct="1">
              <a:spcBef>
                <a:spcPct val="20000"/>
              </a:spcBef>
              <a:buFont typeface="Arial" pitchFamily="34" charset="0"/>
              <a:buNone/>
              <a:defRPr lang="en-US" sz="2600" kern="1200" smtClean="0">
                <a:solidFill>
                  <a:schemeClr val="accent3"/>
                </a:solidFill>
                <a:latin typeface="+mn-lt"/>
                <a:ea typeface="+mn-ea"/>
                <a:cs typeface="+mn-cs"/>
              </a:defRPr>
            </a:lvl2pPr>
            <a:lvl3pPr marL="0" indent="0" algn="l" defTabSz="1174636" rtl="0" eaLnBrk="1" latinLnBrk="0" hangingPunct="1">
              <a:spcBef>
                <a:spcPct val="20000"/>
              </a:spcBef>
              <a:buFont typeface="Arial" pitchFamily="34" charset="0"/>
              <a:buNone/>
              <a:defRPr lang="en-US" sz="2600" kern="1200" smtClean="0">
                <a:solidFill>
                  <a:schemeClr val="accent3"/>
                </a:solidFill>
                <a:latin typeface="+mn-lt"/>
                <a:ea typeface="+mn-ea"/>
                <a:cs typeface="+mn-cs"/>
              </a:defRPr>
            </a:lvl3pPr>
            <a:lvl4pPr marL="0" indent="0" algn="l" defTabSz="1174636" rtl="0" eaLnBrk="1" latinLnBrk="0" hangingPunct="1">
              <a:spcBef>
                <a:spcPct val="20000"/>
              </a:spcBef>
              <a:buFont typeface="Arial" pitchFamily="34" charset="0"/>
              <a:buNone/>
              <a:defRPr lang="en-US" sz="2600" kern="1200" smtClean="0">
                <a:solidFill>
                  <a:schemeClr val="accent3"/>
                </a:solidFill>
                <a:latin typeface="+mn-lt"/>
                <a:ea typeface="+mn-ea"/>
                <a:cs typeface="+mn-cs"/>
              </a:defRPr>
            </a:lvl4pPr>
            <a:lvl5pPr marL="0" indent="0" algn="l" defTabSz="1174636" rtl="0" eaLnBrk="1" latinLnBrk="0" hangingPunct="1">
              <a:spcBef>
                <a:spcPct val="20000"/>
              </a:spcBef>
              <a:buFont typeface="Arial" pitchFamily="34" charset="0"/>
              <a:buNone/>
              <a:defRPr lang="en-US" sz="2600" kern="1200" smtClean="0">
                <a:solidFill>
                  <a:schemeClr val="accent3"/>
                </a:solidFill>
                <a:latin typeface="+mn-lt"/>
                <a:ea typeface="+mn-ea"/>
                <a:cs typeface="+mn-cs"/>
              </a:defRPr>
            </a:lvl5pPr>
          </a:lstStyle>
          <a:p>
            <a:pPr lvl="0"/>
            <a:r>
              <a:rPr lang="en-US" smtClean="0"/>
              <a:t>Click to edit Master text styles</a:t>
            </a:r>
          </a:p>
        </p:txBody>
      </p:sp>
      <p:sp>
        <p:nvSpPr>
          <p:cNvPr id="16" name="Text Placeholder 11"/>
          <p:cNvSpPr>
            <a:spLocks noGrp="1"/>
          </p:cNvSpPr>
          <p:nvPr>
            <p:ph type="body" sz="quarter" idx="14"/>
          </p:nvPr>
        </p:nvSpPr>
        <p:spPr>
          <a:xfrm>
            <a:off x="716886" y="2652193"/>
            <a:ext cx="13187541" cy="5096933"/>
          </a:xfrm>
          <a:prstGeom prst="rect">
            <a:avLst/>
          </a:prstGeom>
        </p:spPr>
        <p:txBody>
          <a:bodyPr lIns="130512" tIns="65262" rIns="130512" bIns="65262"/>
          <a:lstStyle>
            <a:lvl1pPr marL="0" indent="0">
              <a:spcBef>
                <a:spcPts val="0"/>
              </a:spcBef>
              <a:spcAft>
                <a:spcPts val="857"/>
              </a:spcAft>
              <a:buNone/>
              <a:defRPr sz="2900">
                <a:solidFill>
                  <a:schemeClr val="tx1"/>
                </a:solidFill>
              </a:defRPr>
            </a:lvl1pPr>
            <a:lvl2pPr marL="484901" indent="-292304">
              <a:spcBef>
                <a:spcPts val="0"/>
              </a:spcBef>
              <a:spcAft>
                <a:spcPts val="857"/>
              </a:spcAft>
              <a:buClr>
                <a:schemeClr val="accent3"/>
              </a:buClr>
              <a:buFont typeface="Wingdings" pitchFamily="2" charset="2"/>
              <a:buChar char="§"/>
              <a:defRPr sz="2600"/>
            </a:lvl2pPr>
            <a:lvl3pPr marL="484901" indent="0">
              <a:spcBef>
                <a:spcPts val="0"/>
              </a:spcBef>
              <a:spcAft>
                <a:spcPts val="429"/>
              </a:spcAft>
              <a:buClr>
                <a:schemeClr val="accent4"/>
              </a:buClr>
              <a:buFont typeface="Wingdings" pitchFamily="2" charset="2"/>
              <a:buNone/>
              <a:defRPr sz="2300">
                <a:solidFill>
                  <a:schemeClr val="accent3"/>
                </a:solidFill>
              </a:defRPr>
            </a:lvl3pPr>
            <a:lvl4pPr marL="978862" indent="-244713">
              <a:spcBef>
                <a:spcPts val="0"/>
              </a:spcBef>
              <a:spcAft>
                <a:spcPts val="429"/>
              </a:spcAft>
              <a:buClr>
                <a:schemeClr val="accent3"/>
              </a:buClr>
              <a:buFont typeface="Wingdings" pitchFamily="2" charset="2"/>
              <a:buChar char="§"/>
              <a:defRPr sz="2300"/>
            </a:lvl4pPr>
            <a:lvl5pPr marL="1223595" indent="-244713">
              <a:spcBef>
                <a:spcPts val="0"/>
              </a:spcBef>
              <a:spcAft>
                <a:spcPts val="143"/>
              </a:spcAft>
              <a:buClr>
                <a:schemeClr val="accent4"/>
              </a:buClr>
              <a:buFont typeface="Wingdings" pitchFamily="2" charset="2"/>
              <a:buChar char="§"/>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339435639"/>
      </p:ext>
    </p:extLst>
  </p:cSld>
  <p:clrMapOvr>
    <a:masterClrMapping/>
  </p:clrMapOvr>
  <p:transition spd="med">
    <p:fade/>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JDV6_16x9_Title and Bullets">
    <p:spTree>
      <p:nvGrpSpPr>
        <p:cNvPr id="1" name=""/>
        <p:cNvGrpSpPr/>
        <p:nvPr/>
      </p:nvGrpSpPr>
      <p:grpSpPr>
        <a:xfrm>
          <a:off x="0" y="0"/>
          <a:ext cx="0" cy="0"/>
          <a:chOff x="0" y="0"/>
          <a:chExt cx="0" cy="0"/>
        </a:xfrm>
      </p:grpSpPr>
      <p:sp>
        <p:nvSpPr>
          <p:cNvPr id="7" name="Text Placeholder 11"/>
          <p:cNvSpPr>
            <a:spLocks noGrp="1"/>
          </p:cNvSpPr>
          <p:nvPr>
            <p:ph type="body" sz="quarter" idx="14"/>
          </p:nvPr>
        </p:nvSpPr>
        <p:spPr>
          <a:xfrm>
            <a:off x="726039" y="1917704"/>
            <a:ext cx="13548782" cy="5831417"/>
          </a:xfrm>
          <a:prstGeom prst="rect">
            <a:avLst/>
          </a:prstGeom>
        </p:spPr>
        <p:txBody>
          <a:bodyPr lIns="130502" tIns="65248" rIns="130502" bIns="65248"/>
          <a:lstStyle>
            <a:lvl1pPr marL="412344" indent="-412344">
              <a:spcBef>
                <a:spcPts val="0"/>
              </a:spcBef>
              <a:spcAft>
                <a:spcPts val="857"/>
              </a:spcAft>
              <a:buClr>
                <a:schemeClr val="accent3"/>
              </a:buClr>
              <a:buFont typeface="Wingdings" pitchFamily="2" charset="2"/>
              <a:buChar char="§"/>
              <a:defRPr sz="4000">
                <a:solidFill>
                  <a:schemeClr val="tx1"/>
                </a:solidFill>
              </a:defRPr>
            </a:lvl1pPr>
            <a:lvl2pPr marL="822425" indent="-373831">
              <a:spcBef>
                <a:spcPts val="0"/>
              </a:spcBef>
              <a:spcAft>
                <a:spcPts val="857"/>
              </a:spcAft>
              <a:buClr>
                <a:schemeClr val="accent3"/>
              </a:buClr>
              <a:buFont typeface="Wingdings" pitchFamily="2" charset="2"/>
              <a:buChar char="§"/>
              <a:defRPr sz="3400">
                <a:solidFill>
                  <a:schemeClr val="tx1"/>
                </a:solidFill>
              </a:defRPr>
            </a:lvl2pPr>
            <a:lvl3pPr marL="1148683" indent="-337579" defTabSz="1305018">
              <a:spcBef>
                <a:spcPts val="0"/>
              </a:spcBef>
              <a:spcAft>
                <a:spcPts val="857"/>
              </a:spcAft>
              <a:buClr>
                <a:schemeClr val="accent3"/>
              </a:buClr>
              <a:buFont typeface="Wingdings" pitchFamily="2" charset="2"/>
              <a:buChar char="§"/>
              <a:defRPr sz="2900">
                <a:solidFill>
                  <a:schemeClr val="tx1"/>
                </a:solidFill>
              </a:defRPr>
            </a:lvl3pPr>
            <a:lvl4pPr marL="978742" indent="-244699">
              <a:spcBef>
                <a:spcPts val="0"/>
              </a:spcBef>
              <a:spcAft>
                <a:spcPts val="429"/>
              </a:spcAft>
              <a:buClr>
                <a:schemeClr val="accent4"/>
              </a:buClr>
              <a:buFont typeface="Wingdings" pitchFamily="2" charset="2"/>
              <a:buChar char="§"/>
              <a:defRPr sz="2300"/>
            </a:lvl4pPr>
            <a:lvl5pPr marL="1223445" indent="-244699">
              <a:spcBef>
                <a:spcPts val="0"/>
              </a:spcBef>
              <a:spcAft>
                <a:spcPts val="143"/>
              </a:spcAft>
              <a:buClr>
                <a:schemeClr val="accent4"/>
              </a:buClr>
              <a:buFont typeface="Wingdings" pitchFamily="2" charset="2"/>
              <a:buChar char="§"/>
              <a:defRPr sz="23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7"/>
          <p:cNvSpPr>
            <a:spLocks noGrp="1"/>
          </p:cNvSpPr>
          <p:nvPr>
            <p:ph type="body" sz="quarter" idx="10" hasCustomPrompt="1"/>
          </p:nvPr>
        </p:nvSpPr>
        <p:spPr>
          <a:xfrm>
            <a:off x="485987" y="455509"/>
            <a:ext cx="13418397" cy="718296"/>
          </a:xfrm>
          <a:prstGeom prst="rect">
            <a:avLst/>
          </a:prstGeom>
        </p:spPr>
        <p:txBody>
          <a:bodyPr lIns="0" tIns="0" rIns="0" bIns="0" anchor="t">
            <a:noAutofit/>
          </a:bodyPr>
          <a:lstStyle>
            <a:lvl1pPr marL="0" indent="0" algn="l" defTabSz="1174494" rtl="0" eaLnBrk="1" latinLnBrk="0" hangingPunct="1">
              <a:lnSpc>
                <a:spcPct val="80000"/>
              </a:lnSpc>
              <a:spcBef>
                <a:spcPts val="0"/>
              </a:spcBef>
              <a:spcAft>
                <a:spcPts val="0"/>
              </a:spcAft>
              <a:buFont typeface="Arial" pitchFamily="34" charset="0"/>
              <a:buNone/>
              <a:defRPr lang="en-US" sz="5700" b="1" kern="1200" cap="all" baseline="0" smtClean="0">
                <a:solidFill>
                  <a:schemeClr val="tx1"/>
                </a:solidFill>
                <a:latin typeface="+mj-lt"/>
                <a:ea typeface="+mn-ea"/>
                <a:cs typeface="+mn-cs"/>
              </a:defRPr>
            </a:lvl1pPr>
          </a:lstStyle>
          <a:p>
            <a:pPr lvl="0"/>
            <a:r>
              <a:rPr lang="en-US" smtClean="0"/>
              <a:t>40pt, 1-2+ Lines, cap-case</a:t>
            </a:r>
          </a:p>
        </p:txBody>
      </p:sp>
      <p:sp>
        <p:nvSpPr>
          <p:cNvPr id="12" name="Text Placeholder 3"/>
          <p:cNvSpPr>
            <a:spLocks noGrp="1"/>
          </p:cNvSpPr>
          <p:nvPr>
            <p:ph type="body" sz="quarter" idx="15" hasCustomPrompt="1"/>
          </p:nvPr>
        </p:nvSpPr>
        <p:spPr>
          <a:xfrm>
            <a:off x="485990" y="973644"/>
            <a:ext cx="13418397" cy="374941"/>
          </a:xfrm>
          <a:prstGeom prst="rect">
            <a:avLst/>
          </a:prstGeom>
        </p:spPr>
        <p:txBody>
          <a:bodyPr lIns="0" tIns="169649" rIns="130502" bIns="65248" anchor="t" anchorCtr="0"/>
          <a:lstStyle>
            <a:lvl1pPr marL="0" indent="0" algn="l" defTabSz="1174494" rtl="0" eaLnBrk="1" latinLnBrk="0" hangingPunct="1">
              <a:spcBef>
                <a:spcPct val="20000"/>
              </a:spcBef>
              <a:buFont typeface="Arial" pitchFamily="34" charset="0"/>
              <a:buNone/>
              <a:defRPr lang="en-US" sz="3400" kern="1200" smtClean="0">
                <a:solidFill>
                  <a:schemeClr val="accent3"/>
                </a:solidFill>
                <a:latin typeface="+mn-lt"/>
                <a:ea typeface="+mn-ea"/>
                <a:cs typeface="+mn-cs"/>
              </a:defRPr>
            </a:lvl1pPr>
            <a:lvl2pPr marL="0" indent="0" algn="l" defTabSz="1174494" rtl="0" eaLnBrk="1" latinLnBrk="0" hangingPunct="1">
              <a:spcBef>
                <a:spcPct val="20000"/>
              </a:spcBef>
              <a:buFont typeface="Arial" pitchFamily="34" charset="0"/>
              <a:buNone/>
              <a:defRPr lang="en-US" sz="2600" kern="1200" smtClean="0">
                <a:solidFill>
                  <a:schemeClr val="accent3"/>
                </a:solidFill>
                <a:latin typeface="+mn-lt"/>
                <a:ea typeface="+mn-ea"/>
                <a:cs typeface="+mn-cs"/>
              </a:defRPr>
            </a:lvl2pPr>
            <a:lvl3pPr marL="0" indent="0" algn="l" defTabSz="1174494" rtl="0" eaLnBrk="1" latinLnBrk="0" hangingPunct="1">
              <a:spcBef>
                <a:spcPct val="20000"/>
              </a:spcBef>
              <a:buFont typeface="Arial" pitchFamily="34" charset="0"/>
              <a:buNone/>
              <a:defRPr lang="en-US" sz="2600" kern="1200" smtClean="0">
                <a:solidFill>
                  <a:schemeClr val="accent3"/>
                </a:solidFill>
                <a:latin typeface="+mn-lt"/>
                <a:ea typeface="+mn-ea"/>
                <a:cs typeface="+mn-cs"/>
              </a:defRPr>
            </a:lvl3pPr>
            <a:lvl4pPr marL="0" indent="0" algn="l" defTabSz="1174494" rtl="0" eaLnBrk="1" latinLnBrk="0" hangingPunct="1">
              <a:spcBef>
                <a:spcPct val="20000"/>
              </a:spcBef>
              <a:buFont typeface="Arial" pitchFamily="34" charset="0"/>
              <a:buNone/>
              <a:defRPr lang="en-US" sz="2600" kern="1200" smtClean="0">
                <a:solidFill>
                  <a:schemeClr val="accent3"/>
                </a:solidFill>
                <a:latin typeface="+mn-lt"/>
                <a:ea typeface="+mn-ea"/>
                <a:cs typeface="+mn-cs"/>
              </a:defRPr>
            </a:lvl4pPr>
            <a:lvl5pPr marL="0" indent="0" algn="l" defTabSz="1174494" rtl="0" eaLnBrk="1" latinLnBrk="0" hangingPunct="1">
              <a:spcBef>
                <a:spcPct val="20000"/>
              </a:spcBef>
              <a:buFont typeface="Arial" pitchFamily="34" charset="0"/>
              <a:buNone/>
              <a:defRPr lang="en-US" sz="2600" kern="1200" smtClean="0">
                <a:solidFill>
                  <a:schemeClr val="accent3"/>
                </a:solidFill>
                <a:latin typeface="+mn-lt"/>
                <a:ea typeface="+mn-ea"/>
                <a:cs typeface="+mn-cs"/>
              </a:defRPr>
            </a:lvl5pPr>
          </a:lstStyle>
          <a:p>
            <a:pPr lvl="0"/>
            <a:r>
              <a:rPr lang="en-US" smtClean="0"/>
              <a:t>Subtitle: 24pt Arial, Title Case</a:t>
            </a:r>
          </a:p>
        </p:txBody>
      </p:sp>
    </p:spTree>
    <p:extLst>
      <p:ext uri="{BB962C8B-B14F-4D97-AF65-F5344CB8AC3E}">
        <p14:creationId xmlns:p14="http://schemas.microsoft.com/office/powerpoint/2010/main" val="1753575209"/>
      </p:ext>
    </p:extLst>
  </p:cSld>
  <p:clrMapOvr>
    <a:masterClrMapping/>
  </p:clrMapOvr>
  <p:transition spd="slow">
    <p:wipe dir="r"/>
  </p:transition>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0" name="Text Placeholder 4"/>
          <p:cNvSpPr>
            <a:spLocks noGrp="1"/>
          </p:cNvSpPr>
          <p:nvPr userDrawn="1">
            <p:ph type="body" sz="quarter" idx="14" hasCustomPrompt="1"/>
          </p:nvPr>
        </p:nvSpPr>
        <p:spPr>
          <a:xfrm>
            <a:off x="6598927" y="5572672"/>
            <a:ext cx="7425478" cy="546848"/>
          </a:xfrm>
          <a:prstGeom prst="rect">
            <a:avLst/>
          </a:prstGeom>
        </p:spPr>
        <p:txBody>
          <a:bodyPr lIns="0" tIns="135445" rIns="0" bIns="135445"/>
          <a:lstStyle>
            <a:lvl1pPr marL="0" marR="0" indent="0" algn="l" defTabSz="1097061" rtl="0" eaLnBrk="1" fontAlgn="auto" latinLnBrk="0" hangingPunct="1">
              <a:lnSpc>
                <a:spcPct val="100000"/>
              </a:lnSpc>
              <a:spcBef>
                <a:spcPct val="20000"/>
              </a:spcBef>
              <a:spcAft>
                <a:spcPts val="0"/>
              </a:spcAft>
              <a:buClrTx/>
              <a:buSzTx/>
              <a:buFont typeface="Arial" pitchFamily="34" charset="0"/>
              <a:buNone/>
              <a:tabLst/>
              <a:defRPr lang="en-US" sz="2300" kern="1200" smtClean="0">
                <a:solidFill>
                  <a:schemeClr val="bg1"/>
                </a:solidFill>
                <a:latin typeface="+mn-lt"/>
                <a:ea typeface="+mn-ea"/>
                <a:cs typeface="+mn-cs"/>
              </a:defRPr>
            </a:lvl1pPr>
            <a:lvl2pPr marL="0" marR="0" indent="0" algn="l" defTabSz="1097061" rtl="0" eaLnBrk="1" fontAlgn="auto" latinLnBrk="0" hangingPunct="1">
              <a:lnSpc>
                <a:spcPct val="100000"/>
              </a:lnSpc>
              <a:spcBef>
                <a:spcPct val="20000"/>
              </a:spcBef>
              <a:spcAft>
                <a:spcPts val="0"/>
              </a:spcAft>
              <a:buClrTx/>
              <a:buSzTx/>
              <a:buFont typeface="Arial" pitchFamily="34" charset="0"/>
              <a:buNone/>
              <a:tabLst/>
              <a:defRPr lang="en-US" sz="2400" kern="1200" smtClean="0">
                <a:solidFill>
                  <a:srgbClr val="FFFFFF"/>
                </a:solidFill>
                <a:latin typeface="+mn-lt"/>
                <a:ea typeface="+mn-ea"/>
                <a:cs typeface="+mn-cs"/>
              </a:defRPr>
            </a:lvl2pPr>
            <a:lvl3pPr marL="0" marR="0" indent="0" algn="l" defTabSz="1097061" rtl="0" eaLnBrk="1" fontAlgn="auto" latinLnBrk="0" hangingPunct="1">
              <a:lnSpc>
                <a:spcPct val="100000"/>
              </a:lnSpc>
              <a:spcBef>
                <a:spcPct val="20000"/>
              </a:spcBef>
              <a:spcAft>
                <a:spcPts val="0"/>
              </a:spcAft>
              <a:buClrTx/>
              <a:buSzTx/>
              <a:buFont typeface="Arial" pitchFamily="34" charset="0"/>
              <a:buNone/>
              <a:tabLst/>
              <a:defRPr lang="en-US" sz="2400" kern="1200" smtClean="0">
                <a:solidFill>
                  <a:srgbClr val="FFFFFF"/>
                </a:solidFill>
                <a:latin typeface="+mn-lt"/>
                <a:ea typeface="+mn-ea"/>
                <a:cs typeface="+mn-cs"/>
              </a:defRPr>
            </a:lvl3pPr>
            <a:lvl4pPr marL="0" marR="0" indent="0" algn="l" defTabSz="1097061" rtl="0" eaLnBrk="1" fontAlgn="auto" latinLnBrk="0" hangingPunct="1">
              <a:lnSpc>
                <a:spcPct val="100000"/>
              </a:lnSpc>
              <a:spcBef>
                <a:spcPct val="20000"/>
              </a:spcBef>
              <a:spcAft>
                <a:spcPts val="0"/>
              </a:spcAft>
              <a:buClrTx/>
              <a:buSzTx/>
              <a:buFont typeface="Arial" pitchFamily="34" charset="0"/>
              <a:buNone/>
              <a:tabLst/>
              <a:defRPr lang="en-US" sz="2400" kern="1200" smtClean="0">
                <a:solidFill>
                  <a:srgbClr val="FFFFFF"/>
                </a:solidFill>
                <a:latin typeface="+mn-lt"/>
                <a:ea typeface="+mn-ea"/>
                <a:cs typeface="+mn-cs"/>
              </a:defRPr>
            </a:lvl4pPr>
            <a:lvl5pPr marL="0" marR="0" indent="0" algn="l" defTabSz="1097061" rtl="0" eaLnBrk="1" fontAlgn="auto" latinLnBrk="0" hangingPunct="1">
              <a:lnSpc>
                <a:spcPct val="100000"/>
              </a:lnSpc>
              <a:spcBef>
                <a:spcPct val="20000"/>
              </a:spcBef>
              <a:spcAft>
                <a:spcPts val="0"/>
              </a:spcAft>
              <a:buClrTx/>
              <a:buSzTx/>
              <a:buFont typeface="Arial" pitchFamily="34" charset="0"/>
              <a:buNone/>
              <a:tabLst/>
              <a:defRPr lang="en-US" sz="2400" kern="1200">
                <a:solidFill>
                  <a:srgbClr val="FFFFFF"/>
                </a:solidFill>
                <a:latin typeface="+mn-lt"/>
                <a:ea typeface="+mn-ea"/>
                <a:cs typeface="+mn-cs"/>
              </a:defRPr>
            </a:lvl5pPr>
          </a:lstStyle>
          <a:p>
            <a:pPr lvl="0"/>
            <a:r>
              <a:rPr lang="en-US" smtClean="0"/>
              <a:t>Presenter Name Goes Here</a:t>
            </a:r>
            <a:endParaRPr lang="en-US"/>
          </a:p>
        </p:txBody>
      </p:sp>
      <p:sp>
        <p:nvSpPr>
          <p:cNvPr id="41" name="Text Placeholder 18"/>
          <p:cNvSpPr>
            <a:spLocks noGrp="1"/>
          </p:cNvSpPr>
          <p:nvPr userDrawn="1">
            <p:ph type="body" sz="quarter" idx="15" hasCustomPrompt="1"/>
          </p:nvPr>
        </p:nvSpPr>
        <p:spPr>
          <a:xfrm>
            <a:off x="6598927" y="6027363"/>
            <a:ext cx="7425478" cy="468304"/>
          </a:xfrm>
          <a:prstGeom prst="rect">
            <a:avLst/>
          </a:prstGeom>
        </p:spPr>
        <p:txBody>
          <a:bodyPr lIns="0" tIns="135445" rIns="0" bIns="135445"/>
          <a:lstStyle>
            <a:lvl1pPr marL="411411" indent="-411411">
              <a:spcBef>
                <a:spcPts val="0"/>
              </a:spcBef>
              <a:buNone/>
              <a:defRPr lang="en-US" sz="1700" b="1" kern="1200" cap="all" baseline="0" smtClean="0">
                <a:solidFill>
                  <a:schemeClr val="bg1"/>
                </a:solidFill>
                <a:latin typeface="+mn-lt"/>
                <a:ea typeface="+mn-ea"/>
                <a:cs typeface="+mn-cs"/>
              </a:defRPr>
            </a:lvl1pPr>
          </a:lstStyle>
          <a:p>
            <a:pPr marL="0" marR="0" lvl="0" indent="0" algn="l" defTabSz="1097061" rtl="0" eaLnBrk="1" fontAlgn="auto" latinLnBrk="0" hangingPunct="1">
              <a:lnSpc>
                <a:spcPct val="100000"/>
              </a:lnSpc>
              <a:spcBef>
                <a:spcPct val="20000"/>
              </a:spcBef>
              <a:spcAft>
                <a:spcPts val="0"/>
              </a:spcAft>
              <a:buClrTx/>
              <a:buSzTx/>
              <a:tabLst/>
            </a:pPr>
            <a:r>
              <a:rPr lang="en-US" smtClean="0"/>
              <a:t>presenter title goes here</a:t>
            </a:r>
            <a:endParaRPr lang="en-US"/>
          </a:p>
        </p:txBody>
      </p:sp>
      <p:sp>
        <p:nvSpPr>
          <p:cNvPr id="42" name="Text Placeholder 20"/>
          <p:cNvSpPr>
            <a:spLocks noGrp="1"/>
          </p:cNvSpPr>
          <p:nvPr userDrawn="1">
            <p:ph type="body" sz="quarter" idx="16" hasCustomPrompt="1"/>
          </p:nvPr>
        </p:nvSpPr>
        <p:spPr>
          <a:xfrm>
            <a:off x="6598927" y="1595510"/>
            <a:ext cx="7425478" cy="2921000"/>
          </a:xfrm>
          <a:prstGeom prst="rect">
            <a:avLst/>
          </a:prstGeom>
        </p:spPr>
        <p:txBody>
          <a:bodyPr lIns="0" tIns="135445" rIns="0" bIns="135445" anchor="b"/>
          <a:lstStyle>
            <a:lvl1pPr marL="0" indent="0">
              <a:lnSpc>
                <a:spcPct val="85000"/>
              </a:lnSpc>
              <a:spcBef>
                <a:spcPts val="0"/>
              </a:spcBef>
              <a:buNone/>
              <a:defRPr lang="en-US" sz="5900" b="1" kern="1200" cap="all" baseline="0" dirty="0" smtClean="0">
                <a:solidFill>
                  <a:schemeClr val="bg1"/>
                </a:solidFill>
                <a:latin typeface="+mn-lt"/>
                <a:ea typeface="+mn-ea"/>
                <a:cs typeface="Aparajita" pitchFamily="34" charset="0"/>
              </a:defRPr>
            </a:lvl1pPr>
          </a:lstStyle>
          <a:p>
            <a:pPr lvl="0"/>
            <a:r>
              <a:rPr lang="en-US" dirty="0" smtClean="0"/>
              <a:t>PRESENTATION TITLE</a:t>
            </a:r>
          </a:p>
        </p:txBody>
      </p:sp>
      <p:sp>
        <p:nvSpPr>
          <p:cNvPr id="12" name="Text Placeholder 5"/>
          <p:cNvSpPr>
            <a:spLocks noGrp="1"/>
          </p:cNvSpPr>
          <p:nvPr userDrawn="1">
            <p:ph type="body" sz="quarter" idx="17" hasCustomPrompt="1"/>
          </p:nvPr>
        </p:nvSpPr>
        <p:spPr>
          <a:xfrm>
            <a:off x="6598927" y="4721953"/>
            <a:ext cx="7425478" cy="577849"/>
          </a:xfrm>
          <a:prstGeom prst="rect">
            <a:avLst/>
          </a:prstGeom>
        </p:spPr>
        <p:txBody>
          <a:bodyPr lIns="0" tIns="67722" rIns="135445" bIns="67722"/>
          <a:lstStyle>
            <a:lvl1pPr marL="0" indent="0">
              <a:buNone/>
              <a:defRPr sz="2900">
                <a:solidFill>
                  <a:schemeClr val="bg1"/>
                </a:solidFill>
              </a:defRPr>
            </a:lvl1pPr>
            <a:lvl2pPr>
              <a:defRPr sz="3100">
                <a:solidFill>
                  <a:schemeClr val="accent4"/>
                </a:solidFill>
              </a:defRPr>
            </a:lvl2pPr>
            <a:lvl3pPr>
              <a:defRPr sz="3100">
                <a:solidFill>
                  <a:schemeClr val="accent4"/>
                </a:solidFill>
              </a:defRPr>
            </a:lvl3pPr>
            <a:lvl4pPr>
              <a:defRPr sz="3100">
                <a:solidFill>
                  <a:schemeClr val="accent4"/>
                </a:solidFill>
              </a:defRPr>
            </a:lvl4pPr>
            <a:lvl5pPr>
              <a:defRPr sz="3100">
                <a:solidFill>
                  <a:schemeClr val="accent4"/>
                </a:solidFill>
              </a:defRPr>
            </a:lvl5pPr>
          </a:lstStyle>
          <a:p>
            <a:pPr lvl="0"/>
            <a:r>
              <a:rPr lang="en-US" dirty="0" smtClean="0"/>
              <a:t>Presentation Subtitle Goes Here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502" y="501397"/>
            <a:ext cx="2294424" cy="473851"/>
          </a:xfrm>
          <a:prstGeom prst="rect">
            <a:avLst/>
          </a:prstGeom>
          <a:noFill/>
          <a:ln>
            <a:noFill/>
          </a:ln>
        </p:spPr>
      </p:pic>
    </p:spTree>
    <p:extLst>
      <p:ext uri="{BB962C8B-B14F-4D97-AF65-F5344CB8AC3E}">
        <p14:creationId xmlns:p14="http://schemas.microsoft.com/office/powerpoint/2010/main" val="2364186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1 line title, subtitle, body">
    <p:spTree>
      <p:nvGrpSpPr>
        <p:cNvPr id="1" name=""/>
        <p:cNvGrpSpPr/>
        <p:nvPr/>
      </p:nvGrpSpPr>
      <p:grpSpPr>
        <a:xfrm>
          <a:off x="0" y="0"/>
          <a:ext cx="0" cy="0"/>
          <a:chOff x="0" y="0"/>
          <a:chExt cx="0" cy="0"/>
        </a:xfrm>
      </p:grpSpPr>
      <p:sp>
        <p:nvSpPr>
          <p:cNvPr id="11" name="Text Placeholder 7"/>
          <p:cNvSpPr>
            <a:spLocks noGrp="1"/>
          </p:cNvSpPr>
          <p:nvPr>
            <p:ph type="body" sz="quarter" idx="10"/>
          </p:nvPr>
        </p:nvSpPr>
        <p:spPr>
          <a:xfrm>
            <a:off x="606005" y="1918343"/>
            <a:ext cx="13418397" cy="4260850"/>
          </a:xfrm>
          <a:prstGeom prst="rect">
            <a:avLst/>
          </a:prstGeom>
        </p:spPr>
        <p:txBody>
          <a:bodyPr lIns="0" tIns="0" rIns="0" bIns="0" anchor="t">
            <a:noAutofit/>
          </a:bodyPr>
          <a:lstStyle>
            <a:lvl1pPr marL="0" indent="0" algn="l" defTabSz="987396" rtl="0" eaLnBrk="1" latinLnBrk="0" hangingPunct="1">
              <a:lnSpc>
                <a:spcPct val="100000"/>
              </a:lnSpc>
              <a:spcBef>
                <a:spcPts val="1680"/>
              </a:spcBef>
              <a:spcAft>
                <a:spcPts val="0"/>
              </a:spcAft>
              <a:buFont typeface="Arial" pitchFamily="34" charset="0"/>
              <a:buNone/>
              <a:defRPr lang="en-US" sz="2300" b="0" kern="1200" cap="none" baseline="0" smtClean="0">
                <a:solidFill>
                  <a:schemeClr val="tx1"/>
                </a:solidFill>
                <a:latin typeface="+mn-lt"/>
                <a:ea typeface="+mn-ea"/>
                <a:cs typeface="+mn-cs"/>
              </a:defRPr>
            </a:lvl1pPr>
            <a:lvl2pPr marL="411419" indent="-274279">
              <a:lnSpc>
                <a:spcPct val="100000"/>
              </a:lnSpc>
              <a:spcBef>
                <a:spcPts val="1680"/>
              </a:spcBef>
              <a:buFont typeface="Arial" pitchFamily="34" charset="0"/>
              <a:buChar char="•"/>
              <a:defRPr sz="2300">
                <a:latin typeface="+mn-lt"/>
              </a:defRPr>
            </a:lvl2pPr>
            <a:lvl3pPr marL="685700" indent="-274279">
              <a:lnSpc>
                <a:spcPct val="100000"/>
              </a:lnSpc>
              <a:spcBef>
                <a:spcPts val="1680"/>
              </a:spcBef>
              <a:buFont typeface="Arial" pitchFamily="34" charset="0"/>
              <a:buChar char="–"/>
              <a:defRPr sz="2300">
                <a:latin typeface="+mn-lt"/>
              </a:defRPr>
            </a:lvl3pPr>
            <a:lvl4pPr marL="959976" indent="-274279">
              <a:lnSpc>
                <a:spcPct val="100000"/>
              </a:lnSpc>
              <a:spcBef>
                <a:spcPts val="1680"/>
              </a:spcBef>
              <a:buFont typeface="Arial" pitchFamily="34" charset="0"/>
              <a:buChar char="•"/>
              <a:defRPr sz="2300">
                <a:latin typeface="+mn-lt"/>
              </a:defRPr>
            </a:lvl4pPr>
            <a:lvl5pPr marL="1234255" indent="-274279">
              <a:lnSpc>
                <a:spcPct val="100000"/>
              </a:lnSpc>
              <a:spcBef>
                <a:spcPts val="1680"/>
              </a:spcBef>
              <a:buFont typeface="Arial" pitchFamily="34" charset="0"/>
              <a:buChar char="–"/>
              <a:defRPr sz="23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5" hasCustomPrompt="1"/>
          </p:nvPr>
        </p:nvSpPr>
        <p:spPr>
          <a:xfrm>
            <a:off x="606005" y="932688"/>
            <a:ext cx="13418397" cy="438912"/>
          </a:xfrm>
          <a:prstGeom prst="rect">
            <a:avLst/>
          </a:prstGeom>
        </p:spPr>
        <p:txBody>
          <a:bodyPr lIns="0" tIns="0" rIns="121902" bIns="60951" anchor="t" anchorCtr="0"/>
          <a:lstStyle>
            <a:lvl1pPr marL="0" indent="0" algn="l" defTabSz="987396" rtl="0" eaLnBrk="1" latinLnBrk="0" hangingPunct="1">
              <a:spcBef>
                <a:spcPct val="20000"/>
              </a:spcBef>
              <a:buFont typeface="Arial" pitchFamily="34" charset="0"/>
              <a:buNone/>
              <a:defRPr lang="en-US" sz="2300" kern="1200" smtClean="0">
                <a:solidFill>
                  <a:schemeClr val="bg1">
                    <a:lumMod val="50000"/>
                  </a:schemeClr>
                </a:solidFill>
                <a:latin typeface="+mn-lt"/>
                <a:ea typeface="+mn-ea"/>
                <a:cs typeface="+mn-cs"/>
              </a:defRPr>
            </a:lvl1pPr>
            <a:lvl2pPr marL="0" indent="0" algn="l" defTabSz="987396"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2pPr>
            <a:lvl3pPr marL="0" indent="0" algn="l" defTabSz="987396"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3pPr>
            <a:lvl4pPr marL="0" indent="0" algn="l" defTabSz="987396"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4pPr>
            <a:lvl5pPr marL="0" indent="0" algn="l" defTabSz="987396"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5pPr>
          </a:lstStyle>
          <a:p>
            <a:pPr lvl="0"/>
            <a:r>
              <a:rPr lang="en-US" dirty="0" smtClean="0"/>
              <a:t>Subtitle: 18pt Arial, Title Case</a:t>
            </a:r>
          </a:p>
        </p:txBody>
      </p:sp>
      <p:sp>
        <p:nvSpPr>
          <p:cNvPr id="7" name="Title 6"/>
          <p:cNvSpPr>
            <a:spLocks noGrp="1"/>
          </p:cNvSpPr>
          <p:nvPr>
            <p:ph type="title" hasCustomPrompt="1"/>
          </p:nvPr>
        </p:nvSpPr>
        <p:spPr>
          <a:xfrm>
            <a:off x="606005" y="451105"/>
            <a:ext cx="13418397" cy="482803"/>
          </a:xfrm>
          <a:prstGeom prst="rect">
            <a:avLst/>
          </a:prstGeom>
        </p:spPr>
        <p:txBody>
          <a:bodyPr lIns="0" tIns="0" rIns="0" bIns="0" anchor="t">
            <a:noAutofit/>
          </a:bodyPr>
          <a:lstStyle>
            <a:lvl1pPr algn="l">
              <a:lnSpc>
                <a:spcPct val="80000"/>
              </a:lnSpc>
              <a:defRPr lang="en-US" sz="4300" b="1" cap="all" baseline="0" dirty="0" smtClean="0">
                <a:ea typeface="+mn-ea"/>
                <a:cs typeface="+mn-cs"/>
              </a:defRPr>
            </a:lvl1pPr>
          </a:lstStyle>
          <a:p>
            <a:pPr marL="0" lvl="0" indent="0" algn="l">
              <a:lnSpc>
                <a:spcPct val="80000"/>
              </a:lnSpc>
              <a:spcBef>
                <a:spcPts val="0"/>
              </a:spcBef>
              <a:spcAft>
                <a:spcPts val="0"/>
              </a:spcAft>
              <a:buFont typeface="Arial" pitchFamily="34" charset="0"/>
            </a:pPr>
            <a:r>
              <a:rPr lang="en-US" dirty="0" smtClean="0"/>
              <a:t>36pt, 1-2+ Lines, cap-case</a:t>
            </a:r>
          </a:p>
        </p:txBody>
      </p:sp>
      <p:sp>
        <p:nvSpPr>
          <p:cNvPr id="6" name="Rectangle 26"/>
          <p:cNvSpPr>
            <a:spLocks noChangeArrowheads="1"/>
          </p:cNvSpPr>
          <p:nvPr userDrawn="1"/>
        </p:nvSpPr>
        <p:spPr bwMode="black">
          <a:xfrm>
            <a:off x="754386" y="7475228"/>
            <a:ext cx="848360" cy="238127"/>
          </a:xfrm>
          <a:prstGeom prst="rect">
            <a:avLst/>
          </a:prstGeom>
          <a:noFill/>
          <a:ln w="9525" algn="ctr">
            <a:noFill/>
            <a:miter lim="800000"/>
            <a:headEnd/>
            <a:tailEnd/>
          </a:ln>
        </p:spPr>
        <p:txBody>
          <a:bodyPr wrap="none" lIns="0" tIns="0" rIns="0" bIns="0" anchor="b"/>
          <a:lstStyle/>
          <a:p>
            <a:pPr defTabSz="1097104" eaLnBrk="0" hangingPunct="0">
              <a:spcBef>
                <a:spcPct val="0"/>
              </a:spcBef>
              <a:tabLst>
                <a:tab pos="554274" algn="l"/>
                <a:tab pos="5485580" algn="ctr"/>
                <a:tab pos="10152128" algn="r"/>
                <a:tab pos="10624497" algn="r"/>
              </a:tabLst>
              <a:defRPr/>
            </a:pPr>
            <a:fld id="{E46DE64C-7D15-458B-8CF1-EEE6A14FF4AB}" type="slidenum">
              <a:rPr lang="en-US" sz="1100">
                <a:solidFill>
                  <a:srgbClr val="807F83"/>
                </a:solidFill>
                <a:latin typeface="Arial"/>
              </a:rPr>
              <a:pPr defTabSz="1097104" eaLnBrk="0" hangingPunct="0">
                <a:spcBef>
                  <a:spcPct val="0"/>
                </a:spcBef>
                <a:tabLst>
                  <a:tab pos="554274" algn="l"/>
                  <a:tab pos="5485580" algn="ctr"/>
                  <a:tab pos="10152128" algn="r"/>
                  <a:tab pos="10624497" algn="r"/>
                </a:tabLst>
                <a:defRPr/>
              </a:pPr>
              <a:t>‹#›</a:t>
            </a:fld>
            <a:endParaRPr lang="en-US" sz="1100" dirty="0">
              <a:solidFill>
                <a:srgbClr val="807F83"/>
              </a:solidFill>
              <a:latin typeface="Arial"/>
            </a:endParaRPr>
          </a:p>
        </p:txBody>
      </p:sp>
      <p:pic>
        <p:nvPicPr>
          <p:cNvPr id="8" name="Picture 7" descr="juniper_black.png"/>
          <p:cNvPicPr>
            <a:picLocks noChangeAspect="1"/>
          </p:cNvPicPr>
          <p:nvPr userDrawn="1"/>
        </p:nvPicPr>
        <p:blipFill>
          <a:blip r:embed="rId2" cstate="print"/>
          <a:stretch>
            <a:fillRect/>
          </a:stretch>
        </p:blipFill>
        <p:spPr>
          <a:xfrm>
            <a:off x="12102274" y="7580015"/>
            <a:ext cx="1778323" cy="363748"/>
          </a:xfrm>
          <a:prstGeom prst="rect">
            <a:avLst/>
          </a:prstGeom>
        </p:spPr>
      </p:pic>
      <p:sp>
        <p:nvSpPr>
          <p:cNvPr id="9" name="TextBox 8"/>
          <p:cNvSpPr txBox="1"/>
          <p:nvPr userDrawn="1"/>
        </p:nvSpPr>
        <p:spPr>
          <a:xfrm>
            <a:off x="5336660" y="7489379"/>
            <a:ext cx="3964688" cy="292370"/>
          </a:xfrm>
          <a:prstGeom prst="rect">
            <a:avLst/>
          </a:prstGeom>
          <a:noFill/>
        </p:spPr>
        <p:txBody>
          <a:bodyPr wrap="none" lIns="121902" tIns="60951" rIns="121902" bIns="60951" rtlCol="0">
            <a:spAutoFit/>
          </a:bodyPr>
          <a:lstStyle/>
          <a:p>
            <a:pPr algn="ctr" defTabSz="1097117"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262118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2 line title, subtitle, body">
    <p:spTree>
      <p:nvGrpSpPr>
        <p:cNvPr id="1" name=""/>
        <p:cNvGrpSpPr/>
        <p:nvPr/>
      </p:nvGrpSpPr>
      <p:grpSpPr>
        <a:xfrm>
          <a:off x="0" y="0"/>
          <a:ext cx="0" cy="0"/>
          <a:chOff x="0" y="0"/>
          <a:chExt cx="0" cy="0"/>
        </a:xfrm>
      </p:grpSpPr>
      <p:sp>
        <p:nvSpPr>
          <p:cNvPr id="11" name="Text Placeholder 7"/>
          <p:cNvSpPr>
            <a:spLocks noGrp="1"/>
          </p:cNvSpPr>
          <p:nvPr>
            <p:ph type="body" sz="quarter" idx="10"/>
          </p:nvPr>
        </p:nvSpPr>
        <p:spPr>
          <a:xfrm>
            <a:off x="606005" y="2457229"/>
            <a:ext cx="13418397" cy="4260850"/>
          </a:xfrm>
          <a:prstGeom prst="rect">
            <a:avLst/>
          </a:prstGeom>
        </p:spPr>
        <p:txBody>
          <a:bodyPr lIns="0" tIns="0" rIns="0" bIns="0" anchor="t">
            <a:noAutofit/>
          </a:bodyPr>
          <a:lstStyle>
            <a:lvl1pPr marL="0" indent="0" algn="l" defTabSz="987396" rtl="0" eaLnBrk="1" latinLnBrk="0" hangingPunct="1">
              <a:lnSpc>
                <a:spcPct val="100000"/>
              </a:lnSpc>
              <a:spcBef>
                <a:spcPts val="1680"/>
              </a:spcBef>
              <a:spcAft>
                <a:spcPts val="0"/>
              </a:spcAft>
              <a:buFont typeface="Arial" pitchFamily="34" charset="0"/>
              <a:buNone/>
              <a:defRPr lang="en-US" sz="2300" b="0" kern="1200" cap="none" baseline="0" smtClean="0">
                <a:solidFill>
                  <a:schemeClr val="tx1"/>
                </a:solidFill>
                <a:latin typeface="+mn-lt"/>
                <a:ea typeface="+mn-ea"/>
                <a:cs typeface="+mn-cs"/>
              </a:defRPr>
            </a:lvl1pPr>
            <a:lvl2pPr marL="411419" indent="-274279">
              <a:lnSpc>
                <a:spcPct val="100000"/>
              </a:lnSpc>
              <a:spcBef>
                <a:spcPts val="1680"/>
              </a:spcBef>
              <a:buFont typeface="Arial" pitchFamily="34" charset="0"/>
              <a:buChar char="•"/>
              <a:defRPr sz="2300">
                <a:latin typeface="+mn-lt"/>
              </a:defRPr>
            </a:lvl2pPr>
            <a:lvl3pPr marL="685700" indent="-274279">
              <a:lnSpc>
                <a:spcPct val="100000"/>
              </a:lnSpc>
              <a:spcBef>
                <a:spcPts val="1680"/>
              </a:spcBef>
              <a:buFont typeface="Arial" pitchFamily="34" charset="0"/>
              <a:buChar char="–"/>
              <a:defRPr sz="2300">
                <a:latin typeface="+mn-lt"/>
              </a:defRPr>
            </a:lvl3pPr>
            <a:lvl4pPr marL="959976" indent="-274279">
              <a:lnSpc>
                <a:spcPct val="100000"/>
              </a:lnSpc>
              <a:spcBef>
                <a:spcPts val="1680"/>
              </a:spcBef>
              <a:buFont typeface="Arial" pitchFamily="34" charset="0"/>
              <a:buChar char="•"/>
              <a:defRPr sz="2300">
                <a:latin typeface="+mn-lt"/>
              </a:defRPr>
            </a:lvl4pPr>
            <a:lvl5pPr marL="1234255" indent="-274279">
              <a:lnSpc>
                <a:spcPct val="100000"/>
              </a:lnSpc>
              <a:spcBef>
                <a:spcPts val="1680"/>
              </a:spcBef>
              <a:buFont typeface="Arial" pitchFamily="34" charset="0"/>
              <a:buChar char="–"/>
              <a:defRPr sz="23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5" hasCustomPrompt="1"/>
          </p:nvPr>
        </p:nvSpPr>
        <p:spPr>
          <a:xfrm>
            <a:off x="606005" y="1471576"/>
            <a:ext cx="13418397" cy="438912"/>
          </a:xfrm>
          <a:prstGeom prst="rect">
            <a:avLst/>
          </a:prstGeom>
        </p:spPr>
        <p:txBody>
          <a:bodyPr lIns="0" tIns="0" rIns="121902" bIns="60951" anchor="t" anchorCtr="0"/>
          <a:lstStyle>
            <a:lvl1pPr marL="0" indent="0" algn="l" defTabSz="987396" rtl="0" eaLnBrk="1" latinLnBrk="0" hangingPunct="1">
              <a:spcBef>
                <a:spcPct val="20000"/>
              </a:spcBef>
              <a:buFont typeface="Arial" pitchFamily="34" charset="0"/>
              <a:buNone/>
              <a:defRPr lang="en-US" sz="2300" kern="1200" smtClean="0">
                <a:solidFill>
                  <a:schemeClr val="bg1">
                    <a:lumMod val="50000"/>
                  </a:schemeClr>
                </a:solidFill>
                <a:latin typeface="+mn-lt"/>
                <a:ea typeface="+mn-ea"/>
                <a:cs typeface="+mn-cs"/>
              </a:defRPr>
            </a:lvl1pPr>
            <a:lvl2pPr marL="0" indent="0" algn="l" defTabSz="987396"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2pPr>
            <a:lvl3pPr marL="0" indent="0" algn="l" defTabSz="987396"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3pPr>
            <a:lvl4pPr marL="0" indent="0" algn="l" defTabSz="987396"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4pPr>
            <a:lvl5pPr marL="0" indent="0" algn="l" defTabSz="987396"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5pPr>
          </a:lstStyle>
          <a:p>
            <a:pPr lvl="0"/>
            <a:r>
              <a:rPr lang="en-US" dirty="0" smtClean="0"/>
              <a:t>Subtitle: 20pt Arial, Title Case</a:t>
            </a:r>
          </a:p>
        </p:txBody>
      </p:sp>
      <p:sp>
        <p:nvSpPr>
          <p:cNvPr id="7" name="Title 6"/>
          <p:cNvSpPr>
            <a:spLocks noGrp="1"/>
          </p:cNvSpPr>
          <p:nvPr>
            <p:ph type="title" hasCustomPrompt="1"/>
          </p:nvPr>
        </p:nvSpPr>
        <p:spPr>
          <a:xfrm>
            <a:off x="606005" y="451109"/>
            <a:ext cx="13418397" cy="1020472"/>
          </a:xfrm>
          <a:prstGeom prst="rect">
            <a:avLst/>
          </a:prstGeom>
        </p:spPr>
        <p:txBody>
          <a:bodyPr lIns="0" tIns="0" rIns="0" bIns="0" anchor="t">
            <a:noAutofit/>
          </a:bodyPr>
          <a:lstStyle>
            <a:lvl1pPr algn="l">
              <a:lnSpc>
                <a:spcPct val="80000"/>
              </a:lnSpc>
              <a:defRPr lang="en-US" sz="4300" b="1" cap="all" baseline="0" dirty="0" smtClean="0">
                <a:ea typeface="+mn-ea"/>
                <a:cs typeface="+mn-cs"/>
              </a:defRPr>
            </a:lvl1pPr>
          </a:lstStyle>
          <a:p>
            <a:pPr marL="0" lvl="0" indent="0" algn="l">
              <a:lnSpc>
                <a:spcPct val="80000"/>
              </a:lnSpc>
              <a:spcBef>
                <a:spcPts val="0"/>
              </a:spcBef>
              <a:spcAft>
                <a:spcPts val="0"/>
              </a:spcAft>
              <a:buFont typeface="Arial" pitchFamily="34" charset="0"/>
            </a:pPr>
            <a:r>
              <a:rPr lang="en-US" dirty="0" smtClean="0"/>
              <a:t>36pt, 2 Lines, cap-case</a:t>
            </a:r>
          </a:p>
        </p:txBody>
      </p:sp>
      <p:sp>
        <p:nvSpPr>
          <p:cNvPr id="6" name="Rectangle 26"/>
          <p:cNvSpPr>
            <a:spLocks noChangeArrowheads="1"/>
          </p:cNvSpPr>
          <p:nvPr userDrawn="1"/>
        </p:nvSpPr>
        <p:spPr bwMode="black">
          <a:xfrm>
            <a:off x="754386" y="7475228"/>
            <a:ext cx="848360" cy="238127"/>
          </a:xfrm>
          <a:prstGeom prst="rect">
            <a:avLst/>
          </a:prstGeom>
          <a:noFill/>
          <a:ln w="9525" algn="ctr">
            <a:noFill/>
            <a:miter lim="800000"/>
            <a:headEnd/>
            <a:tailEnd/>
          </a:ln>
        </p:spPr>
        <p:txBody>
          <a:bodyPr wrap="none" lIns="0" tIns="0" rIns="0" bIns="0" anchor="b"/>
          <a:lstStyle/>
          <a:p>
            <a:pPr defTabSz="1097104" eaLnBrk="0" hangingPunct="0">
              <a:spcBef>
                <a:spcPct val="0"/>
              </a:spcBef>
              <a:tabLst>
                <a:tab pos="554274" algn="l"/>
                <a:tab pos="5485580" algn="ctr"/>
                <a:tab pos="10152128" algn="r"/>
                <a:tab pos="10624497" algn="r"/>
              </a:tabLst>
              <a:defRPr/>
            </a:pPr>
            <a:fld id="{E46DE64C-7D15-458B-8CF1-EEE6A14FF4AB}" type="slidenum">
              <a:rPr lang="en-US" sz="1100">
                <a:solidFill>
                  <a:srgbClr val="807F83"/>
                </a:solidFill>
                <a:latin typeface="Arial"/>
              </a:rPr>
              <a:pPr defTabSz="1097104" eaLnBrk="0" hangingPunct="0">
                <a:spcBef>
                  <a:spcPct val="0"/>
                </a:spcBef>
                <a:tabLst>
                  <a:tab pos="554274" algn="l"/>
                  <a:tab pos="5485580" algn="ctr"/>
                  <a:tab pos="10152128" algn="r"/>
                  <a:tab pos="10624497" algn="r"/>
                </a:tabLst>
                <a:defRPr/>
              </a:pPr>
              <a:t>‹#›</a:t>
            </a:fld>
            <a:endParaRPr lang="en-US" sz="1100" dirty="0">
              <a:solidFill>
                <a:srgbClr val="807F83"/>
              </a:solidFill>
              <a:latin typeface="Arial"/>
            </a:endParaRPr>
          </a:p>
        </p:txBody>
      </p:sp>
      <p:pic>
        <p:nvPicPr>
          <p:cNvPr id="8" name="Picture 7" descr="juniper_black.png"/>
          <p:cNvPicPr>
            <a:picLocks noChangeAspect="1"/>
          </p:cNvPicPr>
          <p:nvPr userDrawn="1"/>
        </p:nvPicPr>
        <p:blipFill>
          <a:blip r:embed="rId2" cstate="print"/>
          <a:stretch>
            <a:fillRect/>
          </a:stretch>
        </p:blipFill>
        <p:spPr>
          <a:xfrm>
            <a:off x="12102274" y="7580015"/>
            <a:ext cx="1778323" cy="363748"/>
          </a:xfrm>
          <a:prstGeom prst="rect">
            <a:avLst/>
          </a:prstGeom>
        </p:spPr>
      </p:pic>
      <p:sp>
        <p:nvSpPr>
          <p:cNvPr id="9" name="TextBox 8"/>
          <p:cNvSpPr txBox="1"/>
          <p:nvPr userDrawn="1"/>
        </p:nvSpPr>
        <p:spPr>
          <a:xfrm>
            <a:off x="5336660" y="7489379"/>
            <a:ext cx="3964688" cy="292370"/>
          </a:xfrm>
          <a:prstGeom prst="rect">
            <a:avLst/>
          </a:prstGeom>
          <a:noFill/>
        </p:spPr>
        <p:txBody>
          <a:bodyPr wrap="none" lIns="121902" tIns="60951" rIns="121902" bIns="60951" rtlCol="0">
            <a:spAutoFit/>
          </a:bodyPr>
          <a:lstStyle/>
          <a:p>
            <a:pPr algn="ctr" defTabSz="1097117"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20804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1 line title, body">
    <p:spTree>
      <p:nvGrpSpPr>
        <p:cNvPr id="1" name=""/>
        <p:cNvGrpSpPr/>
        <p:nvPr/>
      </p:nvGrpSpPr>
      <p:grpSpPr>
        <a:xfrm>
          <a:off x="0" y="0"/>
          <a:ext cx="0" cy="0"/>
          <a:chOff x="0" y="0"/>
          <a:chExt cx="0" cy="0"/>
        </a:xfrm>
      </p:grpSpPr>
      <p:sp>
        <p:nvSpPr>
          <p:cNvPr id="11" name="Text Placeholder 7"/>
          <p:cNvSpPr>
            <a:spLocks noGrp="1"/>
          </p:cNvSpPr>
          <p:nvPr>
            <p:ph type="body" sz="quarter" idx="10"/>
          </p:nvPr>
        </p:nvSpPr>
        <p:spPr>
          <a:xfrm>
            <a:off x="606005" y="1918343"/>
            <a:ext cx="13418397" cy="4260850"/>
          </a:xfrm>
          <a:prstGeom prst="rect">
            <a:avLst/>
          </a:prstGeom>
        </p:spPr>
        <p:txBody>
          <a:bodyPr lIns="0" tIns="0" rIns="0" bIns="0" anchor="t">
            <a:noAutofit/>
          </a:bodyPr>
          <a:lstStyle>
            <a:lvl1pPr marL="0" indent="0" algn="l" defTabSz="987396" rtl="0" eaLnBrk="1" latinLnBrk="0" hangingPunct="1">
              <a:lnSpc>
                <a:spcPct val="100000"/>
              </a:lnSpc>
              <a:spcBef>
                <a:spcPts val="1680"/>
              </a:spcBef>
              <a:spcAft>
                <a:spcPts val="0"/>
              </a:spcAft>
              <a:buFont typeface="Arial" pitchFamily="34" charset="0"/>
              <a:buNone/>
              <a:defRPr lang="en-US" sz="2300" b="0" kern="1200" cap="none" baseline="0" smtClean="0">
                <a:solidFill>
                  <a:schemeClr val="tx1"/>
                </a:solidFill>
                <a:latin typeface="+mn-lt"/>
                <a:ea typeface="+mn-ea"/>
                <a:cs typeface="+mn-cs"/>
              </a:defRPr>
            </a:lvl1pPr>
            <a:lvl2pPr marL="411419" indent="-274279">
              <a:lnSpc>
                <a:spcPct val="100000"/>
              </a:lnSpc>
              <a:spcBef>
                <a:spcPts val="1680"/>
              </a:spcBef>
              <a:buFont typeface="Arial" pitchFamily="34" charset="0"/>
              <a:buChar char="•"/>
              <a:defRPr sz="2300">
                <a:latin typeface="+mn-lt"/>
              </a:defRPr>
            </a:lvl2pPr>
            <a:lvl3pPr marL="685700" indent="-274279">
              <a:lnSpc>
                <a:spcPct val="100000"/>
              </a:lnSpc>
              <a:spcBef>
                <a:spcPts val="1680"/>
              </a:spcBef>
              <a:buFont typeface="Arial" pitchFamily="34" charset="0"/>
              <a:buChar char="–"/>
              <a:defRPr sz="2300">
                <a:latin typeface="+mn-lt"/>
              </a:defRPr>
            </a:lvl3pPr>
            <a:lvl4pPr marL="959976" indent="-274279">
              <a:lnSpc>
                <a:spcPct val="100000"/>
              </a:lnSpc>
              <a:spcBef>
                <a:spcPts val="1680"/>
              </a:spcBef>
              <a:buFont typeface="Arial" pitchFamily="34" charset="0"/>
              <a:buChar char="•"/>
              <a:defRPr sz="2300">
                <a:latin typeface="+mn-lt"/>
              </a:defRPr>
            </a:lvl4pPr>
            <a:lvl5pPr marL="1234255" indent="-274279">
              <a:lnSpc>
                <a:spcPct val="100000"/>
              </a:lnSpc>
              <a:spcBef>
                <a:spcPts val="1680"/>
              </a:spcBef>
              <a:buFont typeface="Arial" pitchFamily="34" charset="0"/>
              <a:buChar char="–"/>
              <a:defRPr sz="23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hasCustomPrompt="1"/>
          </p:nvPr>
        </p:nvSpPr>
        <p:spPr>
          <a:xfrm>
            <a:off x="606005" y="451105"/>
            <a:ext cx="13418397" cy="482803"/>
          </a:xfrm>
          <a:prstGeom prst="rect">
            <a:avLst/>
          </a:prstGeom>
        </p:spPr>
        <p:txBody>
          <a:bodyPr lIns="0" tIns="0" rIns="0" bIns="0" anchor="t">
            <a:noAutofit/>
          </a:bodyPr>
          <a:lstStyle>
            <a:lvl1pPr algn="l">
              <a:lnSpc>
                <a:spcPct val="80000"/>
              </a:lnSpc>
              <a:defRPr lang="en-US" sz="4300" b="1" cap="all" baseline="0" dirty="0" smtClean="0">
                <a:ea typeface="+mn-ea"/>
                <a:cs typeface="+mn-cs"/>
              </a:defRPr>
            </a:lvl1pPr>
          </a:lstStyle>
          <a:p>
            <a:pPr marL="0" lvl="0" indent="0" algn="l">
              <a:lnSpc>
                <a:spcPct val="80000"/>
              </a:lnSpc>
              <a:spcBef>
                <a:spcPts val="0"/>
              </a:spcBef>
              <a:spcAft>
                <a:spcPts val="0"/>
              </a:spcAft>
              <a:buFont typeface="Arial" pitchFamily="34" charset="0"/>
            </a:pPr>
            <a:r>
              <a:rPr lang="en-US" dirty="0" smtClean="0"/>
              <a:t>36pt, 1 Line, cap-case</a:t>
            </a:r>
          </a:p>
        </p:txBody>
      </p:sp>
      <p:sp>
        <p:nvSpPr>
          <p:cNvPr id="4" name="Rectangle 26"/>
          <p:cNvSpPr>
            <a:spLocks noChangeArrowheads="1"/>
          </p:cNvSpPr>
          <p:nvPr userDrawn="1"/>
        </p:nvSpPr>
        <p:spPr bwMode="black">
          <a:xfrm>
            <a:off x="754386" y="7475228"/>
            <a:ext cx="848360" cy="238127"/>
          </a:xfrm>
          <a:prstGeom prst="rect">
            <a:avLst/>
          </a:prstGeom>
          <a:noFill/>
          <a:ln w="9525" algn="ctr">
            <a:noFill/>
            <a:miter lim="800000"/>
            <a:headEnd/>
            <a:tailEnd/>
          </a:ln>
        </p:spPr>
        <p:txBody>
          <a:bodyPr wrap="none" lIns="0" tIns="0" rIns="0" bIns="0" anchor="b"/>
          <a:lstStyle/>
          <a:p>
            <a:pPr defTabSz="1097104" eaLnBrk="0" hangingPunct="0">
              <a:spcBef>
                <a:spcPct val="0"/>
              </a:spcBef>
              <a:tabLst>
                <a:tab pos="554274" algn="l"/>
                <a:tab pos="5485580" algn="ctr"/>
                <a:tab pos="10152128" algn="r"/>
                <a:tab pos="10624497" algn="r"/>
              </a:tabLst>
              <a:defRPr/>
            </a:pPr>
            <a:fld id="{E46DE64C-7D15-458B-8CF1-EEE6A14FF4AB}" type="slidenum">
              <a:rPr lang="en-US" sz="1100">
                <a:solidFill>
                  <a:srgbClr val="807F83"/>
                </a:solidFill>
                <a:latin typeface="Arial"/>
              </a:rPr>
              <a:pPr defTabSz="1097104" eaLnBrk="0" hangingPunct="0">
                <a:spcBef>
                  <a:spcPct val="0"/>
                </a:spcBef>
                <a:tabLst>
                  <a:tab pos="554274" algn="l"/>
                  <a:tab pos="5485580" algn="ctr"/>
                  <a:tab pos="10152128" algn="r"/>
                  <a:tab pos="10624497" algn="r"/>
                </a:tabLst>
                <a:defRPr/>
              </a:pPr>
              <a:t>‹#›</a:t>
            </a:fld>
            <a:endParaRPr lang="en-US" sz="1100" dirty="0">
              <a:solidFill>
                <a:srgbClr val="807F83"/>
              </a:solidFill>
              <a:latin typeface="Arial"/>
            </a:endParaRPr>
          </a:p>
        </p:txBody>
      </p:sp>
      <p:pic>
        <p:nvPicPr>
          <p:cNvPr id="5" name="Picture 4" descr="juniper_black.png"/>
          <p:cNvPicPr>
            <a:picLocks noChangeAspect="1"/>
          </p:cNvPicPr>
          <p:nvPr userDrawn="1"/>
        </p:nvPicPr>
        <p:blipFill>
          <a:blip r:embed="rId2" cstate="print"/>
          <a:stretch>
            <a:fillRect/>
          </a:stretch>
        </p:blipFill>
        <p:spPr>
          <a:xfrm>
            <a:off x="12102274" y="7580015"/>
            <a:ext cx="1778323" cy="363748"/>
          </a:xfrm>
          <a:prstGeom prst="rect">
            <a:avLst/>
          </a:prstGeom>
        </p:spPr>
      </p:pic>
      <p:sp>
        <p:nvSpPr>
          <p:cNvPr id="6" name="TextBox 5"/>
          <p:cNvSpPr txBox="1"/>
          <p:nvPr userDrawn="1"/>
        </p:nvSpPr>
        <p:spPr>
          <a:xfrm>
            <a:off x="5336660" y="7489379"/>
            <a:ext cx="3964688" cy="292370"/>
          </a:xfrm>
          <a:prstGeom prst="rect">
            <a:avLst/>
          </a:prstGeom>
          <a:noFill/>
        </p:spPr>
        <p:txBody>
          <a:bodyPr wrap="none" lIns="121902" tIns="60951" rIns="121902" bIns="60951" rtlCol="0">
            <a:spAutoFit/>
          </a:bodyPr>
          <a:lstStyle/>
          <a:p>
            <a:pPr algn="ctr" defTabSz="1097117"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137122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2 line title, body">
    <p:spTree>
      <p:nvGrpSpPr>
        <p:cNvPr id="1" name=""/>
        <p:cNvGrpSpPr/>
        <p:nvPr/>
      </p:nvGrpSpPr>
      <p:grpSpPr>
        <a:xfrm>
          <a:off x="0" y="0"/>
          <a:ext cx="0" cy="0"/>
          <a:chOff x="0" y="0"/>
          <a:chExt cx="0" cy="0"/>
        </a:xfrm>
      </p:grpSpPr>
      <p:sp>
        <p:nvSpPr>
          <p:cNvPr id="11" name="Text Placeholder 7"/>
          <p:cNvSpPr>
            <a:spLocks noGrp="1"/>
          </p:cNvSpPr>
          <p:nvPr>
            <p:ph type="body" sz="quarter" idx="10"/>
          </p:nvPr>
        </p:nvSpPr>
        <p:spPr>
          <a:xfrm>
            <a:off x="606005" y="2462840"/>
            <a:ext cx="13418397" cy="4260850"/>
          </a:xfrm>
          <a:prstGeom prst="rect">
            <a:avLst/>
          </a:prstGeom>
        </p:spPr>
        <p:txBody>
          <a:bodyPr lIns="0" tIns="0" rIns="0" bIns="0" anchor="t">
            <a:noAutofit/>
          </a:bodyPr>
          <a:lstStyle>
            <a:lvl1pPr marL="0" indent="0" algn="l" defTabSz="987396" rtl="0" eaLnBrk="1" latinLnBrk="0" hangingPunct="1">
              <a:lnSpc>
                <a:spcPct val="100000"/>
              </a:lnSpc>
              <a:spcBef>
                <a:spcPts val="1680"/>
              </a:spcBef>
              <a:spcAft>
                <a:spcPts val="0"/>
              </a:spcAft>
              <a:buFont typeface="Arial" pitchFamily="34" charset="0"/>
              <a:buNone/>
              <a:defRPr lang="en-US" sz="2300" b="0" kern="1200" cap="none" baseline="0" smtClean="0">
                <a:solidFill>
                  <a:schemeClr val="tx1"/>
                </a:solidFill>
                <a:latin typeface="+mn-lt"/>
                <a:ea typeface="+mn-ea"/>
                <a:cs typeface="+mn-cs"/>
              </a:defRPr>
            </a:lvl1pPr>
            <a:lvl2pPr marL="411419" indent="-274279">
              <a:lnSpc>
                <a:spcPct val="100000"/>
              </a:lnSpc>
              <a:spcBef>
                <a:spcPts val="1680"/>
              </a:spcBef>
              <a:buFont typeface="Arial" pitchFamily="34" charset="0"/>
              <a:buChar char="•"/>
              <a:defRPr sz="2300">
                <a:latin typeface="+mn-lt"/>
              </a:defRPr>
            </a:lvl2pPr>
            <a:lvl3pPr marL="685700" indent="-274279">
              <a:lnSpc>
                <a:spcPct val="100000"/>
              </a:lnSpc>
              <a:spcBef>
                <a:spcPts val="1680"/>
              </a:spcBef>
              <a:buFont typeface="Arial" pitchFamily="34" charset="0"/>
              <a:buChar char="–"/>
              <a:defRPr sz="2300">
                <a:latin typeface="+mn-lt"/>
              </a:defRPr>
            </a:lvl3pPr>
            <a:lvl4pPr marL="959976" indent="-274279">
              <a:lnSpc>
                <a:spcPct val="100000"/>
              </a:lnSpc>
              <a:spcBef>
                <a:spcPts val="1680"/>
              </a:spcBef>
              <a:buFont typeface="Arial" pitchFamily="34" charset="0"/>
              <a:buChar char="•"/>
              <a:defRPr sz="2300">
                <a:latin typeface="+mn-lt"/>
              </a:defRPr>
            </a:lvl4pPr>
            <a:lvl5pPr marL="1234255" indent="-274279">
              <a:lnSpc>
                <a:spcPct val="100000"/>
              </a:lnSpc>
              <a:spcBef>
                <a:spcPts val="1680"/>
              </a:spcBef>
              <a:buFont typeface="Arial" pitchFamily="34" charset="0"/>
              <a:buChar char="–"/>
              <a:defRPr sz="23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hasCustomPrompt="1"/>
          </p:nvPr>
        </p:nvSpPr>
        <p:spPr>
          <a:xfrm>
            <a:off x="606005" y="451109"/>
            <a:ext cx="13418397" cy="1020472"/>
          </a:xfrm>
          <a:prstGeom prst="rect">
            <a:avLst/>
          </a:prstGeom>
        </p:spPr>
        <p:txBody>
          <a:bodyPr lIns="0" tIns="0" rIns="0" bIns="0" anchor="t">
            <a:noAutofit/>
          </a:bodyPr>
          <a:lstStyle>
            <a:lvl1pPr algn="l">
              <a:lnSpc>
                <a:spcPct val="80000"/>
              </a:lnSpc>
              <a:defRPr lang="en-US" sz="4300" b="1" cap="all" baseline="0" dirty="0" smtClean="0">
                <a:ea typeface="+mn-ea"/>
                <a:cs typeface="+mn-cs"/>
              </a:defRPr>
            </a:lvl1pPr>
          </a:lstStyle>
          <a:p>
            <a:pPr marL="0" lvl="0" indent="0" algn="l">
              <a:lnSpc>
                <a:spcPct val="80000"/>
              </a:lnSpc>
              <a:spcBef>
                <a:spcPts val="0"/>
              </a:spcBef>
              <a:spcAft>
                <a:spcPts val="0"/>
              </a:spcAft>
              <a:buFont typeface="Arial" pitchFamily="34" charset="0"/>
            </a:pPr>
            <a:r>
              <a:rPr lang="en-US" dirty="0" smtClean="0"/>
              <a:t>36pt, 2 Lines, cap-case</a:t>
            </a:r>
            <a:br>
              <a:rPr lang="en-US" dirty="0" smtClean="0"/>
            </a:br>
            <a:endParaRPr lang="en-US" dirty="0" smtClean="0"/>
          </a:p>
        </p:txBody>
      </p:sp>
      <p:sp>
        <p:nvSpPr>
          <p:cNvPr id="4" name="Rectangle 26"/>
          <p:cNvSpPr>
            <a:spLocks noChangeArrowheads="1"/>
          </p:cNvSpPr>
          <p:nvPr userDrawn="1"/>
        </p:nvSpPr>
        <p:spPr bwMode="black">
          <a:xfrm>
            <a:off x="754386" y="7475228"/>
            <a:ext cx="848360" cy="238127"/>
          </a:xfrm>
          <a:prstGeom prst="rect">
            <a:avLst/>
          </a:prstGeom>
          <a:noFill/>
          <a:ln w="9525" algn="ctr">
            <a:noFill/>
            <a:miter lim="800000"/>
            <a:headEnd/>
            <a:tailEnd/>
          </a:ln>
        </p:spPr>
        <p:txBody>
          <a:bodyPr wrap="none" lIns="0" tIns="0" rIns="0" bIns="0" anchor="b"/>
          <a:lstStyle/>
          <a:p>
            <a:pPr defTabSz="1097104" eaLnBrk="0" hangingPunct="0">
              <a:spcBef>
                <a:spcPct val="0"/>
              </a:spcBef>
              <a:tabLst>
                <a:tab pos="554274" algn="l"/>
                <a:tab pos="5485580" algn="ctr"/>
                <a:tab pos="10152128" algn="r"/>
                <a:tab pos="10624497" algn="r"/>
              </a:tabLst>
              <a:defRPr/>
            </a:pPr>
            <a:fld id="{E46DE64C-7D15-458B-8CF1-EEE6A14FF4AB}" type="slidenum">
              <a:rPr lang="en-US" sz="1100">
                <a:solidFill>
                  <a:srgbClr val="807F83"/>
                </a:solidFill>
                <a:latin typeface="Arial"/>
              </a:rPr>
              <a:pPr defTabSz="1097104" eaLnBrk="0" hangingPunct="0">
                <a:spcBef>
                  <a:spcPct val="0"/>
                </a:spcBef>
                <a:tabLst>
                  <a:tab pos="554274" algn="l"/>
                  <a:tab pos="5485580" algn="ctr"/>
                  <a:tab pos="10152128" algn="r"/>
                  <a:tab pos="10624497" algn="r"/>
                </a:tabLst>
                <a:defRPr/>
              </a:pPr>
              <a:t>‹#›</a:t>
            </a:fld>
            <a:endParaRPr lang="en-US" sz="1100" dirty="0">
              <a:solidFill>
                <a:srgbClr val="807F83"/>
              </a:solidFill>
              <a:latin typeface="Arial"/>
            </a:endParaRPr>
          </a:p>
        </p:txBody>
      </p:sp>
      <p:pic>
        <p:nvPicPr>
          <p:cNvPr id="5" name="Picture 4" descr="juniper_black.png"/>
          <p:cNvPicPr>
            <a:picLocks noChangeAspect="1"/>
          </p:cNvPicPr>
          <p:nvPr userDrawn="1"/>
        </p:nvPicPr>
        <p:blipFill>
          <a:blip r:embed="rId2" cstate="print"/>
          <a:stretch>
            <a:fillRect/>
          </a:stretch>
        </p:blipFill>
        <p:spPr>
          <a:xfrm>
            <a:off x="12102274" y="7580015"/>
            <a:ext cx="1778323" cy="363748"/>
          </a:xfrm>
          <a:prstGeom prst="rect">
            <a:avLst/>
          </a:prstGeom>
        </p:spPr>
      </p:pic>
      <p:sp>
        <p:nvSpPr>
          <p:cNvPr id="6" name="TextBox 5"/>
          <p:cNvSpPr txBox="1"/>
          <p:nvPr userDrawn="1"/>
        </p:nvSpPr>
        <p:spPr>
          <a:xfrm>
            <a:off x="5336660" y="7489379"/>
            <a:ext cx="3964688" cy="292370"/>
          </a:xfrm>
          <a:prstGeom prst="rect">
            <a:avLst/>
          </a:prstGeom>
          <a:noFill/>
        </p:spPr>
        <p:txBody>
          <a:bodyPr wrap="none" lIns="121902" tIns="60951" rIns="121902" bIns="60951" rtlCol="0">
            <a:spAutoFit/>
          </a:bodyPr>
          <a:lstStyle/>
          <a:p>
            <a:pPr algn="ctr" defTabSz="1097117"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1235563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1 line title, subtitle">
    <p:spTree>
      <p:nvGrpSpPr>
        <p:cNvPr id="1" name=""/>
        <p:cNvGrpSpPr/>
        <p:nvPr/>
      </p:nvGrpSpPr>
      <p:grpSpPr>
        <a:xfrm>
          <a:off x="0" y="0"/>
          <a:ext cx="0" cy="0"/>
          <a:chOff x="0" y="0"/>
          <a:chExt cx="0" cy="0"/>
        </a:xfrm>
      </p:grpSpPr>
      <p:sp>
        <p:nvSpPr>
          <p:cNvPr id="5" name="Text Placeholder 3"/>
          <p:cNvSpPr>
            <a:spLocks noGrp="1"/>
          </p:cNvSpPr>
          <p:nvPr>
            <p:ph type="body" sz="quarter" idx="15" hasCustomPrompt="1"/>
          </p:nvPr>
        </p:nvSpPr>
        <p:spPr>
          <a:xfrm>
            <a:off x="606005" y="931412"/>
            <a:ext cx="13418397" cy="438912"/>
          </a:xfrm>
          <a:prstGeom prst="rect">
            <a:avLst/>
          </a:prstGeom>
        </p:spPr>
        <p:txBody>
          <a:bodyPr lIns="0" tIns="0" rIns="121902" bIns="60951" anchor="t" anchorCtr="0"/>
          <a:lstStyle>
            <a:lvl1pPr marL="0" indent="0" algn="l" defTabSz="987396" rtl="0" eaLnBrk="1" latinLnBrk="0" hangingPunct="1">
              <a:spcBef>
                <a:spcPct val="20000"/>
              </a:spcBef>
              <a:buFont typeface="Arial" pitchFamily="34" charset="0"/>
              <a:buNone/>
              <a:defRPr lang="en-US" sz="2300" kern="1200" smtClean="0">
                <a:solidFill>
                  <a:schemeClr val="bg1">
                    <a:lumMod val="50000"/>
                  </a:schemeClr>
                </a:solidFill>
                <a:latin typeface="+mn-lt"/>
                <a:ea typeface="+mn-ea"/>
                <a:cs typeface="+mn-cs"/>
              </a:defRPr>
            </a:lvl1pPr>
            <a:lvl2pPr marL="0" indent="0" algn="l" defTabSz="987396"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2pPr>
            <a:lvl3pPr marL="0" indent="0" algn="l" defTabSz="987396"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3pPr>
            <a:lvl4pPr marL="0" indent="0" algn="l" defTabSz="987396"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4pPr>
            <a:lvl5pPr marL="0" indent="0" algn="l" defTabSz="987396"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5pPr>
          </a:lstStyle>
          <a:p>
            <a:pPr lvl="0"/>
            <a:r>
              <a:rPr lang="en-US" dirty="0" smtClean="0"/>
              <a:t>Subtitle: 18pt Arial, Title Case</a:t>
            </a:r>
          </a:p>
        </p:txBody>
      </p:sp>
      <p:sp>
        <p:nvSpPr>
          <p:cNvPr id="7" name="Title 6"/>
          <p:cNvSpPr>
            <a:spLocks noGrp="1"/>
          </p:cNvSpPr>
          <p:nvPr>
            <p:ph type="title" hasCustomPrompt="1"/>
          </p:nvPr>
        </p:nvSpPr>
        <p:spPr>
          <a:xfrm>
            <a:off x="606005" y="451107"/>
            <a:ext cx="13418397" cy="480308"/>
          </a:xfrm>
          <a:prstGeom prst="rect">
            <a:avLst/>
          </a:prstGeom>
        </p:spPr>
        <p:txBody>
          <a:bodyPr lIns="0" tIns="0" rIns="0" bIns="0" anchor="t">
            <a:noAutofit/>
          </a:bodyPr>
          <a:lstStyle>
            <a:lvl1pPr algn="l">
              <a:lnSpc>
                <a:spcPct val="80000"/>
              </a:lnSpc>
              <a:defRPr lang="en-US" sz="4300" b="1" cap="all" baseline="0" dirty="0" smtClean="0">
                <a:ea typeface="+mn-ea"/>
                <a:cs typeface="+mn-cs"/>
              </a:defRPr>
            </a:lvl1pPr>
          </a:lstStyle>
          <a:p>
            <a:pPr marL="0" lvl="0" indent="0" algn="l">
              <a:lnSpc>
                <a:spcPct val="80000"/>
              </a:lnSpc>
              <a:spcBef>
                <a:spcPts val="0"/>
              </a:spcBef>
              <a:spcAft>
                <a:spcPts val="0"/>
              </a:spcAft>
              <a:buFont typeface="Arial" pitchFamily="34" charset="0"/>
            </a:pPr>
            <a:r>
              <a:rPr lang="en-US" dirty="0" smtClean="0"/>
              <a:t>36pt, 1 Line, cap-case</a:t>
            </a:r>
          </a:p>
        </p:txBody>
      </p:sp>
      <p:sp>
        <p:nvSpPr>
          <p:cNvPr id="4" name="Rectangle 26"/>
          <p:cNvSpPr>
            <a:spLocks noChangeArrowheads="1"/>
          </p:cNvSpPr>
          <p:nvPr userDrawn="1"/>
        </p:nvSpPr>
        <p:spPr bwMode="black">
          <a:xfrm>
            <a:off x="754386" y="7475228"/>
            <a:ext cx="848360" cy="238127"/>
          </a:xfrm>
          <a:prstGeom prst="rect">
            <a:avLst/>
          </a:prstGeom>
          <a:noFill/>
          <a:ln w="9525" algn="ctr">
            <a:noFill/>
            <a:miter lim="800000"/>
            <a:headEnd/>
            <a:tailEnd/>
          </a:ln>
        </p:spPr>
        <p:txBody>
          <a:bodyPr wrap="none" lIns="0" tIns="0" rIns="0" bIns="0" anchor="b"/>
          <a:lstStyle/>
          <a:p>
            <a:pPr defTabSz="1097104" eaLnBrk="0" hangingPunct="0">
              <a:spcBef>
                <a:spcPct val="0"/>
              </a:spcBef>
              <a:tabLst>
                <a:tab pos="554274" algn="l"/>
                <a:tab pos="5485580" algn="ctr"/>
                <a:tab pos="10152128" algn="r"/>
                <a:tab pos="10624497" algn="r"/>
              </a:tabLst>
              <a:defRPr/>
            </a:pPr>
            <a:fld id="{E46DE64C-7D15-458B-8CF1-EEE6A14FF4AB}" type="slidenum">
              <a:rPr lang="en-US" sz="1100">
                <a:solidFill>
                  <a:srgbClr val="807F83"/>
                </a:solidFill>
                <a:latin typeface="Arial"/>
              </a:rPr>
              <a:pPr defTabSz="1097104" eaLnBrk="0" hangingPunct="0">
                <a:spcBef>
                  <a:spcPct val="0"/>
                </a:spcBef>
                <a:tabLst>
                  <a:tab pos="554274" algn="l"/>
                  <a:tab pos="5485580" algn="ctr"/>
                  <a:tab pos="10152128" algn="r"/>
                  <a:tab pos="10624497" algn="r"/>
                </a:tabLst>
                <a:defRPr/>
              </a:pPr>
              <a:t>‹#›</a:t>
            </a:fld>
            <a:endParaRPr lang="en-US" sz="1100" dirty="0">
              <a:solidFill>
                <a:srgbClr val="807F83"/>
              </a:solidFill>
              <a:latin typeface="Arial"/>
            </a:endParaRPr>
          </a:p>
        </p:txBody>
      </p:sp>
      <p:pic>
        <p:nvPicPr>
          <p:cNvPr id="6" name="Picture 5" descr="juniper_black.png"/>
          <p:cNvPicPr>
            <a:picLocks noChangeAspect="1"/>
          </p:cNvPicPr>
          <p:nvPr userDrawn="1"/>
        </p:nvPicPr>
        <p:blipFill>
          <a:blip r:embed="rId2" cstate="print"/>
          <a:stretch>
            <a:fillRect/>
          </a:stretch>
        </p:blipFill>
        <p:spPr>
          <a:xfrm>
            <a:off x="12102274" y="7580015"/>
            <a:ext cx="1778323" cy="363748"/>
          </a:xfrm>
          <a:prstGeom prst="rect">
            <a:avLst/>
          </a:prstGeom>
        </p:spPr>
      </p:pic>
      <p:sp>
        <p:nvSpPr>
          <p:cNvPr id="8" name="TextBox 7"/>
          <p:cNvSpPr txBox="1"/>
          <p:nvPr userDrawn="1"/>
        </p:nvSpPr>
        <p:spPr>
          <a:xfrm>
            <a:off x="5336660" y="7489379"/>
            <a:ext cx="3964688" cy="292370"/>
          </a:xfrm>
          <a:prstGeom prst="rect">
            <a:avLst/>
          </a:prstGeom>
          <a:noFill/>
        </p:spPr>
        <p:txBody>
          <a:bodyPr wrap="none" lIns="121902" tIns="60951" rIns="121902" bIns="60951" rtlCol="0">
            <a:spAutoFit/>
          </a:bodyPr>
          <a:lstStyle/>
          <a:p>
            <a:pPr algn="ctr" defTabSz="1097117"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279774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7" y="306707"/>
            <a:ext cx="13152120" cy="889636"/>
          </a:xfrm>
          <a:prstGeom prst="rect">
            <a:avLst/>
          </a:prstGeom>
        </p:spPr>
        <p:txBody>
          <a:bodyPr lIns="130451" tIns="65237" rIns="130451" bIns="65237">
            <a:noAutofit/>
          </a:bodyPr>
          <a:lstStyle>
            <a:lvl1pPr algn="l" defTabSz="652317" rtl="0" eaLnBrk="1" fontAlgn="base" hangingPunct="1">
              <a:lnSpc>
                <a:spcPct val="90000"/>
              </a:lnSpc>
              <a:spcBef>
                <a:spcPct val="0"/>
              </a:spcBef>
              <a:spcAft>
                <a:spcPts val="751"/>
              </a:spcAft>
              <a:defRPr lang="en-US" sz="3600" b="1" cap="all" baseline="0" dirty="0" smtClean="0">
                <a:solidFill>
                  <a:srgbClr val="292929"/>
                </a:solidFill>
                <a:latin typeface="+mj-lt"/>
                <a:ea typeface="+mj-ea"/>
                <a:cs typeface="+mj-cs"/>
              </a:defRPr>
            </a:lvl1pPr>
          </a:lstStyle>
          <a:p>
            <a:pPr lvl="0"/>
            <a:r>
              <a:rPr lang="en-US" smtClean="0"/>
              <a:t>Click to edit Master title style</a:t>
            </a:r>
            <a:endParaRPr lang="en-US" dirty="0"/>
          </a:p>
        </p:txBody>
      </p:sp>
      <p:sp>
        <p:nvSpPr>
          <p:cNvPr id="13" name="Content Placeholder 12"/>
          <p:cNvSpPr>
            <a:spLocks noGrp="1"/>
          </p:cNvSpPr>
          <p:nvPr>
            <p:ph sz="quarter" idx="10"/>
          </p:nvPr>
        </p:nvSpPr>
        <p:spPr>
          <a:xfrm>
            <a:off x="586587" y="1361289"/>
            <a:ext cx="13167360" cy="5822831"/>
          </a:xfrm>
          <a:prstGeom prst="rect">
            <a:avLst/>
          </a:prstGeom>
        </p:spPr>
        <p:txBody>
          <a:bodyPr lIns="130451" tIns="65237" rIns="130451" bIns="65237"/>
          <a:lstStyle>
            <a:lvl1pPr marL="160821" indent="-160821">
              <a:buClr>
                <a:schemeClr val="tx1"/>
              </a:buClr>
              <a:defRPr>
                <a:solidFill>
                  <a:schemeClr val="tx1"/>
                </a:solidFill>
              </a:defRPr>
            </a:lvl1pPr>
            <a:lvl2pPr marL="813141" indent="-321627">
              <a:buClr>
                <a:schemeClr val="tx1"/>
              </a:buClr>
              <a:defRPr>
                <a:solidFill>
                  <a:schemeClr val="tx1"/>
                </a:solidFill>
              </a:defRPr>
            </a:lvl2pPr>
            <a:lvl3pPr marL="1218568" indent="-319365">
              <a:buClr>
                <a:schemeClr val="tx1"/>
              </a:buClr>
              <a:defRPr>
                <a:solidFill>
                  <a:schemeClr val="tx1"/>
                </a:solidFill>
              </a:defRPr>
            </a:lvl3pPr>
            <a:lvl4pPr marL="1637586" indent="-332957">
              <a:buClr>
                <a:schemeClr val="tx1"/>
              </a:buClr>
              <a:defRPr>
                <a:solidFill>
                  <a:schemeClr val="tx1"/>
                </a:solidFill>
              </a:defRPr>
            </a:lvl4pPr>
            <a:lvl5pPr marL="2043004" indent="-246883">
              <a:buClr>
                <a:schemeClr val="tx1"/>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0132421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2 line title, subtitle">
    <p:spTree>
      <p:nvGrpSpPr>
        <p:cNvPr id="1" name=""/>
        <p:cNvGrpSpPr/>
        <p:nvPr/>
      </p:nvGrpSpPr>
      <p:grpSpPr>
        <a:xfrm>
          <a:off x="0" y="0"/>
          <a:ext cx="0" cy="0"/>
          <a:chOff x="0" y="0"/>
          <a:chExt cx="0" cy="0"/>
        </a:xfrm>
      </p:grpSpPr>
      <p:sp>
        <p:nvSpPr>
          <p:cNvPr id="5" name="Text Placeholder 3"/>
          <p:cNvSpPr>
            <a:spLocks noGrp="1"/>
          </p:cNvSpPr>
          <p:nvPr>
            <p:ph type="body" sz="quarter" idx="15" hasCustomPrompt="1"/>
          </p:nvPr>
        </p:nvSpPr>
        <p:spPr>
          <a:xfrm>
            <a:off x="606005" y="1472401"/>
            <a:ext cx="13418397" cy="438912"/>
          </a:xfrm>
          <a:prstGeom prst="rect">
            <a:avLst/>
          </a:prstGeom>
        </p:spPr>
        <p:txBody>
          <a:bodyPr lIns="0" tIns="0" rIns="121902" bIns="60951" anchor="t" anchorCtr="0"/>
          <a:lstStyle>
            <a:lvl1pPr marL="0" indent="0" algn="l" defTabSz="987396" rtl="0" eaLnBrk="1" latinLnBrk="0" hangingPunct="1">
              <a:spcBef>
                <a:spcPct val="20000"/>
              </a:spcBef>
              <a:buFont typeface="Arial" pitchFamily="34" charset="0"/>
              <a:buNone/>
              <a:defRPr lang="en-US" sz="2300" kern="1200" smtClean="0">
                <a:solidFill>
                  <a:schemeClr val="bg1">
                    <a:lumMod val="50000"/>
                  </a:schemeClr>
                </a:solidFill>
                <a:latin typeface="+mn-lt"/>
                <a:ea typeface="+mn-ea"/>
                <a:cs typeface="+mn-cs"/>
              </a:defRPr>
            </a:lvl1pPr>
            <a:lvl2pPr marL="0" indent="0" algn="l" defTabSz="987396"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2pPr>
            <a:lvl3pPr marL="0" indent="0" algn="l" defTabSz="987396"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3pPr>
            <a:lvl4pPr marL="0" indent="0" algn="l" defTabSz="987396"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4pPr>
            <a:lvl5pPr marL="0" indent="0" algn="l" defTabSz="987396"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5pPr>
          </a:lstStyle>
          <a:p>
            <a:pPr lvl="0"/>
            <a:r>
              <a:rPr lang="en-US" dirty="0" smtClean="0"/>
              <a:t>Subtitle: 18pt Arial, Title Case</a:t>
            </a:r>
          </a:p>
        </p:txBody>
      </p:sp>
      <p:sp>
        <p:nvSpPr>
          <p:cNvPr id="7" name="Title 6"/>
          <p:cNvSpPr>
            <a:spLocks noGrp="1"/>
          </p:cNvSpPr>
          <p:nvPr>
            <p:ph type="title" hasCustomPrompt="1"/>
          </p:nvPr>
        </p:nvSpPr>
        <p:spPr>
          <a:xfrm>
            <a:off x="606005" y="451111"/>
            <a:ext cx="13418397" cy="1021297"/>
          </a:xfrm>
          <a:prstGeom prst="rect">
            <a:avLst/>
          </a:prstGeom>
        </p:spPr>
        <p:txBody>
          <a:bodyPr lIns="0" tIns="0" rIns="0" bIns="0" anchor="t">
            <a:noAutofit/>
          </a:bodyPr>
          <a:lstStyle>
            <a:lvl1pPr algn="l">
              <a:lnSpc>
                <a:spcPct val="80000"/>
              </a:lnSpc>
              <a:defRPr lang="en-US" sz="4300" b="1" cap="all" baseline="0" dirty="0" smtClean="0">
                <a:ea typeface="+mn-ea"/>
                <a:cs typeface="+mn-cs"/>
              </a:defRPr>
            </a:lvl1pPr>
          </a:lstStyle>
          <a:p>
            <a:pPr marL="0" lvl="0" indent="0" algn="l">
              <a:lnSpc>
                <a:spcPct val="80000"/>
              </a:lnSpc>
              <a:spcBef>
                <a:spcPts val="0"/>
              </a:spcBef>
              <a:spcAft>
                <a:spcPts val="0"/>
              </a:spcAft>
              <a:buFont typeface="Arial" pitchFamily="34" charset="0"/>
            </a:pPr>
            <a:r>
              <a:rPr lang="en-US" dirty="0" smtClean="0"/>
              <a:t>36pt, 2 Lines, cap-case</a:t>
            </a:r>
          </a:p>
        </p:txBody>
      </p:sp>
      <p:sp>
        <p:nvSpPr>
          <p:cNvPr id="4" name="Rectangle 26"/>
          <p:cNvSpPr>
            <a:spLocks noChangeArrowheads="1"/>
          </p:cNvSpPr>
          <p:nvPr userDrawn="1"/>
        </p:nvSpPr>
        <p:spPr bwMode="black">
          <a:xfrm>
            <a:off x="754386" y="7475228"/>
            <a:ext cx="848360" cy="238127"/>
          </a:xfrm>
          <a:prstGeom prst="rect">
            <a:avLst/>
          </a:prstGeom>
          <a:noFill/>
          <a:ln w="9525" algn="ctr">
            <a:noFill/>
            <a:miter lim="800000"/>
            <a:headEnd/>
            <a:tailEnd/>
          </a:ln>
        </p:spPr>
        <p:txBody>
          <a:bodyPr wrap="none" lIns="0" tIns="0" rIns="0" bIns="0" anchor="b"/>
          <a:lstStyle/>
          <a:p>
            <a:pPr defTabSz="1097104" eaLnBrk="0" hangingPunct="0">
              <a:spcBef>
                <a:spcPct val="0"/>
              </a:spcBef>
              <a:tabLst>
                <a:tab pos="554274" algn="l"/>
                <a:tab pos="5485580" algn="ctr"/>
                <a:tab pos="10152128" algn="r"/>
                <a:tab pos="10624497" algn="r"/>
              </a:tabLst>
              <a:defRPr/>
            </a:pPr>
            <a:fld id="{E46DE64C-7D15-458B-8CF1-EEE6A14FF4AB}" type="slidenum">
              <a:rPr lang="en-US" sz="1100">
                <a:solidFill>
                  <a:srgbClr val="807F83"/>
                </a:solidFill>
                <a:latin typeface="Arial"/>
              </a:rPr>
              <a:pPr defTabSz="1097104" eaLnBrk="0" hangingPunct="0">
                <a:spcBef>
                  <a:spcPct val="0"/>
                </a:spcBef>
                <a:tabLst>
                  <a:tab pos="554274" algn="l"/>
                  <a:tab pos="5485580" algn="ctr"/>
                  <a:tab pos="10152128" algn="r"/>
                  <a:tab pos="10624497" algn="r"/>
                </a:tabLst>
                <a:defRPr/>
              </a:pPr>
              <a:t>‹#›</a:t>
            </a:fld>
            <a:endParaRPr lang="en-US" sz="1100" dirty="0">
              <a:solidFill>
                <a:srgbClr val="807F83"/>
              </a:solidFill>
              <a:latin typeface="Arial"/>
            </a:endParaRPr>
          </a:p>
        </p:txBody>
      </p:sp>
      <p:pic>
        <p:nvPicPr>
          <p:cNvPr id="6" name="Picture 5" descr="juniper_black.png"/>
          <p:cNvPicPr>
            <a:picLocks noChangeAspect="1"/>
          </p:cNvPicPr>
          <p:nvPr userDrawn="1"/>
        </p:nvPicPr>
        <p:blipFill>
          <a:blip r:embed="rId2" cstate="print"/>
          <a:stretch>
            <a:fillRect/>
          </a:stretch>
        </p:blipFill>
        <p:spPr>
          <a:xfrm>
            <a:off x="12102274" y="7580015"/>
            <a:ext cx="1778323" cy="363748"/>
          </a:xfrm>
          <a:prstGeom prst="rect">
            <a:avLst/>
          </a:prstGeom>
        </p:spPr>
      </p:pic>
      <p:sp>
        <p:nvSpPr>
          <p:cNvPr id="8" name="TextBox 7"/>
          <p:cNvSpPr txBox="1"/>
          <p:nvPr userDrawn="1"/>
        </p:nvSpPr>
        <p:spPr>
          <a:xfrm>
            <a:off x="5336665" y="7489379"/>
            <a:ext cx="3964688" cy="292370"/>
          </a:xfrm>
          <a:prstGeom prst="rect">
            <a:avLst/>
          </a:prstGeom>
          <a:noFill/>
        </p:spPr>
        <p:txBody>
          <a:bodyPr wrap="none" lIns="121902" tIns="60951" rIns="121902" bIns="60951" rtlCol="0">
            <a:spAutoFit/>
          </a:bodyPr>
          <a:lstStyle/>
          <a:p>
            <a:pPr algn="ctr" defTabSz="1097117"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264469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1 line title only">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618704" y="451105"/>
            <a:ext cx="13418397" cy="482803"/>
          </a:xfrm>
          <a:prstGeom prst="rect">
            <a:avLst/>
          </a:prstGeom>
        </p:spPr>
        <p:txBody>
          <a:bodyPr lIns="0" tIns="0" rIns="0" bIns="0" anchor="t">
            <a:noAutofit/>
          </a:bodyPr>
          <a:lstStyle>
            <a:lvl1pPr algn="l">
              <a:lnSpc>
                <a:spcPct val="80000"/>
              </a:lnSpc>
              <a:defRPr lang="en-US" sz="4300" b="1" cap="all" baseline="0" dirty="0" smtClean="0">
                <a:ea typeface="+mn-ea"/>
                <a:cs typeface="+mn-cs"/>
              </a:defRPr>
            </a:lvl1pPr>
          </a:lstStyle>
          <a:p>
            <a:pPr marL="0" lvl="0" indent="0" algn="l">
              <a:lnSpc>
                <a:spcPct val="80000"/>
              </a:lnSpc>
              <a:spcBef>
                <a:spcPts val="0"/>
              </a:spcBef>
              <a:spcAft>
                <a:spcPts val="0"/>
              </a:spcAft>
              <a:buFont typeface="Arial" pitchFamily="34" charset="0"/>
            </a:pPr>
            <a:r>
              <a:rPr lang="en-US" dirty="0" smtClean="0"/>
              <a:t>36pt, 1 Line, cap-case</a:t>
            </a:r>
          </a:p>
        </p:txBody>
      </p:sp>
      <p:sp>
        <p:nvSpPr>
          <p:cNvPr id="3" name="Rectangle 26"/>
          <p:cNvSpPr>
            <a:spLocks noChangeArrowheads="1"/>
          </p:cNvSpPr>
          <p:nvPr userDrawn="1"/>
        </p:nvSpPr>
        <p:spPr bwMode="black">
          <a:xfrm>
            <a:off x="754386" y="7475228"/>
            <a:ext cx="848360" cy="238127"/>
          </a:xfrm>
          <a:prstGeom prst="rect">
            <a:avLst/>
          </a:prstGeom>
          <a:noFill/>
          <a:ln w="9525" algn="ctr">
            <a:noFill/>
            <a:miter lim="800000"/>
            <a:headEnd/>
            <a:tailEnd/>
          </a:ln>
        </p:spPr>
        <p:txBody>
          <a:bodyPr wrap="none" lIns="0" tIns="0" rIns="0" bIns="0" anchor="b"/>
          <a:lstStyle/>
          <a:p>
            <a:pPr defTabSz="1097104" eaLnBrk="0" hangingPunct="0">
              <a:spcBef>
                <a:spcPct val="0"/>
              </a:spcBef>
              <a:tabLst>
                <a:tab pos="554274" algn="l"/>
                <a:tab pos="5485580" algn="ctr"/>
                <a:tab pos="10152128" algn="r"/>
                <a:tab pos="10624497" algn="r"/>
              </a:tabLst>
              <a:defRPr/>
            </a:pPr>
            <a:fld id="{E46DE64C-7D15-458B-8CF1-EEE6A14FF4AB}" type="slidenum">
              <a:rPr lang="en-US" sz="1100">
                <a:solidFill>
                  <a:srgbClr val="807F83"/>
                </a:solidFill>
                <a:latin typeface="Arial"/>
              </a:rPr>
              <a:pPr defTabSz="1097104" eaLnBrk="0" hangingPunct="0">
                <a:spcBef>
                  <a:spcPct val="0"/>
                </a:spcBef>
                <a:tabLst>
                  <a:tab pos="554274" algn="l"/>
                  <a:tab pos="5485580" algn="ctr"/>
                  <a:tab pos="10152128" algn="r"/>
                  <a:tab pos="10624497" algn="r"/>
                </a:tabLst>
                <a:defRPr/>
              </a:pPr>
              <a:t>‹#›</a:t>
            </a:fld>
            <a:endParaRPr lang="en-US" sz="1100" dirty="0">
              <a:solidFill>
                <a:srgbClr val="807F83"/>
              </a:solidFill>
              <a:latin typeface="Arial"/>
            </a:endParaRPr>
          </a:p>
        </p:txBody>
      </p:sp>
      <p:pic>
        <p:nvPicPr>
          <p:cNvPr id="4" name="Picture 3" descr="juniper_black.png"/>
          <p:cNvPicPr>
            <a:picLocks noChangeAspect="1"/>
          </p:cNvPicPr>
          <p:nvPr userDrawn="1"/>
        </p:nvPicPr>
        <p:blipFill>
          <a:blip r:embed="rId2" cstate="print"/>
          <a:stretch>
            <a:fillRect/>
          </a:stretch>
        </p:blipFill>
        <p:spPr>
          <a:xfrm>
            <a:off x="12102274" y="7580015"/>
            <a:ext cx="1778323" cy="363748"/>
          </a:xfrm>
          <a:prstGeom prst="rect">
            <a:avLst/>
          </a:prstGeom>
        </p:spPr>
      </p:pic>
      <p:sp>
        <p:nvSpPr>
          <p:cNvPr id="5" name="TextBox 4"/>
          <p:cNvSpPr txBox="1"/>
          <p:nvPr userDrawn="1"/>
        </p:nvSpPr>
        <p:spPr>
          <a:xfrm>
            <a:off x="5336660" y="7489379"/>
            <a:ext cx="3964688" cy="292370"/>
          </a:xfrm>
          <a:prstGeom prst="rect">
            <a:avLst/>
          </a:prstGeom>
          <a:noFill/>
        </p:spPr>
        <p:txBody>
          <a:bodyPr wrap="none" lIns="121902" tIns="60951" rIns="121902" bIns="60951" rtlCol="0">
            <a:spAutoFit/>
          </a:bodyPr>
          <a:lstStyle/>
          <a:p>
            <a:pPr algn="ctr" defTabSz="1097117" fontAlgn="base">
              <a:spcBef>
                <a:spcPct val="50000"/>
              </a:spcBef>
              <a:spcAft>
                <a:spcPct val="0"/>
              </a:spcAft>
              <a:defRPr/>
            </a:pPr>
            <a:r>
              <a:rPr lang="en-US" sz="1100" dirty="0" smtClean="0">
                <a:solidFill>
                  <a:srgbClr val="FFFFFF"/>
                </a:solidFill>
                <a:latin typeface="Arial"/>
              </a:rPr>
              <a:t>Copyright </a:t>
            </a:r>
            <a:r>
              <a:rPr lang="en-US" sz="1100" dirty="0" smtClean="0">
                <a:solidFill>
                  <a:srgbClr val="FFFFFF"/>
                </a:solidFill>
                <a:latin typeface="Arial"/>
                <a:ea typeface="ＭＳ Ｐゴシック" charset="-128"/>
              </a:rPr>
              <a:t>© 2013 Juniper Networks, Inc.     www.juniper.net</a:t>
            </a:r>
            <a:endParaRPr lang="en-US" sz="1100" dirty="0">
              <a:solidFill>
                <a:srgbClr val="FFFFFF"/>
              </a:solidFill>
              <a:latin typeface="Arial"/>
            </a:endParaRPr>
          </a:p>
        </p:txBody>
      </p:sp>
      <p:sp>
        <p:nvSpPr>
          <p:cNvPr id="6" name="TextBox 5"/>
          <p:cNvSpPr txBox="1"/>
          <p:nvPr userDrawn="1"/>
        </p:nvSpPr>
        <p:spPr>
          <a:xfrm>
            <a:off x="5336660" y="7489379"/>
            <a:ext cx="3964688" cy="292370"/>
          </a:xfrm>
          <a:prstGeom prst="rect">
            <a:avLst/>
          </a:prstGeom>
          <a:noFill/>
        </p:spPr>
        <p:txBody>
          <a:bodyPr wrap="none" lIns="121902" tIns="60951" rIns="121902" bIns="60951" rtlCol="0">
            <a:spAutoFit/>
          </a:bodyPr>
          <a:lstStyle/>
          <a:p>
            <a:pPr algn="ctr" defTabSz="1097117"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49419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2 line title only">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618704" y="451109"/>
            <a:ext cx="13418397" cy="1020472"/>
          </a:xfrm>
          <a:prstGeom prst="rect">
            <a:avLst/>
          </a:prstGeom>
        </p:spPr>
        <p:txBody>
          <a:bodyPr lIns="0" tIns="0" rIns="0" bIns="0" anchor="t">
            <a:noAutofit/>
          </a:bodyPr>
          <a:lstStyle>
            <a:lvl1pPr algn="l">
              <a:lnSpc>
                <a:spcPct val="80000"/>
              </a:lnSpc>
              <a:defRPr lang="en-US" sz="4300" b="1" cap="all" baseline="0" dirty="0" smtClean="0">
                <a:ea typeface="+mn-ea"/>
                <a:cs typeface="+mn-cs"/>
              </a:defRPr>
            </a:lvl1pPr>
          </a:lstStyle>
          <a:p>
            <a:pPr marL="0" lvl="0" indent="0" algn="l">
              <a:lnSpc>
                <a:spcPct val="80000"/>
              </a:lnSpc>
              <a:spcBef>
                <a:spcPts val="0"/>
              </a:spcBef>
              <a:spcAft>
                <a:spcPts val="0"/>
              </a:spcAft>
              <a:buFont typeface="Arial" pitchFamily="34" charset="0"/>
            </a:pPr>
            <a:r>
              <a:rPr lang="en-US" dirty="0" smtClean="0"/>
              <a:t>36pt, 1 Line, cap-case</a:t>
            </a:r>
          </a:p>
        </p:txBody>
      </p:sp>
      <p:sp>
        <p:nvSpPr>
          <p:cNvPr id="3" name="Rectangle 26"/>
          <p:cNvSpPr>
            <a:spLocks noChangeArrowheads="1"/>
          </p:cNvSpPr>
          <p:nvPr userDrawn="1"/>
        </p:nvSpPr>
        <p:spPr bwMode="black">
          <a:xfrm>
            <a:off x="754386" y="7475228"/>
            <a:ext cx="848360" cy="238127"/>
          </a:xfrm>
          <a:prstGeom prst="rect">
            <a:avLst/>
          </a:prstGeom>
          <a:noFill/>
          <a:ln w="9525" algn="ctr">
            <a:noFill/>
            <a:miter lim="800000"/>
            <a:headEnd/>
            <a:tailEnd/>
          </a:ln>
        </p:spPr>
        <p:txBody>
          <a:bodyPr wrap="none" lIns="0" tIns="0" rIns="0" bIns="0" anchor="b"/>
          <a:lstStyle/>
          <a:p>
            <a:pPr defTabSz="1097104" eaLnBrk="0" hangingPunct="0">
              <a:spcBef>
                <a:spcPct val="0"/>
              </a:spcBef>
              <a:tabLst>
                <a:tab pos="554274" algn="l"/>
                <a:tab pos="5485580" algn="ctr"/>
                <a:tab pos="10152128" algn="r"/>
                <a:tab pos="10624497" algn="r"/>
              </a:tabLst>
              <a:defRPr/>
            </a:pPr>
            <a:fld id="{E46DE64C-7D15-458B-8CF1-EEE6A14FF4AB}" type="slidenum">
              <a:rPr lang="en-US" sz="1100">
                <a:solidFill>
                  <a:srgbClr val="807F83"/>
                </a:solidFill>
                <a:latin typeface="Arial"/>
              </a:rPr>
              <a:pPr defTabSz="1097104" eaLnBrk="0" hangingPunct="0">
                <a:spcBef>
                  <a:spcPct val="0"/>
                </a:spcBef>
                <a:tabLst>
                  <a:tab pos="554274" algn="l"/>
                  <a:tab pos="5485580" algn="ctr"/>
                  <a:tab pos="10152128" algn="r"/>
                  <a:tab pos="10624497" algn="r"/>
                </a:tabLst>
                <a:defRPr/>
              </a:pPr>
              <a:t>‹#›</a:t>
            </a:fld>
            <a:endParaRPr lang="en-US" sz="1100" dirty="0">
              <a:solidFill>
                <a:srgbClr val="807F83"/>
              </a:solidFill>
              <a:latin typeface="Arial"/>
            </a:endParaRPr>
          </a:p>
        </p:txBody>
      </p:sp>
      <p:pic>
        <p:nvPicPr>
          <p:cNvPr id="4" name="Picture 3" descr="juniper_black.png"/>
          <p:cNvPicPr>
            <a:picLocks noChangeAspect="1"/>
          </p:cNvPicPr>
          <p:nvPr userDrawn="1"/>
        </p:nvPicPr>
        <p:blipFill>
          <a:blip r:embed="rId2" cstate="print"/>
          <a:stretch>
            <a:fillRect/>
          </a:stretch>
        </p:blipFill>
        <p:spPr>
          <a:xfrm>
            <a:off x="12102274" y="7580015"/>
            <a:ext cx="1778323" cy="363748"/>
          </a:xfrm>
          <a:prstGeom prst="rect">
            <a:avLst/>
          </a:prstGeom>
        </p:spPr>
      </p:pic>
      <p:sp>
        <p:nvSpPr>
          <p:cNvPr id="5" name="TextBox 4"/>
          <p:cNvSpPr txBox="1"/>
          <p:nvPr userDrawn="1"/>
        </p:nvSpPr>
        <p:spPr>
          <a:xfrm>
            <a:off x="5336660" y="7489379"/>
            <a:ext cx="3964688" cy="292370"/>
          </a:xfrm>
          <a:prstGeom prst="rect">
            <a:avLst/>
          </a:prstGeom>
          <a:noFill/>
        </p:spPr>
        <p:txBody>
          <a:bodyPr wrap="none" lIns="121902" tIns="60951" rIns="121902" bIns="60951" rtlCol="0">
            <a:spAutoFit/>
          </a:bodyPr>
          <a:lstStyle/>
          <a:p>
            <a:pPr algn="ctr" defTabSz="1097117" fontAlgn="base">
              <a:spcBef>
                <a:spcPct val="50000"/>
              </a:spcBef>
              <a:spcAft>
                <a:spcPct val="0"/>
              </a:spcAft>
              <a:defRPr/>
            </a:pPr>
            <a:r>
              <a:rPr lang="en-US" sz="1100" dirty="0" smtClean="0">
                <a:solidFill>
                  <a:srgbClr val="FFFFFF"/>
                </a:solidFill>
                <a:latin typeface="Arial"/>
              </a:rPr>
              <a:t>Copyright </a:t>
            </a:r>
            <a:r>
              <a:rPr lang="en-US" sz="1100" dirty="0" smtClean="0">
                <a:solidFill>
                  <a:srgbClr val="FFFFFF"/>
                </a:solidFill>
                <a:latin typeface="Arial"/>
                <a:ea typeface="ＭＳ Ｐゴシック" charset="-128"/>
              </a:rPr>
              <a:t>© 2013 Juniper Networks, Inc.     www.juniper.net</a:t>
            </a:r>
            <a:endParaRPr lang="en-US" sz="1100" dirty="0">
              <a:solidFill>
                <a:srgbClr val="FFFFFF"/>
              </a:solidFill>
              <a:latin typeface="Arial"/>
            </a:endParaRPr>
          </a:p>
        </p:txBody>
      </p:sp>
      <p:sp>
        <p:nvSpPr>
          <p:cNvPr id="10" name="TextBox 9"/>
          <p:cNvSpPr txBox="1"/>
          <p:nvPr userDrawn="1"/>
        </p:nvSpPr>
        <p:spPr>
          <a:xfrm>
            <a:off x="5336660" y="7489379"/>
            <a:ext cx="3964688" cy="292370"/>
          </a:xfrm>
          <a:prstGeom prst="rect">
            <a:avLst/>
          </a:prstGeom>
          <a:noFill/>
        </p:spPr>
        <p:txBody>
          <a:bodyPr wrap="none" lIns="121902" tIns="60951" rIns="121902" bIns="60951" rtlCol="0">
            <a:spAutoFit/>
          </a:bodyPr>
          <a:lstStyle/>
          <a:p>
            <a:pPr algn="ctr" defTabSz="1097117"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822415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26"/>
          <p:cNvSpPr>
            <a:spLocks noChangeArrowheads="1"/>
          </p:cNvSpPr>
          <p:nvPr userDrawn="1"/>
        </p:nvSpPr>
        <p:spPr bwMode="black">
          <a:xfrm>
            <a:off x="754386" y="7475228"/>
            <a:ext cx="848360" cy="238127"/>
          </a:xfrm>
          <a:prstGeom prst="rect">
            <a:avLst/>
          </a:prstGeom>
          <a:noFill/>
          <a:ln w="9525" algn="ctr">
            <a:noFill/>
            <a:miter lim="800000"/>
            <a:headEnd/>
            <a:tailEnd/>
          </a:ln>
        </p:spPr>
        <p:txBody>
          <a:bodyPr wrap="none" lIns="0" tIns="0" rIns="0" bIns="0" anchor="b"/>
          <a:lstStyle/>
          <a:p>
            <a:pPr defTabSz="1097104" eaLnBrk="0" hangingPunct="0">
              <a:spcBef>
                <a:spcPct val="0"/>
              </a:spcBef>
              <a:tabLst>
                <a:tab pos="554274" algn="l"/>
                <a:tab pos="5485580" algn="ctr"/>
                <a:tab pos="10152128" algn="r"/>
                <a:tab pos="10624497" algn="r"/>
              </a:tabLst>
              <a:defRPr/>
            </a:pPr>
            <a:fld id="{E46DE64C-7D15-458B-8CF1-EEE6A14FF4AB}" type="slidenum">
              <a:rPr lang="en-US" sz="1100">
                <a:solidFill>
                  <a:srgbClr val="807F83"/>
                </a:solidFill>
                <a:latin typeface="Arial"/>
              </a:rPr>
              <a:pPr defTabSz="1097104" eaLnBrk="0" hangingPunct="0">
                <a:spcBef>
                  <a:spcPct val="0"/>
                </a:spcBef>
                <a:tabLst>
                  <a:tab pos="554274" algn="l"/>
                  <a:tab pos="5485580" algn="ctr"/>
                  <a:tab pos="10152128" algn="r"/>
                  <a:tab pos="10624497" algn="r"/>
                </a:tabLst>
                <a:defRPr/>
              </a:pPr>
              <a:t>‹#›</a:t>
            </a:fld>
            <a:endParaRPr lang="en-US" sz="1100" dirty="0">
              <a:solidFill>
                <a:srgbClr val="807F83"/>
              </a:solidFill>
              <a:latin typeface="Arial"/>
            </a:endParaRPr>
          </a:p>
        </p:txBody>
      </p:sp>
      <p:pic>
        <p:nvPicPr>
          <p:cNvPr id="3" name="Picture 2" descr="juniper_black.png"/>
          <p:cNvPicPr>
            <a:picLocks noChangeAspect="1"/>
          </p:cNvPicPr>
          <p:nvPr userDrawn="1"/>
        </p:nvPicPr>
        <p:blipFill>
          <a:blip r:embed="rId2" cstate="print"/>
          <a:stretch>
            <a:fillRect/>
          </a:stretch>
        </p:blipFill>
        <p:spPr>
          <a:xfrm>
            <a:off x="12102274" y="7580015"/>
            <a:ext cx="1778323" cy="363748"/>
          </a:xfrm>
          <a:prstGeom prst="rect">
            <a:avLst/>
          </a:prstGeom>
        </p:spPr>
      </p:pic>
      <p:sp>
        <p:nvSpPr>
          <p:cNvPr id="4" name="TextBox 3"/>
          <p:cNvSpPr txBox="1"/>
          <p:nvPr userDrawn="1"/>
        </p:nvSpPr>
        <p:spPr>
          <a:xfrm>
            <a:off x="5336660" y="7489379"/>
            <a:ext cx="3964688" cy="292370"/>
          </a:xfrm>
          <a:prstGeom prst="rect">
            <a:avLst/>
          </a:prstGeom>
          <a:noFill/>
        </p:spPr>
        <p:txBody>
          <a:bodyPr wrap="none" lIns="121902" tIns="60951" rIns="121902" bIns="60951" rtlCol="0">
            <a:spAutoFit/>
          </a:bodyPr>
          <a:lstStyle/>
          <a:p>
            <a:pPr algn="ctr" defTabSz="1097117" fontAlgn="base">
              <a:spcBef>
                <a:spcPct val="50000"/>
              </a:spcBef>
              <a:spcAft>
                <a:spcPct val="0"/>
              </a:spcAft>
              <a:defRPr/>
            </a:pPr>
            <a:r>
              <a:rPr lang="en-US" sz="1100" dirty="0" smtClean="0">
                <a:solidFill>
                  <a:srgbClr val="FFFFFF"/>
                </a:solidFill>
                <a:latin typeface="Arial"/>
              </a:rPr>
              <a:t>Copyright </a:t>
            </a:r>
            <a:r>
              <a:rPr lang="en-US" sz="1100" dirty="0" smtClean="0">
                <a:solidFill>
                  <a:srgbClr val="FFFFFF"/>
                </a:solidFill>
                <a:latin typeface="Arial"/>
                <a:ea typeface="ＭＳ Ｐゴシック" charset="-128"/>
              </a:rPr>
              <a:t>© 2013 Juniper Networks, Inc.     www.juniper.net</a:t>
            </a:r>
            <a:endParaRPr lang="en-US" sz="1100" dirty="0">
              <a:solidFill>
                <a:srgbClr val="FFFFFF"/>
              </a:solidFill>
              <a:latin typeface="Arial"/>
            </a:endParaRPr>
          </a:p>
        </p:txBody>
      </p:sp>
      <p:sp>
        <p:nvSpPr>
          <p:cNvPr id="5" name="TextBox 4"/>
          <p:cNvSpPr txBox="1"/>
          <p:nvPr userDrawn="1"/>
        </p:nvSpPr>
        <p:spPr>
          <a:xfrm>
            <a:off x="5336660" y="7489379"/>
            <a:ext cx="3964688" cy="292370"/>
          </a:xfrm>
          <a:prstGeom prst="rect">
            <a:avLst/>
          </a:prstGeom>
          <a:noFill/>
        </p:spPr>
        <p:txBody>
          <a:bodyPr wrap="none" lIns="121902" tIns="60951" rIns="121902" bIns="60951" rtlCol="0">
            <a:spAutoFit/>
          </a:bodyPr>
          <a:lstStyle/>
          <a:p>
            <a:pPr algn="ctr" defTabSz="1097117"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877475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itle left">
    <p:spTree>
      <p:nvGrpSpPr>
        <p:cNvPr id="1" name=""/>
        <p:cNvGrpSpPr/>
        <p:nvPr/>
      </p:nvGrpSpPr>
      <p:grpSpPr>
        <a:xfrm>
          <a:off x="0" y="0"/>
          <a:ext cx="0" cy="0"/>
          <a:chOff x="0" y="0"/>
          <a:chExt cx="0" cy="0"/>
        </a:xfrm>
      </p:grpSpPr>
      <p:sp>
        <p:nvSpPr>
          <p:cNvPr id="2" name="Title 1"/>
          <p:cNvSpPr>
            <a:spLocks noGrp="1"/>
          </p:cNvSpPr>
          <p:nvPr>
            <p:ph type="title"/>
          </p:nvPr>
        </p:nvSpPr>
        <p:spPr>
          <a:xfrm>
            <a:off x="606002" y="451104"/>
            <a:ext cx="5852160" cy="7315200"/>
          </a:xfrm>
          <a:prstGeom prst="rect">
            <a:avLst/>
          </a:prstGeom>
        </p:spPr>
        <p:txBody>
          <a:bodyPr lIns="0" tIns="0" rIns="0" bIns="0" anchor="t">
            <a:noAutofit/>
          </a:bodyPr>
          <a:lstStyle>
            <a:lvl1pPr algn="l">
              <a:lnSpc>
                <a:spcPct val="80000"/>
              </a:lnSpc>
              <a:defRPr lang="en-US" sz="4300" b="1" cap="all" baseline="0" dirty="0">
                <a:ea typeface="+mn-ea"/>
                <a:cs typeface="+mn-cs"/>
              </a:defRPr>
            </a:lvl1pPr>
          </a:lstStyle>
          <a:p>
            <a:pPr marL="0" lvl="0" indent="0" algn="l">
              <a:lnSpc>
                <a:spcPct val="80000"/>
              </a:lnSpc>
              <a:spcBef>
                <a:spcPts val="0"/>
              </a:spcBef>
              <a:spcAft>
                <a:spcPts val="0"/>
              </a:spcAft>
              <a:buFont typeface="Arial" pitchFamily="34" charset="0"/>
            </a:pPr>
            <a:r>
              <a:rPr lang="en-US" dirty="0" smtClean="0"/>
              <a:t>Click to edit Master title style</a:t>
            </a:r>
            <a:endParaRPr lang="en-US" dirty="0"/>
          </a:p>
        </p:txBody>
      </p:sp>
      <p:sp>
        <p:nvSpPr>
          <p:cNvPr id="3" name="Rectangle 26"/>
          <p:cNvSpPr>
            <a:spLocks noChangeArrowheads="1"/>
          </p:cNvSpPr>
          <p:nvPr userDrawn="1"/>
        </p:nvSpPr>
        <p:spPr bwMode="black">
          <a:xfrm>
            <a:off x="754386" y="7475228"/>
            <a:ext cx="848360" cy="238127"/>
          </a:xfrm>
          <a:prstGeom prst="rect">
            <a:avLst/>
          </a:prstGeom>
          <a:noFill/>
          <a:ln w="9525" algn="ctr">
            <a:noFill/>
            <a:miter lim="800000"/>
            <a:headEnd/>
            <a:tailEnd/>
          </a:ln>
        </p:spPr>
        <p:txBody>
          <a:bodyPr wrap="none" lIns="0" tIns="0" rIns="0" bIns="0" anchor="b"/>
          <a:lstStyle/>
          <a:p>
            <a:pPr defTabSz="1097104" eaLnBrk="0" hangingPunct="0">
              <a:spcBef>
                <a:spcPct val="0"/>
              </a:spcBef>
              <a:tabLst>
                <a:tab pos="554274" algn="l"/>
                <a:tab pos="5485580" algn="ctr"/>
                <a:tab pos="10152128" algn="r"/>
                <a:tab pos="10624497" algn="r"/>
              </a:tabLst>
              <a:defRPr/>
            </a:pPr>
            <a:fld id="{E46DE64C-7D15-458B-8CF1-EEE6A14FF4AB}" type="slidenum">
              <a:rPr lang="en-US" sz="1100">
                <a:solidFill>
                  <a:srgbClr val="807F83"/>
                </a:solidFill>
                <a:latin typeface="Arial"/>
              </a:rPr>
              <a:pPr defTabSz="1097104" eaLnBrk="0" hangingPunct="0">
                <a:spcBef>
                  <a:spcPct val="0"/>
                </a:spcBef>
                <a:tabLst>
                  <a:tab pos="554274" algn="l"/>
                  <a:tab pos="5485580" algn="ctr"/>
                  <a:tab pos="10152128" algn="r"/>
                  <a:tab pos="10624497" algn="r"/>
                </a:tabLst>
                <a:defRPr/>
              </a:pPr>
              <a:t>‹#›</a:t>
            </a:fld>
            <a:endParaRPr lang="en-US" sz="1100" dirty="0">
              <a:solidFill>
                <a:srgbClr val="807F83"/>
              </a:solidFill>
              <a:latin typeface="Arial"/>
            </a:endParaRPr>
          </a:p>
        </p:txBody>
      </p:sp>
      <p:pic>
        <p:nvPicPr>
          <p:cNvPr id="4" name="Picture 3" descr="juniper_black.png"/>
          <p:cNvPicPr>
            <a:picLocks noChangeAspect="1"/>
          </p:cNvPicPr>
          <p:nvPr userDrawn="1"/>
        </p:nvPicPr>
        <p:blipFill>
          <a:blip r:embed="rId2" cstate="print"/>
          <a:stretch>
            <a:fillRect/>
          </a:stretch>
        </p:blipFill>
        <p:spPr>
          <a:xfrm>
            <a:off x="12102274" y="7580015"/>
            <a:ext cx="1778323" cy="363748"/>
          </a:xfrm>
          <a:prstGeom prst="rect">
            <a:avLst/>
          </a:prstGeom>
        </p:spPr>
      </p:pic>
      <p:sp>
        <p:nvSpPr>
          <p:cNvPr id="5" name="TextBox 4"/>
          <p:cNvSpPr txBox="1"/>
          <p:nvPr userDrawn="1"/>
        </p:nvSpPr>
        <p:spPr>
          <a:xfrm>
            <a:off x="5336660" y="7489379"/>
            <a:ext cx="3964688" cy="292370"/>
          </a:xfrm>
          <a:prstGeom prst="rect">
            <a:avLst/>
          </a:prstGeom>
          <a:noFill/>
        </p:spPr>
        <p:txBody>
          <a:bodyPr wrap="none" lIns="121902" tIns="60951" rIns="121902" bIns="60951" rtlCol="0">
            <a:spAutoFit/>
          </a:bodyPr>
          <a:lstStyle/>
          <a:p>
            <a:pPr algn="ctr" defTabSz="1097117"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403075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itle right">
    <p:spTree>
      <p:nvGrpSpPr>
        <p:cNvPr id="1" name=""/>
        <p:cNvGrpSpPr/>
        <p:nvPr/>
      </p:nvGrpSpPr>
      <p:grpSpPr>
        <a:xfrm>
          <a:off x="0" y="0"/>
          <a:ext cx="0" cy="0"/>
          <a:chOff x="0" y="0"/>
          <a:chExt cx="0" cy="0"/>
        </a:xfrm>
      </p:grpSpPr>
      <p:sp>
        <p:nvSpPr>
          <p:cNvPr id="2" name="Title 1"/>
          <p:cNvSpPr>
            <a:spLocks noGrp="1"/>
          </p:cNvSpPr>
          <p:nvPr>
            <p:ph type="title"/>
          </p:nvPr>
        </p:nvSpPr>
        <p:spPr>
          <a:xfrm>
            <a:off x="8176768" y="451104"/>
            <a:ext cx="5852160" cy="7315200"/>
          </a:xfrm>
          <a:prstGeom prst="rect">
            <a:avLst/>
          </a:prstGeom>
        </p:spPr>
        <p:txBody>
          <a:bodyPr lIns="0" tIns="0" rIns="0" bIns="0" anchor="t">
            <a:noAutofit/>
          </a:bodyPr>
          <a:lstStyle>
            <a:lvl1pPr algn="l">
              <a:lnSpc>
                <a:spcPct val="80000"/>
              </a:lnSpc>
              <a:defRPr lang="en-US" sz="4300" b="1" cap="all" baseline="0">
                <a:ea typeface="+mn-ea"/>
                <a:cs typeface="+mn-cs"/>
              </a:defRPr>
            </a:lvl1pPr>
          </a:lstStyle>
          <a:p>
            <a:pPr marL="0" lvl="0" indent="0" algn="l">
              <a:lnSpc>
                <a:spcPct val="80000"/>
              </a:lnSpc>
              <a:spcBef>
                <a:spcPts val="0"/>
              </a:spcBef>
              <a:spcAft>
                <a:spcPts val="0"/>
              </a:spcAft>
              <a:buFont typeface="Arial" pitchFamily="34" charset="0"/>
            </a:pPr>
            <a:r>
              <a:rPr lang="en-US" dirty="0" smtClean="0"/>
              <a:t>Click to edit Master title style</a:t>
            </a:r>
            <a:endParaRPr lang="en-US" dirty="0"/>
          </a:p>
        </p:txBody>
      </p:sp>
      <p:sp>
        <p:nvSpPr>
          <p:cNvPr id="3" name="Rectangle 26"/>
          <p:cNvSpPr>
            <a:spLocks noChangeArrowheads="1"/>
          </p:cNvSpPr>
          <p:nvPr userDrawn="1"/>
        </p:nvSpPr>
        <p:spPr bwMode="black">
          <a:xfrm>
            <a:off x="754386" y="7475228"/>
            <a:ext cx="848360" cy="238127"/>
          </a:xfrm>
          <a:prstGeom prst="rect">
            <a:avLst/>
          </a:prstGeom>
          <a:noFill/>
          <a:ln w="9525" algn="ctr">
            <a:noFill/>
            <a:miter lim="800000"/>
            <a:headEnd/>
            <a:tailEnd/>
          </a:ln>
        </p:spPr>
        <p:txBody>
          <a:bodyPr wrap="none" lIns="0" tIns="0" rIns="0" bIns="0" anchor="b"/>
          <a:lstStyle/>
          <a:p>
            <a:pPr defTabSz="1097104" eaLnBrk="0" hangingPunct="0">
              <a:spcBef>
                <a:spcPct val="0"/>
              </a:spcBef>
              <a:tabLst>
                <a:tab pos="554274" algn="l"/>
                <a:tab pos="5485580" algn="ctr"/>
                <a:tab pos="10152128" algn="r"/>
                <a:tab pos="10624497" algn="r"/>
              </a:tabLst>
              <a:defRPr/>
            </a:pPr>
            <a:fld id="{E46DE64C-7D15-458B-8CF1-EEE6A14FF4AB}" type="slidenum">
              <a:rPr lang="en-US" sz="1100">
                <a:solidFill>
                  <a:srgbClr val="807F83"/>
                </a:solidFill>
                <a:latin typeface="Arial"/>
              </a:rPr>
              <a:pPr defTabSz="1097104" eaLnBrk="0" hangingPunct="0">
                <a:spcBef>
                  <a:spcPct val="0"/>
                </a:spcBef>
                <a:tabLst>
                  <a:tab pos="554274" algn="l"/>
                  <a:tab pos="5485580" algn="ctr"/>
                  <a:tab pos="10152128" algn="r"/>
                  <a:tab pos="10624497" algn="r"/>
                </a:tabLst>
                <a:defRPr/>
              </a:pPr>
              <a:t>‹#›</a:t>
            </a:fld>
            <a:endParaRPr lang="en-US" sz="1100" dirty="0">
              <a:solidFill>
                <a:srgbClr val="807F83"/>
              </a:solidFill>
              <a:latin typeface="Arial"/>
            </a:endParaRPr>
          </a:p>
        </p:txBody>
      </p:sp>
      <p:pic>
        <p:nvPicPr>
          <p:cNvPr id="4" name="Picture 3" descr="juniper_black.png"/>
          <p:cNvPicPr>
            <a:picLocks noChangeAspect="1"/>
          </p:cNvPicPr>
          <p:nvPr userDrawn="1"/>
        </p:nvPicPr>
        <p:blipFill>
          <a:blip r:embed="rId2" cstate="print"/>
          <a:stretch>
            <a:fillRect/>
          </a:stretch>
        </p:blipFill>
        <p:spPr>
          <a:xfrm>
            <a:off x="12102274" y="7580015"/>
            <a:ext cx="1778323" cy="363748"/>
          </a:xfrm>
          <a:prstGeom prst="rect">
            <a:avLst/>
          </a:prstGeom>
        </p:spPr>
      </p:pic>
      <p:sp>
        <p:nvSpPr>
          <p:cNvPr id="5" name="TextBox 4"/>
          <p:cNvSpPr txBox="1"/>
          <p:nvPr userDrawn="1"/>
        </p:nvSpPr>
        <p:spPr>
          <a:xfrm>
            <a:off x="5336660" y="7489379"/>
            <a:ext cx="3964688" cy="292370"/>
          </a:xfrm>
          <a:prstGeom prst="rect">
            <a:avLst/>
          </a:prstGeom>
          <a:noFill/>
        </p:spPr>
        <p:txBody>
          <a:bodyPr wrap="none" lIns="121902" tIns="60951" rIns="121902" bIns="60951" rtlCol="0">
            <a:spAutoFit/>
          </a:bodyPr>
          <a:lstStyle/>
          <a:p>
            <a:pPr algn="ctr" defTabSz="1097117"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2577462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divider title upper lef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6002" y="451104"/>
            <a:ext cx="5852160" cy="7315200"/>
          </a:xfrm>
          <a:prstGeom prst="rect">
            <a:avLst/>
          </a:prstGeom>
        </p:spPr>
        <p:txBody>
          <a:bodyPr lIns="0" tIns="0" rIns="0" bIns="0" anchor="t">
            <a:noAutofit/>
          </a:bodyPr>
          <a:lstStyle>
            <a:lvl1pPr algn="l">
              <a:lnSpc>
                <a:spcPct val="80000"/>
              </a:lnSpc>
              <a:defRPr lang="en-US" b="1" cap="all" baseline="0">
                <a:solidFill>
                  <a:schemeClr val="bg1"/>
                </a:solidFill>
                <a:ea typeface="+mn-ea"/>
                <a:cs typeface="+mn-cs"/>
              </a:defRPr>
            </a:lvl1pPr>
          </a:lstStyle>
          <a:p>
            <a:pPr marL="0" lvl="0" indent="0" algn="l">
              <a:lnSpc>
                <a:spcPct val="80000"/>
              </a:lnSpc>
              <a:spcBef>
                <a:spcPts val="0"/>
              </a:spcBef>
              <a:spcAft>
                <a:spcPts val="0"/>
              </a:spcAft>
              <a:buFont typeface="Arial" pitchFamily="34" charset="0"/>
            </a:pPr>
            <a:r>
              <a:rPr lang="en-US" dirty="0" smtClean="0"/>
              <a:t>Click to edit Master title style</a:t>
            </a:r>
            <a:endParaRPr lang="en-US" dirty="0"/>
          </a:p>
        </p:txBody>
      </p:sp>
    </p:spTree>
    <p:extLst>
      <p:ext uri="{BB962C8B-B14F-4D97-AF65-F5344CB8AC3E}">
        <p14:creationId xmlns:p14="http://schemas.microsoft.com/office/powerpoint/2010/main" val="2329144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divider title upper right">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172238" y="451104"/>
            <a:ext cx="5852160" cy="7315200"/>
          </a:xfrm>
          <a:prstGeom prst="rect">
            <a:avLst/>
          </a:prstGeom>
        </p:spPr>
        <p:txBody>
          <a:bodyPr lIns="0" tIns="0" rIns="0" bIns="0" anchor="t">
            <a:noAutofit/>
          </a:bodyPr>
          <a:lstStyle>
            <a:lvl1pPr algn="l">
              <a:lnSpc>
                <a:spcPct val="80000"/>
              </a:lnSpc>
              <a:defRPr lang="en-US" b="1" cap="all" baseline="0">
                <a:solidFill>
                  <a:schemeClr val="bg1"/>
                </a:solidFill>
                <a:ea typeface="+mn-ea"/>
                <a:cs typeface="+mn-cs"/>
              </a:defRPr>
            </a:lvl1pPr>
          </a:lstStyle>
          <a:p>
            <a:pPr marL="0" lvl="0" indent="0" algn="l">
              <a:lnSpc>
                <a:spcPct val="80000"/>
              </a:lnSpc>
              <a:spcBef>
                <a:spcPts val="0"/>
              </a:spcBef>
              <a:spcAft>
                <a:spcPts val="0"/>
              </a:spcAft>
              <a:buFont typeface="Arial" pitchFamily="34" charset="0"/>
            </a:pPr>
            <a:r>
              <a:rPr lang="en-US" dirty="0" smtClean="0"/>
              <a:t>Click to edit Master title style</a:t>
            </a:r>
            <a:endParaRPr lang="en-US" dirty="0"/>
          </a:p>
        </p:txBody>
      </p:sp>
    </p:spTree>
    <p:extLst>
      <p:ext uri="{BB962C8B-B14F-4D97-AF65-F5344CB8AC3E}">
        <p14:creationId xmlns:p14="http://schemas.microsoft.com/office/powerpoint/2010/main" val="64086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divider title lower righ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72238" y="451107"/>
            <a:ext cx="5852160" cy="6013196"/>
          </a:xfrm>
          <a:prstGeom prst="rect">
            <a:avLst/>
          </a:prstGeom>
        </p:spPr>
        <p:txBody>
          <a:bodyPr lIns="0" tIns="0" rIns="0" bIns="0" anchor="b">
            <a:noAutofit/>
          </a:bodyPr>
          <a:lstStyle>
            <a:lvl1pPr algn="l">
              <a:lnSpc>
                <a:spcPct val="80000"/>
              </a:lnSpc>
              <a:defRPr lang="en-US" b="1" cap="all" baseline="0">
                <a:solidFill>
                  <a:schemeClr val="bg1"/>
                </a:solidFill>
                <a:ea typeface="+mn-ea"/>
                <a:cs typeface="+mn-cs"/>
              </a:defRPr>
            </a:lvl1pPr>
          </a:lstStyle>
          <a:p>
            <a:pPr marL="0" lvl="0" indent="0" algn="l">
              <a:lnSpc>
                <a:spcPct val="80000"/>
              </a:lnSpc>
              <a:spcBef>
                <a:spcPts val="0"/>
              </a:spcBef>
              <a:spcAft>
                <a:spcPts val="0"/>
              </a:spcAft>
              <a:buFont typeface="Arial" pitchFamily="34" charset="0"/>
            </a:pPr>
            <a:r>
              <a:rPr lang="en-US" dirty="0" smtClean="0"/>
              <a:t>Click to edit Master title style</a:t>
            </a:r>
            <a:endParaRPr lang="en-US" dirty="0"/>
          </a:p>
        </p:txBody>
      </p:sp>
    </p:spTree>
    <p:extLst>
      <p:ext uri="{BB962C8B-B14F-4D97-AF65-F5344CB8AC3E}">
        <p14:creationId xmlns:p14="http://schemas.microsoft.com/office/powerpoint/2010/main" val="311115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8" name="Picture 2" descr="\\psf\Host\Volumes\EP File Share\ Juniper\Major Tasks\Template Redesign\Development\Round 14_Light Template Dev\Artwork\_Logos and Design Elements\Juniper Logo\juniper.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tretch/>
        </p:blipFill>
        <p:spPr bwMode="auto">
          <a:xfrm>
            <a:off x="5730240" y="3196249"/>
            <a:ext cx="3169920" cy="1837114"/>
          </a:xfrm>
          <a:prstGeom prst="rect">
            <a:avLst/>
          </a:prstGeom>
          <a:noFill/>
          <a:ln>
            <a:no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58573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1" name="Rectangle 10"/>
          <p:cNvSpPr/>
          <p:nvPr userDrawn="1"/>
        </p:nvSpPr>
        <p:spPr>
          <a:xfrm>
            <a:off x="3" y="-1"/>
            <a:ext cx="14630400" cy="82296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12984" tIns="56489" rIns="112984" bIns="56489" rtlCol="0" anchor="ctr"/>
          <a:lstStyle/>
          <a:p>
            <a:pPr algn="ctr" defTabSz="1173257" fontAlgn="base">
              <a:spcBef>
                <a:spcPct val="0"/>
              </a:spcBef>
              <a:spcAft>
                <a:spcPct val="0"/>
              </a:spcAft>
            </a:pPr>
            <a:endParaRPr lang="en-US" dirty="0">
              <a:solidFill>
                <a:srgbClr val="282828"/>
              </a:solidFill>
              <a:latin typeface="Arial" panose="020B0604020202020204" pitchFamily="34" charset="0"/>
            </a:endParaRPr>
          </a:p>
        </p:txBody>
      </p:sp>
      <p:pic>
        <p:nvPicPr>
          <p:cNvPr id="2" name="Picture 1" descr="testytest2.png"/>
          <p:cNvPicPr>
            <a:picLocks noChangeAspect="1"/>
          </p:cNvPicPr>
          <p:nvPr userDrawn="1"/>
        </p:nvPicPr>
        <p:blipFill rotWithShape="1">
          <a:blip r:embed="rId2" cstate="screen">
            <a:alphaModFix amt="65000"/>
            <a:extLst>
              <a:ext uri="{28A0092B-C50C-407E-A947-70E740481C1C}">
                <a14:useLocalDpi xmlns:a14="http://schemas.microsoft.com/office/drawing/2010/main"/>
              </a:ext>
            </a:extLst>
          </a:blip>
          <a:srcRect/>
          <a:stretch/>
        </p:blipFill>
        <p:spPr>
          <a:xfrm>
            <a:off x="3" y="0"/>
            <a:ext cx="14630400" cy="8229600"/>
          </a:xfrm>
          <a:prstGeom prst="rect">
            <a:avLst/>
          </a:prstGeom>
        </p:spPr>
      </p:pic>
      <p:pic>
        <p:nvPicPr>
          <p:cNvPr id="3" name="Picture 2" descr="responsive_pallete.png"/>
          <p:cNvPicPr preferRelativeResize="0">
            <a:picLocks/>
          </p:cNvPicPr>
          <p:nvPr userDrawn="1"/>
        </p:nvPicPr>
        <p:blipFill>
          <a:blip r:embed="rId3">
            <a:extLst>
              <a:ext uri="{28A0092B-C50C-407E-A947-70E740481C1C}">
                <a14:useLocalDpi xmlns:a14="http://schemas.microsoft.com/office/drawing/2010/main"/>
              </a:ext>
            </a:extLst>
          </a:blip>
          <a:stretch>
            <a:fillRect/>
          </a:stretch>
        </p:blipFill>
        <p:spPr>
          <a:xfrm>
            <a:off x="1184988" y="4503159"/>
            <a:ext cx="7700011" cy="93128"/>
          </a:xfrm>
          <a:prstGeom prst="rect">
            <a:avLst/>
          </a:prstGeom>
        </p:spPr>
      </p:pic>
      <p:sp>
        <p:nvSpPr>
          <p:cNvPr id="6" name="Title 5"/>
          <p:cNvSpPr>
            <a:spLocks noGrp="1"/>
          </p:cNvSpPr>
          <p:nvPr>
            <p:ph type="title"/>
          </p:nvPr>
        </p:nvSpPr>
        <p:spPr>
          <a:xfrm>
            <a:off x="1206221" y="2517378"/>
            <a:ext cx="8055056" cy="18348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0" bIns="0" anchor="b" anchorCtr="0">
            <a:spAutoFit/>
          </a:bodyPr>
          <a:lstStyle>
            <a:lvl1pPr>
              <a:lnSpc>
                <a:spcPct val="95000"/>
              </a:lnSpc>
              <a:spcBef>
                <a:spcPts val="927"/>
              </a:spcBef>
              <a:spcAft>
                <a:spcPts val="0"/>
              </a:spcAft>
              <a:defRPr lang="en-US" sz="7300" b="0" spc="-64" baseline="0">
                <a:solidFill>
                  <a:schemeClr val="tx1"/>
                </a:solidFill>
                <a:ea typeface="+mn-ea"/>
              </a:defRPr>
            </a:lvl1pPr>
          </a:lstStyle>
          <a:p>
            <a:pPr marL="0" lvl="0">
              <a:lnSpc>
                <a:spcPct val="80000"/>
              </a:lnSpc>
              <a:spcAft>
                <a:spcPts val="1236"/>
              </a:spcAft>
            </a:pPr>
            <a:r>
              <a:rPr lang="en-US" dirty="0" smtClean="0"/>
              <a:t>Click to edit Master title style</a:t>
            </a:r>
            <a:endParaRPr lang="en-US" dirty="0"/>
          </a:p>
        </p:txBody>
      </p:sp>
      <p:sp>
        <p:nvSpPr>
          <p:cNvPr id="13" name="Content Placeholder 12"/>
          <p:cNvSpPr>
            <a:spLocks noGrp="1"/>
          </p:cNvSpPr>
          <p:nvPr>
            <p:ph sz="quarter" idx="10"/>
          </p:nvPr>
        </p:nvSpPr>
        <p:spPr>
          <a:xfrm>
            <a:off x="1109181" y="4747715"/>
            <a:ext cx="8055219" cy="548788"/>
          </a:xfrm>
          <a:prstGeom prst="rect">
            <a:avLst/>
          </a:prstGeom>
          <a:noFill/>
          <a:ln>
            <a:noFill/>
          </a:ln>
        </p:spPr>
        <p:txBody>
          <a:bodyPr lIns="112984" tIns="56489" rIns="112984" bIns="56489"/>
          <a:lstStyle>
            <a:lvl1pPr marL="0" indent="0">
              <a:lnSpc>
                <a:spcPct val="95000"/>
              </a:lnSpc>
              <a:spcBef>
                <a:spcPts val="927"/>
              </a:spcBef>
              <a:buNone/>
              <a:defRPr sz="3600" cap="none" spc="-64" baseline="0">
                <a:solidFill>
                  <a:schemeClr val="tx1"/>
                </a:solidFill>
              </a:defRPr>
            </a:lvl1pPr>
            <a:lvl2pPr marL="564058" indent="0">
              <a:buNone/>
              <a:defRPr sz="3100" cap="all" baseline="0">
                <a:solidFill>
                  <a:schemeClr val="accent2"/>
                </a:solidFill>
              </a:defRPr>
            </a:lvl2pPr>
            <a:lvl3pPr marL="1128114" indent="0">
              <a:buNone/>
              <a:defRPr sz="3100" cap="all" baseline="0">
                <a:solidFill>
                  <a:schemeClr val="accent2"/>
                </a:solidFill>
              </a:defRPr>
            </a:lvl3pPr>
            <a:lvl4pPr marL="1692164" indent="0">
              <a:buNone/>
              <a:defRPr sz="3100" cap="all" baseline="0">
                <a:solidFill>
                  <a:schemeClr val="accent2"/>
                </a:solidFill>
              </a:defRPr>
            </a:lvl4pPr>
            <a:lvl5pPr marL="2256222" indent="0">
              <a:buNone/>
              <a:defRPr sz="3100" cap="all" baseline="0">
                <a:solidFill>
                  <a:schemeClr val="accent2"/>
                </a:solidFill>
              </a:defRPr>
            </a:lvl5pPr>
          </a:lstStyle>
          <a:p>
            <a:pPr lvl="0"/>
            <a:r>
              <a:rPr lang="en-US" dirty="0" smtClean="0"/>
              <a:t>Click to edit Master text styles</a:t>
            </a:r>
            <a:endParaRPr lang="en-US" dirty="0"/>
          </a:p>
        </p:txBody>
      </p:sp>
      <p:sp>
        <p:nvSpPr>
          <p:cNvPr id="18" name="Content Placeholder 17"/>
          <p:cNvSpPr>
            <a:spLocks noGrp="1"/>
          </p:cNvSpPr>
          <p:nvPr>
            <p:ph sz="quarter" idx="11"/>
          </p:nvPr>
        </p:nvSpPr>
        <p:spPr>
          <a:xfrm>
            <a:off x="1109173" y="5928817"/>
            <a:ext cx="8034064" cy="781051"/>
          </a:xfrm>
          <a:prstGeom prst="rect">
            <a:avLst/>
          </a:prstGeom>
          <a:noFill/>
        </p:spPr>
        <p:txBody>
          <a:bodyPr lIns="112984" tIns="56489" rIns="112984" bIns="56489"/>
          <a:lstStyle>
            <a:lvl1pPr marL="0" indent="0">
              <a:lnSpc>
                <a:spcPct val="95000"/>
              </a:lnSpc>
              <a:spcBef>
                <a:spcPts val="927"/>
              </a:spcBef>
              <a:buNone/>
              <a:defRPr sz="3100" cap="none" spc="-64" baseline="0">
                <a:solidFill>
                  <a:schemeClr val="accent2"/>
                </a:solidFill>
              </a:defRPr>
            </a:lvl1pPr>
            <a:lvl2pPr marL="564058" indent="0">
              <a:buNone/>
              <a:defRPr sz="2400" cap="all" baseline="0">
                <a:solidFill>
                  <a:schemeClr val="accent2"/>
                </a:solidFill>
              </a:defRPr>
            </a:lvl2pPr>
            <a:lvl3pPr marL="1128114" indent="0">
              <a:buNone/>
              <a:defRPr sz="2400" cap="all" baseline="0">
                <a:solidFill>
                  <a:schemeClr val="accent2"/>
                </a:solidFill>
              </a:defRPr>
            </a:lvl3pPr>
            <a:lvl4pPr marL="1692164" indent="0">
              <a:buNone/>
              <a:defRPr sz="2400" cap="all" baseline="0">
                <a:solidFill>
                  <a:schemeClr val="accent2"/>
                </a:solidFill>
              </a:defRPr>
            </a:lvl4pPr>
            <a:lvl5pPr marL="2256222" indent="0">
              <a:buNone/>
              <a:defRPr sz="2400" cap="all" baseline="0">
                <a:solidFill>
                  <a:schemeClr val="accent2"/>
                </a:solidFill>
              </a:defRPr>
            </a:lvl5pPr>
          </a:lstStyle>
          <a:p>
            <a:pPr lvl="0"/>
            <a:r>
              <a:rPr lang="en-US" dirty="0" smtClean="0"/>
              <a:t>Click to edit Master text style</a:t>
            </a:r>
            <a:endParaRPr lang="en-US" dirty="0"/>
          </a:p>
        </p:txBody>
      </p:sp>
      <p:pic>
        <p:nvPicPr>
          <p:cNvPr id="9" name="Picture 8" descr="juniper_cmyk.png"/>
          <p:cNvPicPr>
            <a:picLocks noChangeAspect="1"/>
          </p:cNvPicPr>
          <p:nvPr userDrawn="1"/>
        </p:nvPicPr>
        <p:blipFill>
          <a:blip r:embed="rId4" cstate="screen">
            <a:extLst>
              <a:ext uri="{BEBA8EAE-BF5A-486C-A8C5-ECC9F3942E4B}">
                <a14:imgProps xmlns:a14="http://schemas.microsoft.com/office/drawing/2010/main">
                  <a14:imgLayer r:embed="rId5">
                    <a14:imgEffect>
                      <a14:sharpenSoften amount="30000"/>
                    </a14:imgEffect>
                    <a14:imgEffect>
                      <a14:colorTemperature colorTemp="11500"/>
                    </a14:imgEffect>
                    <a14:imgEffect>
                      <a14:saturation sat="0"/>
                    </a14:imgEffect>
                    <a14:imgEffect>
                      <a14:brightnessContrast bright="-100000" contrast="35000"/>
                    </a14:imgEffect>
                  </a14:imgLayer>
                </a14:imgProps>
              </a:ext>
              <a:ext uri="{28A0092B-C50C-407E-A947-70E740481C1C}">
                <a14:useLocalDpi xmlns:a14="http://schemas.microsoft.com/office/drawing/2010/main"/>
              </a:ext>
            </a:extLst>
          </a:blip>
          <a:stretch>
            <a:fillRect/>
          </a:stretch>
        </p:blipFill>
        <p:spPr>
          <a:xfrm>
            <a:off x="11909657" y="432145"/>
            <a:ext cx="2280999" cy="623615"/>
          </a:xfrm>
          <a:prstGeom prst="rect">
            <a:avLst/>
          </a:prstGeom>
        </p:spPr>
      </p:pic>
    </p:spTree>
    <p:extLst>
      <p:ext uri="{BB962C8B-B14F-4D97-AF65-F5344CB8AC3E}">
        <p14:creationId xmlns:p14="http://schemas.microsoft.com/office/powerpoint/2010/main" val="240900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6" y="306707"/>
            <a:ext cx="13152120" cy="889636"/>
          </a:xfrm>
          <a:prstGeom prst="rect">
            <a:avLst/>
          </a:prstGeom>
        </p:spPr>
        <p:txBody>
          <a:bodyPr lIns="121902" tIns="60951" rIns="121902" bIns="60951">
            <a:noAutofit/>
          </a:bodyPr>
          <a:lstStyle>
            <a:lvl1pPr algn="l" defTabSz="548558" rtl="0" eaLnBrk="1" fontAlgn="base" hangingPunct="1">
              <a:lnSpc>
                <a:spcPct val="90000"/>
              </a:lnSpc>
              <a:spcBef>
                <a:spcPct val="0"/>
              </a:spcBef>
              <a:spcAft>
                <a:spcPct val="20000"/>
              </a:spcAft>
              <a:defRPr lang="en-US" sz="2900" b="1" cap="all" baseline="0" dirty="0" smtClean="0">
                <a:solidFill>
                  <a:srgbClr val="292929"/>
                </a:solidFill>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25336641"/>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2" y="306706"/>
            <a:ext cx="13152120" cy="889636"/>
          </a:xfrm>
          <a:prstGeom prst="rect">
            <a:avLst/>
          </a:prstGeom>
        </p:spPr>
        <p:txBody>
          <a:bodyPr lIns="121902" tIns="60951" rIns="121902" bIns="60951">
            <a:noAutofit/>
          </a:bodyPr>
          <a:lstStyle>
            <a:lvl1pPr algn="l" defTabSz="548558" rtl="0" eaLnBrk="1" fontAlgn="base" hangingPunct="1">
              <a:lnSpc>
                <a:spcPct val="90000"/>
              </a:lnSpc>
              <a:spcBef>
                <a:spcPct val="0"/>
              </a:spcBef>
              <a:spcAft>
                <a:spcPts val="631"/>
              </a:spcAft>
              <a:defRPr lang="en-US" sz="2900" b="1" cap="all" baseline="0" dirty="0" smtClean="0">
                <a:solidFill>
                  <a:srgbClr val="292929"/>
                </a:solidFill>
                <a:latin typeface="+mj-lt"/>
                <a:ea typeface="+mj-ea"/>
                <a:cs typeface="+mj-cs"/>
              </a:defRPr>
            </a:lvl1pPr>
          </a:lstStyle>
          <a:p>
            <a:pPr lvl="0"/>
            <a:r>
              <a:rPr lang="en-US" smtClean="0"/>
              <a:t>Click to edit Master title style</a:t>
            </a:r>
            <a:endParaRPr lang="en-US" dirty="0"/>
          </a:p>
        </p:txBody>
      </p:sp>
      <p:sp>
        <p:nvSpPr>
          <p:cNvPr id="13" name="Content Placeholder 12"/>
          <p:cNvSpPr>
            <a:spLocks noGrp="1"/>
          </p:cNvSpPr>
          <p:nvPr>
            <p:ph sz="quarter" idx="10"/>
          </p:nvPr>
        </p:nvSpPr>
        <p:spPr>
          <a:xfrm>
            <a:off x="586586" y="1361252"/>
            <a:ext cx="13167360" cy="5822830"/>
          </a:xfrm>
          <a:prstGeom prst="rect">
            <a:avLst/>
          </a:prstGeom>
        </p:spPr>
        <p:txBody>
          <a:bodyPr lIns="121902" tIns="60951" rIns="121902" bIns="60951"/>
          <a:lstStyle>
            <a:lvl1pPr marL="135236" indent="-135236">
              <a:buClr>
                <a:schemeClr val="tx1"/>
              </a:buClr>
              <a:defRPr>
                <a:solidFill>
                  <a:schemeClr val="tx1"/>
                </a:solidFill>
              </a:defRPr>
            </a:lvl1pPr>
            <a:lvl2pPr marL="683796" indent="-270471">
              <a:buClr>
                <a:schemeClr val="tx1"/>
              </a:buClr>
              <a:defRPr>
                <a:solidFill>
                  <a:schemeClr val="tx1"/>
                </a:solidFill>
              </a:defRPr>
            </a:lvl2pPr>
            <a:lvl3pPr marL="1024737" indent="-268565">
              <a:buClr>
                <a:schemeClr val="tx1"/>
              </a:buClr>
              <a:defRPr>
                <a:solidFill>
                  <a:schemeClr val="tx1"/>
                </a:solidFill>
              </a:defRPr>
            </a:lvl3pPr>
            <a:lvl4pPr marL="1377111" indent="-279995">
              <a:buClr>
                <a:schemeClr val="tx1"/>
              </a:buClr>
              <a:defRPr>
                <a:solidFill>
                  <a:schemeClr val="tx1"/>
                </a:solidFill>
              </a:defRPr>
            </a:lvl4pPr>
            <a:lvl5pPr marL="1718054" indent="-207614">
              <a:buClr>
                <a:schemeClr val="tx1"/>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5282222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0" name="Text Placeholder 4"/>
          <p:cNvSpPr>
            <a:spLocks noGrp="1"/>
          </p:cNvSpPr>
          <p:nvPr userDrawn="1">
            <p:ph type="body" sz="quarter" idx="14" hasCustomPrompt="1"/>
          </p:nvPr>
        </p:nvSpPr>
        <p:spPr>
          <a:xfrm>
            <a:off x="6598923" y="5572672"/>
            <a:ext cx="7425478" cy="546848"/>
          </a:xfrm>
          <a:prstGeom prst="rect">
            <a:avLst/>
          </a:prstGeom>
        </p:spPr>
        <p:txBody>
          <a:bodyPr lIns="0" tIns="135449" rIns="0" bIns="135449"/>
          <a:lstStyle>
            <a:lvl1pPr marL="0" marR="0" indent="0" algn="l" defTabSz="1097088" rtl="0" eaLnBrk="1" fontAlgn="auto" latinLnBrk="0" hangingPunct="1">
              <a:lnSpc>
                <a:spcPct val="100000"/>
              </a:lnSpc>
              <a:spcBef>
                <a:spcPct val="20000"/>
              </a:spcBef>
              <a:spcAft>
                <a:spcPts val="0"/>
              </a:spcAft>
              <a:buClrTx/>
              <a:buSzTx/>
              <a:buFont typeface="Arial" pitchFamily="34" charset="0"/>
              <a:buNone/>
              <a:tabLst/>
              <a:defRPr lang="en-US" sz="2300" kern="1200" smtClean="0">
                <a:solidFill>
                  <a:schemeClr val="bg1"/>
                </a:solidFill>
                <a:latin typeface="+mn-lt"/>
                <a:ea typeface="+mn-ea"/>
                <a:cs typeface="+mn-cs"/>
              </a:defRPr>
            </a:lvl1pPr>
            <a:lvl2pPr marL="0" marR="0" indent="0" algn="l" defTabSz="1097088" rtl="0" eaLnBrk="1" fontAlgn="auto" latinLnBrk="0" hangingPunct="1">
              <a:lnSpc>
                <a:spcPct val="100000"/>
              </a:lnSpc>
              <a:spcBef>
                <a:spcPct val="20000"/>
              </a:spcBef>
              <a:spcAft>
                <a:spcPts val="0"/>
              </a:spcAft>
              <a:buClrTx/>
              <a:buSzTx/>
              <a:buFont typeface="Arial" pitchFamily="34" charset="0"/>
              <a:buNone/>
              <a:tabLst/>
              <a:defRPr lang="en-US" sz="2400" kern="1200" smtClean="0">
                <a:solidFill>
                  <a:srgbClr val="FFFFFF"/>
                </a:solidFill>
                <a:latin typeface="+mn-lt"/>
                <a:ea typeface="+mn-ea"/>
                <a:cs typeface="+mn-cs"/>
              </a:defRPr>
            </a:lvl2pPr>
            <a:lvl3pPr marL="0" marR="0" indent="0" algn="l" defTabSz="1097088" rtl="0" eaLnBrk="1" fontAlgn="auto" latinLnBrk="0" hangingPunct="1">
              <a:lnSpc>
                <a:spcPct val="100000"/>
              </a:lnSpc>
              <a:spcBef>
                <a:spcPct val="20000"/>
              </a:spcBef>
              <a:spcAft>
                <a:spcPts val="0"/>
              </a:spcAft>
              <a:buClrTx/>
              <a:buSzTx/>
              <a:buFont typeface="Arial" pitchFamily="34" charset="0"/>
              <a:buNone/>
              <a:tabLst/>
              <a:defRPr lang="en-US" sz="2400" kern="1200" smtClean="0">
                <a:solidFill>
                  <a:srgbClr val="FFFFFF"/>
                </a:solidFill>
                <a:latin typeface="+mn-lt"/>
                <a:ea typeface="+mn-ea"/>
                <a:cs typeface="+mn-cs"/>
              </a:defRPr>
            </a:lvl3pPr>
            <a:lvl4pPr marL="0" marR="0" indent="0" algn="l" defTabSz="1097088" rtl="0" eaLnBrk="1" fontAlgn="auto" latinLnBrk="0" hangingPunct="1">
              <a:lnSpc>
                <a:spcPct val="100000"/>
              </a:lnSpc>
              <a:spcBef>
                <a:spcPct val="20000"/>
              </a:spcBef>
              <a:spcAft>
                <a:spcPts val="0"/>
              </a:spcAft>
              <a:buClrTx/>
              <a:buSzTx/>
              <a:buFont typeface="Arial" pitchFamily="34" charset="0"/>
              <a:buNone/>
              <a:tabLst/>
              <a:defRPr lang="en-US" sz="2400" kern="1200" smtClean="0">
                <a:solidFill>
                  <a:srgbClr val="FFFFFF"/>
                </a:solidFill>
                <a:latin typeface="+mn-lt"/>
                <a:ea typeface="+mn-ea"/>
                <a:cs typeface="+mn-cs"/>
              </a:defRPr>
            </a:lvl4pPr>
            <a:lvl5pPr marL="0" marR="0" indent="0" algn="l" defTabSz="1097088" rtl="0" eaLnBrk="1" fontAlgn="auto" latinLnBrk="0" hangingPunct="1">
              <a:lnSpc>
                <a:spcPct val="100000"/>
              </a:lnSpc>
              <a:spcBef>
                <a:spcPct val="20000"/>
              </a:spcBef>
              <a:spcAft>
                <a:spcPts val="0"/>
              </a:spcAft>
              <a:buClrTx/>
              <a:buSzTx/>
              <a:buFont typeface="Arial" pitchFamily="34" charset="0"/>
              <a:buNone/>
              <a:tabLst/>
              <a:defRPr lang="en-US" sz="2400" kern="1200">
                <a:solidFill>
                  <a:srgbClr val="FFFFFF"/>
                </a:solidFill>
                <a:latin typeface="+mn-lt"/>
                <a:ea typeface="+mn-ea"/>
                <a:cs typeface="+mn-cs"/>
              </a:defRPr>
            </a:lvl5pPr>
          </a:lstStyle>
          <a:p>
            <a:pPr lvl="0"/>
            <a:r>
              <a:rPr lang="en-US" smtClean="0"/>
              <a:t>Presenter Name Goes Here</a:t>
            </a:r>
            <a:endParaRPr lang="en-US"/>
          </a:p>
        </p:txBody>
      </p:sp>
      <p:sp>
        <p:nvSpPr>
          <p:cNvPr id="41" name="Text Placeholder 18"/>
          <p:cNvSpPr>
            <a:spLocks noGrp="1"/>
          </p:cNvSpPr>
          <p:nvPr userDrawn="1">
            <p:ph type="body" sz="quarter" idx="15" hasCustomPrompt="1"/>
          </p:nvPr>
        </p:nvSpPr>
        <p:spPr>
          <a:xfrm>
            <a:off x="6598923" y="6027362"/>
            <a:ext cx="7425478" cy="468304"/>
          </a:xfrm>
          <a:prstGeom prst="rect">
            <a:avLst/>
          </a:prstGeom>
        </p:spPr>
        <p:txBody>
          <a:bodyPr lIns="0" tIns="135449" rIns="0" bIns="135449"/>
          <a:lstStyle>
            <a:lvl1pPr marL="411421" indent="-411421">
              <a:spcBef>
                <a:spcPts val="0"/>
              </a:spcBef>
              <a:buNone/>
              <a:defRPr lang="en-US" sz="1700" b="1" kern="1200" cap="all" baseline="0" smtClean="0">
                <a:solidFill>
                  <a:schemeClr val="bg1"/>
                </a:solidFill>
                <a:latin typeface="+mn-lt"/>
                <a:ea typeface="+mn-ea"/>
                <a:cs typeface="+mn-cs"/>
              </a:defRPr>
            </a:lvl1pPr>
          </a:lstStyle>
          <a:p>
            <a:pPr marL="0" marR="0" lvl="0" indent="0" algn="l" defTabSz="1097088" rtl="0" eaLnBrk="1" fontAlgn="auto" latinLnBrk="0" hangingPunct="1">
              <a:lnSpc>
                <a:spcPct val="100000"/>
              </a:lnSpc>
              <a:spcBef>
                <a:spcPct val="20000"/>
              </a:spcBef>
              <a:spcAft>
                <a:spcPts val="0"/>
              </a:spcAft>
              <a:buClrTx/>
              <a:buSzTx/>
              <a:tabLst/>
            </a:pPr>
            <a:r>
              <a:rPr lang="en-US" smtClean="0"/>
              <a:t>presenter title goes here</a:t>
            </a:r>
            <a:endParaRPr lang="en-US"/>
          </a:p>
        </p:txBody>
      </p:sp>
      <p:sp>
        <p:nvSpPr>
          <p:cNvPr id="42" name="Text Placeholder 20"/>
          <p:cNvSpPr>
            <a:spLocks noGrp="1"/>
          </p:cNvSpPr>
          <p:nvPr userDrawn="1">
            <p:ph type="body" sz="quarter" idx="16" hasCustomPrompt="1"/>
          </p:nvPr>
        </p:nvSpPr>
        <p:spPr>
          <a:xfrm>
            <a:off x="6598923" y="1595510"/>
            <a:ext cx="7425478" cy="2921000"/>
          </a:xfrm>
          <a:prstGeom prst="rect">
            <a:avLst/>
          </a:prstGeom>
        </p:spPr>
        <p:txBody>
          <a:bodyPr lIns="0" tIns="135449" rIns="0" bIns="135449" anchor="b"/>
          <a:lstStyle>
            <a:lvl1pPr marL="0" indent="0">
              <a:lnSpc>
                <a:spcPct val="85000"/>
              </a:lnSpc>
              <a:spcBef>
                <a:spcPts val="0"/>
              </a:spcBef>
              <a:buNone/>
              <a:defRPr lang="en-US" sz="5900" b="1" kern="1200" cap="all" baseline="0" dirty="0" smtClean="0">
                <a:solidFill>
                  <a:schemeClr val="bg1"/>
                </a:solidFill>
                <a:latin typeface="+mn-lt"/>
                <a:ea typeface="+mn-ea"/>
                <a:cs typeface="Aparajita" pitchFamily="34" charset="0"/>
              </a:defRPr>
            </a:lvl1pPr>
          </a:lstStyle>
          <a:p>
            <a:pPr lvl="0"/>
            <a:r>
              <a:rPr lang="en-US" dirty="0" smtClean="0"/>
              <a:t>PRESENTATION TITLE</a:t>
            </a:r>
          </a:p>
        </p:txBody>
      </p:sp>
      <p:sp>
        <p:nvSpPr>
          <p:cNvPr id="12" name="Text Placeholder 5"/>
          <p:cNvSpPr>
            <a:spLocks noGrp="1"/>
          </p:cNvSpPr>
          <p:nvPr userDrawn="1">
            <p:ph type="body" sz="quarter" idx="17" hasCustomPrompt="1"/>
          </p:nvPr>
        </p:nvSpPr>
        <p:spPr>
          <a:xfrm>
            <a:off x="6598923" y="4721952"/>
            <a:ext cx="7425478" cy="577849"/>
          </a:xfrm>
          <a:prstGeom prst="rect">
            <a:avLst/>
          </a:prstGeom>
        </p:spPr>
        <p:txBody>
          <a:bodyPr lIns="0" tIns="67725" rIns="135449" bIns="67725"/>
          <a:lstStyle>
            <a:lvl1pPr marL="0" indent="0">
              <a:buNone/>
              <a:defRPr sz="2900">
                <a:solidFill>
                  <a:schemeClr val="bg1"/>
                </a:solidFill>
              </a:defRPr>
            </a:lvl1pPr>
            <a:lvl2pPr>
              <a:defRPr sz="3100">
                <a:solidFill>
                  <a:schemeClr val="accent4"/>
                </a:solidFill>
              </a:defRPr>
            </a:lvl2pPr>
            <a:lvl3pPr>
              <a:defRPr sz="3100">
                <a:solidFill>
                  <a:schemeClr val="accent4"/>
                </a:solidFill>
              </a:defRPr>
            </a:lvl3pPr>
            <a:lvl4pPr>
              <a:defRPr sz="3100">
                <a:solidFill>
                  <a:schemeClr val="accent4"/>
                </a:solidFill>
              </a:defRPr>
            </a:lvl4pPr>
            <a:lvl5pPr>
              <a:defRPr sz="3100">
                <a:solidFill>
                  <a:schemeClr val="accent4"/>
                </a:solidFill>
              </a:defRPr>
            </a:lvl5pPr>
          </a:lstStyle>
          <a:p>
            <a:pPr lvl="0"/>
            <a:r>
              <a:rPr lang="en-US" dirty="0" smtClean="0"/>
              <a:t>Presentation Subtitle Goes Here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502" y="501397"/>
            <a:ext cx="2294424" cy="473851"/>
          </a:xfrm>
          <a:prstGeom prst="rect">
            <a:avLst/>
          </a:prstGeom>
          <a:noFill/>
          <a:ln>
            <a:noFill/>
          </a:ln>
        </p:spPr>
      </p:pic>
    </p:spTree>
    <p:extLst>
      <p:ext uri="{BB962C8B-B14F-4D97-AF65-F5344CB8AC3E}">
        <p14:creationId xmlns:p14="http://schemas.microsoft.com/office/powerpoint/2010/main" val="269424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1 line title, subtitle, body">
    <p:spTree>
      <p:nvGrpSpPr>
        <p:cNvPr id="1" name=""/>
        <p:cNvGrpSpPr/>
        <p:nvPr/>
      </p:nvGrpSpPr>
      <p:grpSpPr>
        <a:xfrm>
          <a:off x="0" y="0"/>
          <a:ext cx="0" cy="0"/>
          <a:chOff x="0" y="0"/>
          <a:chExt cx="0" cy="0"/>
        </a:xfrm>
      </p:grpSpPr>
      <p:sp>
        <p:nvSpPr>
          <p:cNvPr id="11" name="Text Placeholder 7"/>
          <p:cNvSpPr>
            <a:spLocks noGrp="1"/>
          </p:cNvSpPr>
          <p:nvPr>
            <p:ph type="body" sz="quarter" idx="10"/>
          </p:nvPr>
        </p:nvSpPr>
        <p:spPr>
          <a:xfrm>
            <a:off x="606005" y="1918341"/>
            <a:ext cx="13418397" cy="4260850"/>
          </a:xfrm>
          <a:prstGeom prst="rect">
            <a:avLst/>
          </a:prstGeom>
        </p:spPr>
        <p:txBody>
          <a:bodyPr lIns="0" tIns="0" rIns="0" bIns="0" anchor="t">
            <a:noAutofit/>
          </a:bodyPr>
          <a:lstStyle>
            <a:lvl1pPr marL="0" indent="0" algn="l" defTabSz="987421" rtl="0" eaLnBrk="1" latinLnBrk="0" hangingPunct="1">
              <a:lnSpc>
                <a:spcPct val="100000"/>
              </a:lnSpc>
              <a:spcBef>
                <a:spcPts val="1680"/>
              </a:spcBef>
              <a:spcAft>
                <a:spcPts val="0"/>
              </a:spcAft>
              <a:buFont typeface="Arial" pitchFamily="34" charset="0"/>
              <a:buNone/>
              <a:defRPr lang="en-US" sz="2300" b="0" kern="1200" cap="none" baseline="0" smtClean="0">
                <a:solidFill>
                  <a:schemeClr val="tx1"/>
                </a:solidFill>
                <a:latin typeface="+mn-lt"/>
                <a:ea typeface="+mn-ea"/>
                <a:cs typeface="+mn-cs"/>
              </a:defRPr>
            </a:lvl1pPr>
            <a:lvl2pPr marL="411429" indent="-274286">
              <a:lnSpc>
                <a:spcPct val="100000"/>
              </a:lnSpc>
              <a:spcBef>
                <a:spcPts val="1680"/>
              </a:spcBef>
              <a:buFont typeface="Arial" pitchFamily="34" charset="0"/>
              <a:buChar char="•"/>
              <a:defRPr sz="2300">
                <a:latin typeface="+mn-lt"/>
              </a:defRPr>
            </a:lvl2pPr>
            <a:lvl3pPr marL="685716" indent="-274286">
              <a:lnSpc>
                <a:spcPct val="100000"/>
              </a:lnSpc>
              <a:spcBef>
                <a:spcPts val="1680"/>
              </a:spcBef>
              <a:buFont typeface="Arial" pitchFamily="34" charset="0"/>
              <a:buChar char="–"/>
              <a:defRPr sz="2300">
                <a:latin typeface="+mn-lt"/>
              </a:defRPr>
            </a:lvl3pPr>
            <a:lvl4pPr marL="960001" indent="-274286">
              <a:lnSpc>
                <a:spcPct val="100000"/>
              </a:lnSpc>
              <a:spcBef>
                <a:spcPts val="1680"/>
              </a:spcBef>
              <a:buFont typeface="Arial" pitchFamily="34" charset="0"/>
              <a:buChar char="•"/>
              <a:defRPr sz="2300">
                <a:latin typeface="+mn-lt"/>
              </a:defRPr>
            </a:lvl4pPr>
            <a:lvl5pPr marL="1234287" indent="-274286">
              <a:lnSpc>
                <a:spcPct val="100000"/>
              </a:lnSpc>
              <a:spcBef>
                <a:spcPts val="1680"/>
              </a:spcBef>
              <a:buFont typeface="Arial" pitchFamily="34" charset="0"/>
              <a:buChar char="–"/>
              <a:defRPr sz="23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5" hasCustomPrompt="1"/>
          </p:nvPr>
        </p:nvSpPr>
        <p:spPr>
          <a:xfrm>
            <a:off x="606005" y="932688"/>
            <a:ext cx="13418397" cy="438912"/>
          </a:xfrm>
          <a:prstGeom prst="rect">
            <a:avLst/>
          </a:prstGeom>
        </p:spPr>
        <p:txBody>
          <a:bodyPr lIns="0" tIns="0" rIns="121905" bIns="60953" anchor="t" anchorCtr="0"/>
          <a:lstStyle>
            <a:lvl1pPr marL="0" indent="0" algn="l" defTabSz="987421" rtl="0" eaLnBrk="1" latinLnBrk="0" hangingPunct="1">
              <a:spcBef>
                <a:spcPct val="20000"/>
              </a:spcBef>
              <a:buFont typeface="Arial" pitchFamily="34" charset="0"/>
              <a:buNone/>
              <a:defRPr lang="en-US" sz="2300" kern="1200" smtClean="0">
                <a:solidFill>
                  <a:schemeClr val="bg1">
                    <a:lumMod val="50000"/>
                  </a:schemeClr>
                </a:solidFill>
                <a:latin typeface="+mn-lt"/>
                <a:ea typeface="+mn-ea"/>
                <a:cs typeface="+mn-cs"/>
              </a:defRPr>
            </a:lvl1pPr>
            <a:lvl2pPr marL="0" indent="0" algn="l" defTabSz="987421"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2pPr>
            <a:lvl3pPr marL="0" indent="0" algn="l" defTabSz="987421"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3pPr>
            <a:lvl4pPr marL="0" indent="0" algn="l" defTabSz="987421"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4pPr>
            <a:lvl5pPr marL="0" indent="0" algn="l" defTabSz="987421"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5pPr>
          </a:lstStyle>
          <a:p>
            <a:pPr lvl="0"/>
            <a:r>
              <a:rPr lang="en-US" dirty="0" smtClean="0"/>
              <a:t>Subtitle: 18pt Arial, Title Case</a:t>
            </a:r>
          </a:p>
        </p:txBody>
      </p:sp>
      <p:sp>
        <p:nvSpPr>
          <p:cNvPr id="7" name="Title 6"/>
          <p:cNvSpPr>
            <a:spLocks noGrp="1"/>
          </p:cNvSpPr>
          <p:nvPr>
            <p:ph type="title" hasCustomPrompt="1"/>
          </p:nvPr>
        </p:nvSpPr>
        <p:spPr>
          <a:xfrm>
            <a:off x="606005" y="451105"/>
            <a:ext cx="13418397" cy="482803"/>
          </a:xfrm>
          <a:prstGeom prst="rect">
            <a:avLst/>
          </a:prstGeom>
        </p:spPr>
        <p:txBody>
          <a:bodyPr lIns="0" tIns="0" rIns="0" bIns="0" anchor="t">
            <a:noAutofit/>
          </a:bodyPr>
          <a:lstStyle>
            <a:lvl1pPr algn="l">
              <a:lnSpc>
                <a:spcPct val="80000"/>
              </a:lnSpc>
              <a:defRPr lang="en-US" sz="4300" b="1" cap="all" baseline="0" dirty="0" smtClean="0">
                <a:ea typeface="+mn-ea"/>
                <a:cs typeface="+mn-cs"/>
              </a:defRPr>
            </a:lvl1pPr>
          </a:lstStyle>
          <a:p>
            <a:pPr marL="0" lvl="0" indent="0" algn="l">
              <a:lnSpc>
                <a:spcPct val="80000"/>
              </a:lnSpc>
              <a:spcBef>
                <a:spcPts val="0"/>
              </a:spcBef>
              <a:spcAft>
                <a:spcPts val="0"/>
              </a:spcAft>
              <a:buFont typeface="Arial" pitchFamily="34" charset="0"/>
            </a:pPr>
            <a:r>
              <a:rPr lang="en-US" dirty="0" smtClean="0"/>
              <a:t>36pt, 1-2+ Lines, cap-case</a:t>
            </a:r>
          </a:p>
        </p:txBody>
      </p:sp>
      <p:sp>
        <p:nvSpPr>
          <p:cNvPr id="6" name="Rectangle 26"/>
          <p:cNvSpPr>
            <a:spLocks noChangeArrowheads="1"/>
          </p:cNvSpPr>
          <p:nvPr userDrawn="1"/>
        </p:nvSpPr>
        <p:spPr bwMode="black">
          <a:xfrm>
            <a:off x="754386" y="7475227"/>
            <a:ext cx="848360" cy="238127"/>
          </a:xfrm>
          <a:prstGeom prst="rect">
            <a:avLst/>
          </a:prstGeom>
          <a:noFill/>
          <a:ln w="9525" algn="ctr">
            <a:noFill/>
            <a:miter lim="800000"/>
            <a:headEnd/>
            <a:tailEnd/>
          </a:ln>
        </p:spPr>
        <p:txBody>
          <a:bodyPr wrap="none" lIns="0" tIns="0" rIns="0" bIns="0" anchor="b"/>
          <a:lstStyle/>
          <a:p>
            <a:pPr defTabSz="1097132" eaLnBrk="0" hangingPunct="0">
              <a:spcBef>
                <a:spcPct val="0"/>
              </a:spcBef>
              <a:tabLst>
                <a:tab pos="554288" algn="l"/>
                <a:tab pos="5485716" algn="ctr"/>
                <a:tab pos="10152381" algn="r"/>
                <a:tab pos="10624763" algn="r"/>
              </a:tabLst>
              <a:defRPr/>
            </a:pPr>
            <a:fld id="{E46DE64C-7D15-458B-8CF1-EEE6A14FF4AB}" type="slidenum">
              <a:rPr lang="en-US" sz="1100">
                <a:solidFill>
                  <a:srgbClr val="807F83"/>
                </a:solidFill>
                <a:latin typeface="Arial"/>
              </a:rPr>
              <a:pPr defTabSz="1097132" eaLnBrk="0" hangingPunct="0">
                <a:spcBef>
                  <a:spcPct val="0"/>
                </a:spcBef>
                <a:tabLst>
                  <a:tab pos="554288" algn="l"/>
                  <a:tab pos="5485716" algn="ctr"/>
                  <a:tab pos="10152381" algn="r"/>
                  <a:tab pos="10624763" algn="r"/>
                </a:tabLst>
                <a:defRPr/>
              </a:pPr>
              <a:t>‹#›</a:t>
            </a:fld>
            <a:endParaRPr lang="en-US" sz="1100" dirty="0">
              <a:solidFill>
                <a:srgbClr val="807F83"/>
              </a:solidFill>
              <a:latin typeface="Arial"/>
            </a:endParaRPr>
          </a:p>
        </p:txBody>
      </p:sp>
      <p:pic>
        <p:nvPicPr>
          <p:cNvPr id="8" name="Picture 7" descr="juniper_black.png"/>
          <p:cNvPicPr>
            <a:picLocks noChangeAspect="1"/>
          </p:cNvPicPr>
          <p:nvPr userDrawn="1"/>
        </p:nvPicPr>
        <p:blipFill>
          <a:blip r:embed="rId2" cstate="print"/>
          <a:stretch>
            <a:fillRect/>
          </a:stretch>
        </p:blipFill>
        <p:spPr>
          <a:xfrm>
            <a:off x="12102274" y="7580015"/>
            <a:ext cx="1778323" cy="363748"/>
          </a:xfrm>
          <a:prstGeom prst="rect">
            <a:avLst/>
          </a:prstGeom>
        </p:spPr>
      </p:pic>
      <p:sp>
        <p:nvSpPr>
          <p:cNvPr id="9" name="TextBox 8"/>
          <p:cNvSpPr txBox="1"/>
          <p:nvPr userDrawn="1"/>
        </p:nvSpPr>
        <p:spPr>
          <a:xfrm>
            <a:off x="5336658" y="7489378"/>
            <a:ext cx="3964694" cy="292374"/>
          </a:xfrm>
          <a:prstGeom prst="rect">
            <a:avLst/>
          </a:prstGeom>
          <a:noFill/>
        </p:spPr>
        <p:txBody>
          <a:bodyPr wrap="none" lIns="121905" tIns="60953" rIns="121905" bIns="60953" rtlCol="0">
            <a:spAutoFit/>
          </a:bodyPr>
          <a:lstStyle/>
          <a:p>
            <a:pPr algn="ctr" defTabSz="1097144"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53941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2 line title, subtitle, body">
    <p:spTree>
      <p:nvGrpSpPr>
        <p:cNvPr id="1" name=""/>
        <p:cNvGrpSpPr/>
        <p:nvPr/>
      </p:nvGrpSpPr>
      <p:grpSpPr>
        <a:xfrm>
          <a:off x="0" y="0"/>
          <a:ext cx="0" cy="0"/>
          <a:chOff x="0" y="0"/>
          <a:chExt cx="0" cy="0"/>
        </a:xfrm>
      </p:grpSpPr>
      <p:sp>
        <p:nvSpPr>
          <p:cNvPr id="11" name="Text Placeholder 7"/>
          <p:cNvSpPr>
            <a:spLocks noGrp="1"/>
          </p:cNvSpPr>
          <p:nvPr>
            <p:ph type="body" sz="quarter" idx="10"/>
          </p:nvPr>
        </p:nvSpPr>
        <p:spPr>
          <a:xfrm>
            <a:off x="606005" y="2457228"/>
            <a:ext cx="13418397" cy="4260850"/>
          </a:xfrm>
          <a:prstGeom prst="rect">
            <a:avLst/>
          </a:prstGeom>
        </p:spPr>
        <p:txBody>
          <a:bodyPr lIns="0" tIns="0" rIns="0" bIns="0" anchor="t">
            <a:noAutofit/>
          </a:bodyPr>
          <a:lstStyle>
            <a:lvl1pPr marL="0" indent="0" algn="l" defTabSz="987421" rtl="0" eaLnBrk="1" latinLnBrk="0" hangingPunct="1">
              <a:lnSpc>
                <a:spcPct val="100000"/>
              </a:lnSpc>
              <a:spcBef>
                <a:spcPts val="1680"/>
              </a:spcBef>
              <a:spcAft>
                <a:spcPts val="0"/>
              </a:spcAft>
              <a:buFont typeface="Arial" pitchFamily="34" charset="0"/>
              <a:buNone/>
              <a:defRPr lang="en-US" sz="2300" b="0" kern="1200" cap="none" baseline="0" smtClean="0">
                <a:solidFill>
                  <a:schemeClr val="tx1"/>
                </a:solidFill>
                <a:latin typeface="+mn-lt"/>
                <a:ea typeface="+mn-ea"/>
                <a:cs typeface="+mn-cs"/>
              </a:defRPr>
            </a:lvl1pPr>
            <a:lvl2pPr marL="411429" indent="-274286">
              <a:lnSpc>
                <a:spcPct val="100000"/>
              </a:lnSpc>
              <a:spcBef>
                <a:spcPts val="1680"/>
              </a:spcBef>
              <a:buFont typeface="Arial" pitchFamily="34" charset="0"/>
              <a:buChar char="•"/>
              <a:defRPr sz="2300">
                <a:latin typeface="+mn-lt"/>
              </a:defRPr>
            </a:lvl2pPr>
            <a:lvl3pPr marL="685716" indent="-274286">
              <a:lnSpc>
                <a:spcPct val="100000"/>
              </a:lnSpc>
              <a:spcBef>
                <a:spcPts val="1680"/>
              </a:spcBef>
              <a:buFont typeface="Arial" pitchFamily="34" charset="0"/>
              <a:buChar char="–"/>
              <a:defRPr sz="2300">
                <a:latin typeface="+mn-lt"/>
              </a:defRPr>
            </a:lvl3pPr>
            <a:lvl4pPr marL="960001" indent="-274286">
              <a:lnSpc>
                <a:spcPct val="100000"/>
              </a:lnSpc>
              <a:spcBef>
                <a:spcPts val="1680"/>
              </a:spcBef>
              <a:buFont typeface="Arial" pitchFamily="34" charset="0"/>
              <a:buChar char="•"/>
              <a:defRPr sz="2300">
                <a:latin typeface="+mn-lt"/>
              </a:defRPr>
            </a:lvl4pPr>
            <a:lvl5pPr marL="1234287" indent="-274286">
              <a:lnSpc>
                <a:spcPct val="100000"/>
              </a:lnSpc>
              <a:spcBef>
                <a:spcPts val="1680"/>
              </a:spcBef>
              <a:buFont typeface="Arial" pitchFamily="34" charset="0"/>
              <a:buChar char="–"/>
              <a:defRPr sz="23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5" hasCustomPrompt="1"/>
          </p:nvPr>
        </p:nvSpPr>
        <p:spPr>
          <a:xfrm>
            <a:off x="606005" y="1471576"/>
            <a:ext cx="13418397" cy="438912"/>
          </a:xfrm>
          <a:prstGeom prst="rect">
            <a:avLst/>
          </a:prstGeom>
        </p:spPr>
        <p:txBody>
          <a:bodyPr lIns="0" tIns="0" rIns="121905" bIns="60953" anchor="t" anchorCtr="0"/>
          <a:lstStyle>
            <a:lvl1pPr marL="0" indent="0" algn="l" defTabSz="987421" rtl="0" eaLnBrk="1" latinLnBrk="0" hangingPunct="1">
              <a:spcBef>
                <a:spcPct val="20000"/>
              </a:spcBef>
              <a:buFont typeface="Arial" pitchFamily="34" charset="0"/>
              <a:buNone/>
              <a:defRPr lang="en-US" sz="2300" kern="1200" smtClean="0">
                <a:solidFill>
                  <a:schemeClr val="bg1">
                    <a:lumMod val="50000"/>
                  </a:schemeClr>
                </a:solidFill>
                <a:latin typeface="+mn-lt"/>
                <a:ea typeface="+mn-ea"/>
                <a:cs typeface="+mn-cs"/>
              </a:defRPr>
            </a:lvl1pPr>
            <a:lvl2pPr marL="0" indent="0" algn="l" defTabSz="987421"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2pPr>
            <a:lvl3pPr marL="0" indent="0" algn="l" defTabSz="987421"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3pPr>
            <a:lvl4pPr marL="0" indent="0" algn="l" defTabSz="987421"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4pPr>
            <a:lvl5pPr marL="0" indent="0" algn="l" defTabSz="987421"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5pPr>
          </a:lstStyle>
          <a:p>
            <a:pPr lvl="0"/>
            <a:r>
              <a:rPr lang="en-US" dirty="0" smtClean="0"/>
              <a:t>Subtitle: 20pt Arial, Title Case</a:t>
            </a:r>
          </a:p>
        </p:txBody>
      </p:sp>
      <p:sp>
        <p:nvSpPr>
          <p:cNvPr id="7" name="Title 6"/>
          <p:cNvSpPr>
            <a:spLocks noGrp="1"/>
          </p:cNvSpPr>
          <p:nvPr>
            <p:ph type="title" hasCustomPrompt="1"/>
          </p:nvPr>
        </p:nvSpPr>
        <p:spPr>
          <a:xfrm>
            <a:off x="606005" y="451108"/>
            <a:ext cx="13418397" cy="1020472"/>
          </a:xfrm>
          <a:prstGeom prst="rect">
            <a:avLst/>
          </a:prstGeom>
        </p:spPr>
        <p:txBody>
          <a:bodyPr lIns="0" tIns="0" rIns="0" bIns="0" anchor="t">
            <a:noAutofit/>
          </a:bodyPr>
          <a:lstStyle>
            <a:lvl1pPr algn="l">
              <a:lnSpc>
                <a:spcPct val="80000"/>
              </a:lnSpc>
              <a:defRPr lang="en-US" sz="4300" b="1" cap="all" baseline="0" dirty="0" smtClean="0">
                <a:ea typeface="+mn-ea"/>
                <a:cs typeface="+mn-cs"/>
              </a:defRPr>
            </a:lvl1pPr>
          </a:lstStyle>
          <a:p>
            <a:pPr marL="0" lvl="0" indent="0" algn="l">
              <a:lnSpc>
                <a:spcPct val="80000"/>
              </a:lnSpc>
              <a:spcBef>
                <a:spcPts val="0"/>
              </a:spcBef>
              <a:spcAft>
                <a:spcPts val="0"/>
              </a:spcAft>
              <a:buFont typeface="Arial" pitchFamily="34" charset="0"/>
            </a:pPr>
            <a:r>
              <a:rPr lang="en-US" dirty="0" smtClean="0"/>
              <a:t>36pt, 2 Lines, cap-case</a:t>
            </a:r>
          </a:p>
        </p:txBody>
      </p:sp>
      <p:sp>
        <p:nvSpPr>
          <p:cNvPr id="6" name="Rectangle 26"/>
          <p:cNvSpPr>
            <a:spLocks noChangeArrowheads="1"/>
          </p:cNvSpPr>
          <p:nvPr userDrawn="1"/>
        </p:nvSpPr>
        <p:spPr bwMode="black">
          <a:xfrm>
            <a:off x="754386" y="7475227"/>
            <a:ext cx="848360" cy="238127"/>
          </a:xfrm>
          <a:prstGeom prst="rect">
            <a:avLst/>
          </a:prstGeom>
          <a:noFill/>
          <a:ln w="9525" algn="ctr">
            <a:noFill/>
            <a:miter lim="800000"/>
            <a:headEnd/>
            <a:tailEnd/>
          </a:ln>
        </p:spPr>
        <p:txBody>
          <a:bodyPr wrap="none" lIns="0" tIns="0" rIns="0" bIns="0" anchor="b"/>
          <a:lstStyle/>
          <a:p>
            <a:pPr defTabSz="1097132" eaLnBrk="0" hangingPunct="0">
              <a:spcBef>
                <a:spcPct val="0"/>
              </a:spcBef>
              <a:tabLst>
                <a:tab pos="554288" algn="l"/>
                <a:tab pos="5485716" algn="ctr"/>
                <a:tab pos="10152381" algn="r"/>
                <a:tab pos="10624763" algn="r"/>
              </a:tabLst>
              <a:defRPr/>
            </a:pPr>
            <a:fld id="{E46DE64C-7D15-458B-8CF1-EEE6A14FF4AB}" type="slidenum">
              <a:rPr lang="en-US" sz="1100">
                <a:solidFill>
                  <a:srgbClr val="807F83"/>
                </a:solidFill>
                <a:latin typeface="Arial"/>
              </a:rPr>
              <a:pPr defTabSz="1097132" eaLnBrk="0" hangingPunct="0">
                <a:spcBef>
                  <a:spcPct val="0"/>
                </a:spcBef>
                <a:tabLst>
                  <a:tab pos="554288" algn="l"/>
                  <a:tab pos="5485716" algn="ctr"/>
                  <a:tab pos="10152381" algn="r"/>
                  <a:tab pos="10624763" algn="r"/>
                </a:tabLst>
                <a:defRPr/>
              </a:pPr>
              <a:t>‹#›</a:t>
            </a:fld>
            <a:endParaRPr lang="en-US" sz="1100" dirty="0">
              <a:solidFill>
                <a:srgbClr val="807F83"/>
              </a:solidFill>
              <a:latin typeface="Arial"/>
            </a:endParaRPr>
          </a:p>
        </p:txBody>
      </p:sp>
      <p:pic>
        <p:nvPicPr>
          <p:cNvPr id="8" name="Picture 7" descr="juniper_black.png"/>
          <p:cNvPicPr>
            <a:picLocks noChangeAspect="1"/>
          </p:cNvPicPr>
          <p:nvPr userDrawn="1"/>
        </p:nvPicPr>
        <p:blipFill>
          <a:blip r:embed="rId2" cstate="print"/>
          <a:stretch>
            <a:fillRect/>
          </a:stretch>
        </p:blipFill>
        <p:spPr>
          <a:xfrm>
            <a:off x="12102274" y="7580015"/>
            <a:ext cx="1778323" cy="363748"/>
          </a:xfrm>
          <a:prstGeom prst="rect">
            <a:avLst/>
          </a:prstGeom>
        </p:spPr>
      </p:pic>
      <p:sp>
        <p:nvSpPr>
          <p:cNvPr id="9" name="TextBox 8"/>
          <p:cNvSpPr txBox="1"/>
          <p:nvPr userDrawn="1"/>
        </p:nvSpPr>
        <p:spPr>
          <a:xfrm>
            <a:off x="5336658" y="7489378"/>
            <a:ext cx="3964694" cy="292374"/>
          </a:xfrm>
          <a:prstGeom prst="rect">
            <a:avLst/>
          </a:prstGeom>
          <a:noFill/>
        </p:spPr>
        <p:txBody>
          <a:bodyPr wrap="none" lIns="121905" tIns="60953" rIns="121905" bIns="60953" rtlCol="0">
            <a:spAutoFit/>
          </a:bodyPr>
          <a:lstStyle/>
          <a:p>
            <a:pPr algn="ctr" defTabSz="1097144"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2213765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1 line title, body">
    <p:spTree>
      <p:nvGrpSpPr>
        <p:cNvPr id="1" name=""/>
        <p:cNvGrpSpPr/>
        <p:nvPr/>
      </p:nvGrpSpPr>
      <p:grpSpPr>
        <a:xfrm>
          <a:off x="0" y="0"/>
          <a:ext cx="0" cy="0"/>
          <a:chOff x="0" y="0"/>
          <a:chExt cx="0" cy="0"/>
        </a:xfrm>
      </p:grpSpPr>
      <p:sp>
        <p:nvSpPr>
          <p:cNvPr id="11" name="Text Placeholder 7"/>
          <p:cNvSpPr>
            <a:spLocks noGrp="1"/>
          </p:cNvSpPr>
          <p:nvPr>
            <p:ph type="body" sz="quarter" idx="10"/>
          </p:nvPr>
        </p:nvSpPr>
        <p:spPr>
          <a:xfrm>
            <a:off x="606005" y="1918341"/>
            <a:ext cx="13418397" cy="4260850"/>
          </a:xfrm>
          <a:prstGeom prst="rect">
            <a:avLst/>
          </a:prstGeom>
        </p:spPr>
        <p:txBody>
          <a:bodyPr lIns="0" tIns="0" rIns="0" bIns="0" anchor="t">
            <a:noAutofit/>
          </a:bodyPr>
          <a:lstStyle>
            <a:lvl1pPr marL="0" indent="0" algn="l" defTabSz="987421" rtl="0" eaLnBrk="1" latinLnBrk="0" hangingPunct="1">
              <a:lnSpc>
                <a:spcPct val="100000"/>
              </a:lnSpc>
              <a:spcBef>
                <a:spcPts val="1680"/>
              </a:spcBef>
              <a:spcAft>
                <a:spcPts val="0"/>
              </a:spcAft>
              <a:buFont typeface="Arial" pitchFamily="34" charset="0"/>
              <a:buNone/>
              <a:defRPr lang="en-US" sz="2300" b="0" kern="1200" cap="none" baseline="0" smtClean="0">
                <a:solidFill>
                  <a:schemeClr val="tx1"/>
                </a:solidFill>
                <a:latin typeface="+mn-lt"/>
                <a:ea typeface="+mn-ea"/>
                <a:cs typeface="+mn-cs"/>
              </a:defRPr>
            </a:lvl1pPr>
            <a:lvl2pPr marL="411429" indent="-274286">
              <a:lnSpc>
                <a:spcPct val="100000"/>
              </a:lnSpc>
              <a:spcBef>
                <a:spcPts val="1680"/>
              </a:spcBef>
              <a:buFont typeface="Arial" pitchFamily="34" charset="0"/>
              <a:buChar char="•"/>
              <a:defRPr sz="2300">
                <a:latin typeface="+mn-lt"/>
              </a:defRPr>
            </a:lvl2pPr>
            <a:lvl3pPr marL="685716" indent="-274286">
              <a:lnSpc>
                <a:spcPct val="100000"/>
              </a:lnSpc>
              <a:spcBef>
                <a:spcPts val="1680"/>
              </a:spcBef>
              <a:buFont typeface="Arial" pitchFamily="34" charset="0"/>
              <a:buChar char="–"/>
              <a:defRPr sz="2300">
                <a:latin typeface="+mn-lt"/>
              </a:defRPr>
            </a:lvl3pPr>
            <a:lvl4pPr marL="960001" indent="-274286">
              <a:lnSpc>
                <a:spcPct val="100000"/>
              </a:lnSpc>
              <a:spcBef>
                <a:spcPts val="1680"/>
              </a:spcBef>
              <a:buFont typeface="Arial" pitchFamily="34" charset="0"/>
              <a:buChar char="•"/>
              <a:defRPr sz="2300">
                <a:latin typeface="+mn-lt"/>
              </a:defRPr>
            </a:lvl4pPr>
            <a:lvl5pPr marL="1234287" indent="-274286">
              <a:lnSpc>
                <a:spcPct val="100000"/>
              </a:lnSpc>
              <a:spcBef>
                <a:spcPts val="1680"/>
              </a:spcBef>
              <a:buFont typeface="Arial" pitchFamily="34" charset="0"/>
              <a:buChar char="–"/>
              <a:defRPr sz="23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hasCustomPrompt="1"/>
          </p:nvPr>
        </p:nvSpPr>
        <p:spPr>
          <a:xfrm>
            <a:off x="606005" y="451105"/>
            <a:ext cx="13418397" cy="482803"/>
          </a:xfrm>
          <a:prstGeom prst="rect">
            <a:avLst/>
          </a:prstGeom>
        </p:spPr>
        <p:txBody>
          <a:bodyPr lIns="0" tIns="0" rIns="0" bIns="0" anchor="t">
            <a:noAutofit/>
          </a:bodyPr>
          <a:lstStyle>
            <a:lvl1pPr algn="l">
              <a:lnSpc>
                <a:spcPct val="80000"/>
              </a:lnSpc>
              <a:defRPr lang="en-US" sz="4300" b="1" cap="all" baseline="0" dirty="0" smtClean="0">
                <a:ea typeface="+mn-ea"/>
                <a:cs typeface="+mn-cs"/>
              </a:defRPr>
            </a:lvl1pPr>
          </a:lstStyle>
          <a:p>
            <a:pPr marL="0" lvl="0" indent="0" algn="l">
              <a:lnSpc>
                <a:spcPct val="80000"/>
              </a:lnSpc>
              <a:spcBef>
                <a:spcPts val="0"/>
              </a:spcBef>
              <a:spcAft>
                <a:spcPts val="0"/>
              </a:spcAft>
              <a:buFont typeface="Arial" pitchFamily="34" charset="0"/>
            </a:pPr>
            <a:r>
              <a:rPr lang="en-US" dirty="0" smtClean="0"/>
              <a:t>36pt, 1 Line, cap-case</a:t>
            </a:r>
          </a:p>
        </p:txBody>
      </p:sp>
      <p:sp>
        <p:nvSpPr>
          <p:cNvPr id="4" name="Rectangle 26"/>
          <p:cNvSpPr>
            <a:spLocks noChangeArrowheads="1"/>
          </p:cNvSpPr>
          <p:nvPr userDrawn="1"/>
        </p:nvSpPr>
        <p:spPr bwMode="black">
          <a:xfrm>
            <a:off x="754386" y="7475227"/>
            <a:ext cx="848360" cy="238127"/>
          </a:xfrm>
          <a:prstGeom prst="rect">
            <a:avLst/>
          </a:prstGeom>
          <a:noFill/>
          <a:ln w="9525" algn="ctr">
            <a:noFill/>
            <a:miter lim="800000"/>
            <a:headEnd/>
            <a:tailEnd/>
          </a:ln>
        </p:spPr>
        <p:txBody>
          <a:bodyPr wrap="none" lIns="0" tIns="0" rIns="0" bIns="0" anchor="b"/>
          <a:lstStyle/>
          <a:p>
            <a:pPr defTabSz="1097132" eaLnBrk="0" hangingPunct="0">
              <a:spcBef>
                <a:spcPct val="0"/>
              </a:spcBef>
              <a:tabLst>
                <a:tab pos="554288" algn="l"/>
                <a:tab pos="5485716" algn="ctr"/>
                <a:tab pos="10152381" algn="r"/>
                <a:tab pos="10624763" algn="r"/>
              </a:tabLst>
              <a:defRPr/>
            </a:pPr>
            <a:fld id="{E46DE64C-7D15-458B-8CF1-EEE6A14FF4AB}" type="slidenum">
              <a:rPr lang="en-US" sz="1100">
                <a:solidFill>
                  <a:srgbClr val="807F83"/>
                </a:solidFill>
                <a:latin typeface="Arial"/>
              </a:rPr>
              <a:pPr defTabSz="1097132" eaLnBrk="0" hangingPunct="0">
                <a:spcBef>
                  <a:spcPct val="0"/>
                </a:spcBef>
                <a:tabLst>
                  <a:tab pos="554288" algn="l"/>
                  <a:tab pos="5485716" algn="ctr"/>
                  <a:tab pos="10152381" algn="r"/>
                  <a:tab pos="10624763" algn="r"/>
                </a:tabLst>
                <a:defRPr/>
              </a:pPr>
              <a:t>‹#›</a:t>
            </a:fld>
            <a:endParaRPr lang="en-US" sz="1100" dirty="0">
              <a:solidFill>
                <a:srgbClr val="807F83"/>
              </a:solidFill>
              <a:latin typeface="Arial"/>
            </a:endParaRPr>
          </a:p>
        </p:txBody>
      </p:sp>
      <p:pic>
        <p:nvPicPr>
          <p:cNvPr id="5" name="Picture 4" descr="juniper_black.png"/>
          <p:cNvPicPr>
            <a:picLocks noChangeAspect="1"/>
          </p:cNvPicPr>
          <p:nvPr userDrawn="1"/>
        </p:nvPicPr>
        <p:blipFill>
          <a:blip r:embed="rId2" cstate="print"/>
          <a:stretch>
            <a:fillRect/>
          </a:stretch>
        </p:blipFill>
        <p:spPr>
          <a:xfrm>
            <a:off x="12102274" y="7580015"/>
            <a:ext cx="1778323" cy="363748"/>
          </a:xfrm>
          <a:prstGeom prst="rect">
            <a:avLst/>
          </a:prstGeom>
        </p:spPr>
      </p:pic>
      <p:sp>
        <p:nvSpPr>
          <p:cNvPr id="6" name="TextBox 5"/>
          <p:cNvSpPr txBox="1"/>
          <p:nvPr userDrawn="1"/>
        </p:nvSpPr>
        <p:spPr>
          <a:xfrm>
            <a:off x="5336658" y="7489378"/>
            <a:ext cx="3964694" cy="292374"/>
          </a:xfrm>
          <a:prstGeom prst="rect">
            <a:avLst/>
          </a:prstGeom>
          <a:noFill/>
        </p:spPr>
        <p:txBody>
          <a:bodyPr wrap="none" lIns="121905" tIns="60953" rIns="121905" bIns="60953" rtlCol="0">
            <a:spAutoFit/>
          </a:bodyPr>
          <a:lstStyle/>
          <a:p>
            <a:pPr algn="ctr" defTabSz="1097144"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13231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2 line title, body">
    <p:spTree>
      <p:nvGrpSpPr>
        <p:cNvPr id="1" name=""/>
        <p:cNvGrpSpPr/>
        <p:nvPr/>
      </p:nvGrpSpPr>
      <p:grpSpPr>
        <a:xfrm>
          <a:off x="0" y="0"/>
          <a:ext cx="0" cy="0"/>
          <a:chOff x="0" y="0"/>
          <a:chExt cx="0" cy="0"/>
        </a:xfrm>
      </p:grpSpPr>
      <p:sp>
        <p:nvSpPr>
          <p:cNvPr id="11" name="Text Placeholder 7"/>
          <p:cNvSpPr>
            <a:spLocks noGrp="1"/>
          </p:cNvSpPr>
          <p:nvPr>
            <p:ph type="body" sz="quarter" idx="10"/>
          </p:nvPr>
        </p:nvSpPr>
        <p:spPr>
          <a:xfrm>
            <a:off x="606005" y="2462838"/>
            <a:ext cx="13418397" cy="4260850"/>
          </a:xfrm>
          <a:prstGeom prst="rect">
            <a:avLst/>
          </a:prstGeom>
        </p:spPr>
        <p:txBody>
          <a:bodyPr lIns="0" tIns="0" rIns="0" bIns="0" anchor="t">
            <a:noAutofit/>
          </a:bodyPr>
          <a:lstStyle>
            <a:lvl1pPr marL="0" indent="0" algn="l" defTabSz="987421" rtl="0" eaLnBrk="1" latinLnBrk="0" hangingPunct="1">
              <a:lnSpc>
                <a:spcPct val="100000"/>
              </a:lnSpc>
              <a:spcBef>
                <a:spcPts val="1680"/>
              </a:spcBef>
              <a:spcAft>
                <a:spcPts val="0"/>
              </a:spcAft>
              <a:buFont typeface="Arial" pitchFamily="34" charset="0"/>
              <a:buNone/>
              <a:defRPr lang="en-US" sz="2300" b="0" kern="1200" cap="none" baseline="0" smtClean="0">
                <a:solidFill>
                  <a:schemeClr val="tx1"/>
                </a:solidFill>
                <a:latin typeface="+mn-lt"/>
                <a:ea typeface="+mn-ea"/>
                <a:cs typeface="+mn-cs"/>
              </a:defRPr>
            </a:lvl1pPr>
            <a:lvl2pPr marL="411429" indent="-274286">
              <a:lnSpc>
                <a:spcPct val="100000"/>
              </a:lnSpc>
              <a:spcBef>
                <a:spcPts val="1680"/>
              </a:spcBef>
              <a:buFont typeface="Arial" pitchFamily="34" charset="0"/>
              <a:buChar char="•"/>
              <a:defRPr sz="2300">
                <a:latin typeface="+mn-lt"/>
              </a:defRPr>
            </a:lvl2pPr>
            <a:lvl3pPr marL="685716" indent="-274286">
              <a:lnSpc>
                <a:spcPct val="100000"/>
              </a:lnSpc>
              <a:spcBef>
                <a:spcPts val="1680"/>
              </a:spcBef>
              <a:buFont typeface="Arial" pitchFamily="34" charset="0"/>
              <a:buChar char="–"/>
              <a:defRPr sz="2300">
                <a:latin typeface="+mn-lt"/>
              </a:defRPr>
            </a:lvl3pPr>
            <a:lvl4pPr marL="960001" indent="-274286">
              <a:lnSpc>
                <a:spcPct val="100000"/>
              </a:lnSpc>
              <a:spcBef>
                <a:spcPts val="1680"/>
              </a:spcBef>
              <a:buFont typeface="Arial" pitchFamily="34" charset="0"/>
              <a:buChar char="•"/>
              <a:defRPr sz="2300">
                <a:latin typeface="+mn-lt"/>
              </a:defRPr>
            </a:lvl4pPr>
            <a:lvl5pPr marL="1234287" indent="-274286">
              <a:lnSpc>
                <a:spcPct val="100000"/>
              </a:lnSpc>
              <a:spcBef>
                <a:spcPts val="1680"/>
              </a:spcBef>
              <a:buFont typeface="Arial" pitchFamily="34" charset="0"/>
              <a:buChar char="–"/>
              <a:defRPr sz="23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hasCustomPrompt="1"/>
          </p:nvPr>
        </p:nvSpPr>
        <p:spPr>
          <a:xfrm>
            <a:off x="606005" y="451108"/>
            <a:ext cx="13418397" cy="1020472"/>
          </a:xfrm>
          <a:prstGeom prst="rect">
            <a:avLst/>
          </a:prstGeom>
        </p:spPr>
        <p:txBody>
          <a:bodyPr lIns="0" tIns="0" rIns="0" bIns="0" anchor="t">
            <a:noAutofit/>
          </a:bodyPr>
          <a:lstStyle>
            <a:lvl1pPr algn="l">
              <a:lnSpc>
                <a:spcPct val="80000"/>
              </a:lnSpc>
              <a:defRPr lang="en-US" sz="4300" b="1" cap="all" baseline="0" dirty="0" smtClean="0">
                <a:ea typeface="+mn-ea"/>
                <a:cs typeface="+mn-cs"/>
              </a:defRPr>
            </a:lvl1pPr>
          </a:lstStyle>
          <a:p>
            <a:pPr marL="0" lvl="0" indent="0" algn="l">
              <a:lnSpc>
                <a:spcPct val="80000"/>
              </a:lnSpc>
              <a:spcBef>
                <a:spcPts val="0"/>
              </a:spcBef>
              <a:spcAft>
                <a:spcPts val="0"/>
              </a:spcAft>
              <a:buFont typeface="Arial" pitchFamily="34" charset="0"/>
            </a:pPr>
            <a:r>
              <a:rPr lang="en-US" dirty="0" smtClean="0"/>
              <a:t>36pt, 2 Lines, cap-case</a:t>
            </a:r>
            <a:br>
              <a:rPr lang="en-US" dirty="0" smtClean="0"/>
            </a:br>
            <a:endParaRPr lang="en-US" dirty="0" smtClean="0"/>
          </a:p>
        </p:txBody>
      </p:sp>
      <p:sp>
        <p:nvSpPr>
          <p:cNvPr id="4" name="Rectangle 26"/>
          <p:cNvSpPr>
            <a:spLocks noChangeArrowheads="1"/>
          </p:cNvSpPr>
          <p:nvPr userDrawn="1"/>
        </p:nvSpPr>
        <p:spPr bwMode="black">
          <a:xfrm>
            <a:off x="754386" y="7475227"/>
            <a:ext cx="848360" cy="238127"/>
          </a:xfrm>
          <a:prstGeom prst="rect">
            <a:avLst/>
          </a:prstGeom>
          <a:noFill/>
          <a:ln w="9525" algn="ctr">
            <a:noFill/>
            <a:miter lim="800000"/>
            <a:headEnd/>
            <a:tailEnd/>
          </a:ln>
        </p:spPr>
        <p:txBody>
          <a:bodyPr wrap="none" lIns="0" tIns="0" rIns="0" bIns="0" anchor="b"/>
          <a:lstStyle/>
          <a:p>
            <a:pPr defTabSz="1097132" eaLnBrk="0" hangingPunct="0">
              <a:spcBef>
                <a:spcPct val="0"/>
              </a:spcBef>
              <a:tabLst>
                <a:tab pos="554288" algn="l"/>
                <a:tab pos="5485716" algn="ctr"/>
                <a:tab pos="10152381" algn="r"/>
                <a:tab pos="10624763" algn="r"/>
              </a:tabLst>
              <a:defRPr/>
            </a:pPr>
            <a:fld id="{E46DE64C-7D15-458B-8CF1-EEE6A14FF4AB}" type="slidenum">
              <a:rPr lang="en-US" sz="1100">
                <a:solidFill>
                  <a:srgbClr val="807F83"/>
                </a:solidFill>
                <a:latin typeface="Arial"/>
              </a:rPr>
              <a:pPr defTabSz="1097132" eaLnBrk="0" hangingPunct="0">
                <a:spcBef>
                  <a:spcPct val="0"/>
                </a:spcBef>
                <a:tabLst>
                  <a:tab pos="554288" algn="l"/>
                  <a:tab pos="5485716" algn="ctr"/>
                  <a:tab pos="10152381" algn="r"/>
                  <a:tab pos="10624763" algn="r"/>
                </a:tabLst>
                <a:defRPr/>
              </a:pPr>
              <a:t>‹#›</a:t>
            </a:fld>
            <a:endParaRPr lang="en-US" sz="1100" dirty="0">
              <a:solidFill>
                <a:srgbClr val="807F83"/>
              </a:solidFill>
              <a:latin typeface="Arial"/>
            </a:endParaRPr>
          </a:p>
        </p:txBody>
      </p:sp>
      <p:pic>
        <p:nvPicPr>
          <p:cNvPr id="5" name="Picture 4" descr="juniper_black.png"/>
          <p:cNvPicPr>
            <a:picLocks noChangeAspect="1"/>
          </p:cNvPicPr>
          <p:nvPr userDrawn="1"/>
        </p:nvPicPr>
        <p:blipFill>
          <a:blip r:embed="rId2" cstate="print"/>
          <a:stretch>
            <a:fillRect/>
          </a:stretch>
        </p:blipFill>
        <p:spPr>
          <a:xfrm>
            <a:off x="12102274" y="7580015"/>
            <a:ext cx="1778323" cy="363748"/>
          </a:xfrm>
          <a:prstGeom prst="rect">
            <a:avLst/>
          </a:prstGeom>
        </p:spPr>
      </p:pic>
      <p:sp>
        <p:nvSpPr>
          <p:cNvPr id="6" name="TextBox 5"/>
          <p:cNvSpPr txBox="1"/>
          <p:nvPr userDrawn="1"/>
        </p:nvSpPr>
        <p:spPr>
          <a:xfrm>
            <a:off x="5336658" y="7489378"/>
            <a:ext cx="3964694" cy="292374"/>
          </a:xfrm>
          <a:prstGeom prst="rect">
            <a:avLst/>
          </a:prstGeom>
          <a:noFill/>
        </p:spPr>
        <p:txBody>
          <a:bodyPr wrap="none" lIns="121905" tIns="60953" rIns="121905" bIns="60953" rtlCol="0">
            <a:spAutoFit/>
          </a:bodyPr>
          <a:lstStyle/>
          <a:p>
            <a:pPr algn="ctr" defTabSz="1097144"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382282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1 line title, subtitle">
    <p:spTree>
      <p:nvGrpSpPr>
        <p:cNvPr id="1" name=""/>
        <p:cNvGrpSpPr/>
        <p:nvPr/>
      </p:nvGrpSpPr>
      <p:grpSpPr>
        <a:xfrm>
          <a:off x="0" y="0"/>
          <a:ext cx="0" cy="0"/>
          <a:chOff x="0" y="0"/>
          <a:chExt cx="0" cy="0"/>
        </a:xfrm>
      </p:grpSpPr>
      <p:sp>
        <p:nvSpPr>
          <p:cNvPr id="5" name="Text Placeholder 3"/>
          <p:cNvSpPr>
            <a:spLocks noGrp="1"/>
          </p:cNvSpPr>
          <p:nvPr>
            <p:ph type="body" sz="quarter" idx="15" hasCustomPrompt="1"/>
          </p:nvPr>
        </p:nvSpPr>
        <p:spPr>
          <a:xfrm>
            <a:off x="606005" y="931412"/>
            <a:ext cx="13418397" cy="438912"/>
          </a:xfrm>
          <a:prstGeom prst="rect">
            <a:avLst/>
          </a:prstGeom>
        </p:spPr>
        <p:txBody>
          <a:bodyPr lIns="0" tIns="0" rIns="121905" bIns="60953" anchor="t" anchorCtr="0"/>
          <a:lstStyle>
            <a:lvl1pPr marL="0" indent="0" algn="l" defTabSz="987421" rtl="0" eaLnBrk="1" latinLnBrk="0" hangingPunct="1">
              <a:spcBef>
                <a:spcPct val="20000"/>
              </a:spcBef>
              <a:buFont typeface="Arial" pitchFamily="34" charset="0"/>
              <a:buNone/>
              <a:defRPr lang="en-US" sz="2300" kern="1200" smtClean="0">
                <a:solidFill>
                  <a:schemeClr val="bg1">
                    <a:lumMod val="50000"/>
                  </a:schemeClr>
                </a:solidFill>
                <a:latin typeface="+mn-lt"/>
                <a:ea typeface="+mn-ea"/>
                <a:cs typeface="+mn-cs"/>
              </a:defRPr>
            </a:lvl1pPr>
            <a:lvl2pPr marL="0" indent="0" algn="l" defTabSz="987421"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2pPr>
            <a:lvl3pPr marL="0" indent="0" algn="l" defTabSz="987421"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3pPr>
            <a:lvl4pPr marL="0" indent="0" algn="l" defTabSz="987421"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4pPr>
            <a:lvl5pPr marL="0" indent="0" algn="l" defTabSz="987421"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5pPr>
          </a:lstStyle>
          <a:p>
            <a:pPr lvl="0"/>
            <a:r>
              <a:rPr lang="en-US" dirty="0" smtClean="0"/>
              <a:t>Subtitle: 18pt Arial, Title Case</a:t>
            </a:r>
          </a:p>
        </p:txBody>
      </p:sp>
      <p:sp>
        <p:nvSpPr>
          <p:cNvPr id="7" name="Title 6"/>
          <p:cNvSpPr>
            <a:spLocks noGrp="1"/>
          </p:cNvSpPr>
          <p:nvPr>
            <p:ph type="title" hasCustomPrompt="1"/>
          </p:nvPr>
        </p:nvSpPr>
        <p:spPr>
          <a:xfrm>
            <a:off x="606005" y="451107"/>
            <a:ext cx="13418397" cy="480308"/>
          </a:xfrm>
          <a:prstGeom prst="rect">
            <a:avLst/>
          </a:prstGeom>
        </p:spPr>
        <p:txBody>
          <a:bodyPr lIns="0" tIns="0" rIns="0" bIns="0" anchor="t">
            <a:noAutofit/>
          </a:bodyPr>
          <a:lstStyle>
            <a:lvl1pPr algn="l">
              <a:lnSpc>
                <a:spcPct val="80000"/>
              </a:lnSpc>
              <a:defRPr lang="en-US" sz="4300" b="1" cap="all" baseline="0" dirty="0" smtClean="0">
                <a:ea typeface="+mn-ea"/>
                <a:cs typeface="+mn-cs"/>
              </a:defRPr>
            </a:lvl1pPr>
          </a:lstStyle>
          <a:p>
            <a:pPr marL="0" lvl="0" indent="0" algn="l">
              <a:lnSpc>
                <a:spcPct val="80000"/>
              </a:lnSpc>
              <a:spcBef>
                <a:spcPts val="0"/>
              </a:spcBef>
              <a:spcAft>
                <a:spcPts val="0"/>
              </a:spcAft>
              <a:buFont typeface="Arial" pitchFamily="34" charset="0"/>
            </a:pPr>
            <a:r>
              <a:rPr lang="en-US" dirty="0" smtClean="0"/>
              <a:t>36pt, 1 Line, cap-case</a:t>
            </a:r>
          </a:p>
        </p:txBody>
      </p:sp>
      <p:sp>
        <p:nvSpPr>
          <p:cNvPr id="4" name="Rectangle 26"/>
          <p:cNvSpPr>
            <a:spLocks noChangeArrowheads="1"/>
          </p:cNvSpPr>
          <p:nvPr userDrawn="1"/>
        </p:nvSpPr>
        <p:spPr bwMode="black">
          <a:xfrm>
            <a:off x="754386" y="7475227"/>
            <a:ext cx="848360" cy="238127"/>
          </a:xfrm>
          <a:prstGeom prst="rect">
            <a:avLst/>
          </a:prstGeom>
          <a:noFill/>
          <a:ln w="9525" algn="ctr">
            <a:noFill/>
            <a:miter lim="800000"/>
            <a:headEnd/>
            <a:tailEnd/>
          </a:ln>
        </p:spPr>
        <p:txBody>
          <a:bodyPr wrap="none" lIns="0" tIns="0" rIns="0" bIns="0" anchor="b"/>
          <a:lstStyle/>
          <a:p>
            <a:pPr defTabSz="1097132" eaLnBrk="0" hangingPunct="0">
              <a:spcBef>
                <a:spcPct val="0"/>
              </a:spcBef>
              <a:tabLst>
                <a:tab pos="554288" algn="l"/>
                <a:tab pos="5485716" algn="ctr"/>
                <a:tab pos="10152381" algn="r"/>
                <a:tab pos="10624763" algn="r"/>
              </a:tabLst>
              <a:defRPr/>
            </a:pPr>
            <a:fld id="{E46DE64C-7D15-458B-8CF1-EEE6A14FF4AB}" type="slidenum">
              <a:rPr lang="en-US" sz="1100">
                <a:solidFill>
                  <a:srgbClr val="807F83"/>
                </a:solidFill>
                <a:latin typeface="Arial"/>
              </a:rPr>
              <a:pPr defTabSz="1097132" eaLnBrk="0" hangingPunct="0">
                <a:spcBef>
                  <a:spcPct val="0"/>
                </a:spcBef>
                <a:tabLst>
                  <a:tab pos="554288" algn="l"/>
                  <a:tab pos="5485716" algn="ctr"/>
                  <a:tab pos="10152381" algn="r"/>
                  <a:tab pos="10624763" algn="r"/>
                </a:tabLst>
                <a:defRPr/>
              </a:pPr>
              <a:t>‹#›</a:t>
            </a:fld>
            <a:endParaRPr lang="en-US" sz="1100" dirty="0">
              <a:solidFill>
                <a:srgbClr val="807F83"/>
              </a:solidFill>
              <a:latin typeface="Arial"/>
            </a:endParaRPr>
          </a:p>
        </p:txBody>
      </p:sp>
      <p:pic>
        <p:nvPicPr>
          <p:cNvPr id="6" name="Picture 5" descr="juniper_black.png"/>
          <p:cNvPicPr>
            <a:picLocks noChangeAspect="1"/>
          </p:cNvPicPr>
          <p:nvPr userDrawn="1"/>
        </p:nvPicPr>
        <p:blipFill>
          <a:blip r:embed="rId2" cstate="print"/>
          <a:stretch>
            <a:fillRect/>
          </a:stretch>
        </p:blipFill>
        <p:spPr>
          <a:xfrm>
            <a:off x="12102274" y="7580015"/>
            <a:ext cx="1778323" cy="363748"/>
          </a:xfrm>
          <a:prstGeom prst="rect">
            <a:avLst/>
          </a:prstGeom>
        </p:spPr>
      </p:pic>
      <p:sp>
        <p:nvSpPr>
          <p:cNvPr id="8" name="TextBox 7"/>
          <p:cNvSpPr txBox="1"/>
          <p:nvPr userDrawn="1"/>
        </p:nvSpPr>
        <p:spPr>
          <a:xfrm>
            <a:off x="5336658" y="7489378"/>
            <a:ext cx="3964694" cy="292374"/>
          </a:xfrm>
          <a:prstGeom prst="rect">
            <a:avLst/>
          </a:prstGeom>
          <a:noFill/>
        </p:spPr>
        <p:txBody>
          <a:bodyPr wrap="none" lIns="121905" tIns="60953" rIns="121905" bIns="60953" rtlCol="0">
            <a:spAutoFit/>
          </a:bodyPr>
          <a:lstStyle/>
          <a:p>
            <a:pPr algn="ctr" defTabSz="1097144"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105037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2 line title, subtitle">
    <p:spTree>
      <p:nvGrpSpPr>
        <p:cNvPr id="1" name=""/>
        <p:cNvGrpSpPr/>
        <p:nvPr/>
      </p:nvGrpSpPr>
      <p:grpSpPr>
        <a:xfrm>
          <a:off x="0" y="0"/>
          <a:ext cx="0" cy="0"/>
          <a:chOff x="0" y="0"/>
          <a:chExt cx="0" cy="0"/>
        </a:xfrm>
      </p:grpSpPr>
      <p:sp>
        <p:nvSpPr>
          <p:cNvPr id="5" name="Text Placeholder 3"/>
          <p:cNvSpPr>
            <a:spLocks noGrp="1"/>
          </p:cNvSpPr>
          <p:nvPr>
            <p:ph type="body" sz="quarter" idx="15" hasCustomPrompt="1"/>
          </p:nvPr>
        </p:nvSpPr>
        <p:spPr>
          <a:xfrm>
            <a:off x="606005" y="1472401"/>
            <a:ext cx="13418397" cy="438912"/>
          </a:xfrm>
          <a:prstGeom prst="rect">
            <a:avLst/>
          </a:prstGeom>
        </p:spPr>
        <p:txBody>
          <a:bodyPr lIns="0" tIns="0" rIns="121905" bIns="60953" anchor="t" anchorCtr="0"/>
          <a:lstStyle>
            <a:lvl1pPr marL="0" indent="0" algn="l" defTabSz="987421" rtl="0" eaLnBrk="1" latinLnBrk="0" hangingPunct="1">
              <a:spcBef>
                <a:spcPct val="20000"/>
              </a:spcBef>
              <a:buFont typeface="Arial" pitchFamily="34" charset="0"/>
              <a:buNone/>
              <a:defRPr lang="en-US" sz="2300" kern="1200" smtClean="0">
                <a:solidFill>
                  <a:schemeClr val="bg1">
                    <a:lumMod val="50000"/>
                  </a:schemeClr>
                </a:solidFill>
                <a:latin typeface="+mn-lt"/>
                <a:ea typeface="+mn-ea"/>
                <a:cs typeface="+mn-cs"/>
              </a:defRPr>
            </a:lvl1pPr>
            <a:lvl2pPr marL="0" indent="0" algn="l" defTabSz="987421"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2pPr>
            <a:lvl3pPr marL="0" indent="0" algn="l" defTabSz="987421"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3pPr>
            <a:lvl4pPr marL="0" indent="0" algn="l" defTabSz="987421"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4pPr>
            <a:lvl5pPr marL="0" indent="0" algn="l" defTabSz="987421"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5pPr>
          </a:lstStyle>
          <a:p>
            <a:pPr lvl="0"/>
            <a:r>
              <a:rPr lang="en-US" dirty="0" smtClean="0"/>
              <a:t>Subtitle: 18pt Arial, Title Case</a:t>
            </a:r>
          </a:p>
        </p:txBody>
      </p:sp>
      <p:sp>
        <p:nvSpPr>
          <p:cNvPr id="7" name="Title 6"/>
          <p:cNvSpPr>
            <a:spLocks noGrp="1"/>
          </p:cNvSpPr>
          <p:nvPr>
            <p:ph type="title" hasCustomPrompt="1"/>
          </p:nvPr>
        </p:nvSpPr>
        <p:spPr>
          <a:xfrm>
            <a:off x="606005" y="451111"/>
            <a:ext cx="13418397" cy="1021297"/>
          </a:xfrm>
          <a:prstGeom prst="rect">
            <a:avLst/>
          </a:prstGeom>
        </p:spPr>
        <p:txBody>
          <a:bodyPr lIns="0" tIns="0" rIns="0" bIns="0" anchor="t">
            <a:noAutofit/>
          </a:bodyPr>
          <a:lstStyle>
            <a:lvl1pPr algn="l">
              <a:lnSpc>
                <a:spcPct val="80000"/>
              </a:lnSpc>
              <a:defRPr lang="en-US" sz="4300" b="1" cap="all" baseline="0" dirty="0" smtClean="0">
                <a:ea typeface="+mn-ea"/>
                <a:cs typeface="+mn-cs"/>
              </a:defRPr>
            </a:lvl1pPr>
          </a:lstStyle>
          <a:p>
            <a:pPr marL="0" lvl="0" indent="0" algn="l">
              <a:lnSpc>
                <a:spcPct val="80000"/>
              </a:lnSpc>
              <a:spcBef>
                <a:spcPts val="0"/>
              </a:spcBef>
              <a:spcAft>
                <a:spcPts val="0"/>
              </a:spcAft>
              <a:buFont typeface="Arial" pitchFamily="34" charset="0"/>
            </a:pPr>
            <a:r>
              <a:rPr lang="en-US" dirty="0" smtClean="0"/>
              <a:t>36pt, 2 Lines, cap-case</a:t>
            </a:r>
          </a:p>
        </p:txBody>
      </p:sp>
      <p:sp>
        <p:nvSpPr>
          <p:cNvPr id="4" name="Rectangle 26"/>
          <p:cNvSpPr>
            <a:spLocks noChangeArrowheads="1"/>
          </p:cNvSpPr>
          <p:nvPr userDrawn="1"/>
        </p:nvSpPr>
        <p:spPr bwMode="black">
          <a:xfrm>
            <a:off x="754386" y="7475227"/>
            <a:ext cx="848360" cy="238127"/>
          </a:xfrm>
          <a:prstGeom prst="rect">
            <a:avLst/>
          </a:prstGeom>
          <a:noFill/>
          <a:ln w="9525" algn="ctr">
            <a:noFill/>
            <a:miter lim="800000"/>
            <a:headEnd/>
            <a:tailEnd/>
          </a:ln>
        </p:spPr>
        <p:txBody>
          <a:bodyPr wrap="none" lIns="0" tIns="0" rIns="0" bIns="0" anchor="b"/>
          <a:lstStyle/>
          <a:p>
            <a:pPr defTabSz="1097132" eaLnBrk="0" hangingPunct="0">
              <a:spcBef>
                <a:spcPct val="0"/>
              </a:spcBef>
              <a:tabLst>
                <a:tab pos="554288" algn="l"/>
                <a:tab pos="5485716" algn="ctr"/>
                <a:tab pos="10152381" algn="r"/>
                <a:tab pos="10624763" algn="r"/>
              </a:tabLst>
              <a:defRPr/>
            </a:pPr>
            <a:fld id="{E46DE64C-7D15-458B-8CF1-EEE6A14FF4AB}" type="slidenum">
              <a:rPr lang="en-US" sz="1100">
                <a:solidFill>
                  <a:srgbClr val="807F83"/>
                </a:solidFill>
                <a:latin typeface="Arial"/>
              </a:rPr>
              <a:pPr defTabSz="1097132" eaLnBrk="0" hangingPunct="0">
                <a:spcBef>
                  <a:spcPct val="0"/>
                </a:spcBef>
                <a:tabLst>
                  <a:tab pos="554288" algn="l"/>
                  <a:tab pos="5485716" algn="ctr"/>
                  <a:tab pos="10152381" algn="r"/>
                  <a:tab pos="10624763" algn="r"/>
                </a:tabLst>
                <a:defRPr/>
              </a:pPr>
              <a:t>‹#›</a:t>
            </a:fld>
            <a:endParaRPr lang="en-US" sz="1100" dirty="0">
              <a:solidFill>
                <a:srgbClr val="807F83"/>
              </a:solidFill>
              <a:latin typeface="Arial"/>
            </a:endParaRPr>
          </a:p>
        </p:txBody>
      </p:sp>
      <p:pic>
        <p:nvPicPr>
          <p:cNvPr id="6" name="Picture 5" descr="juniper_black.png"/>
          <p:cNvPicPr>
            <a:picLocks noChangeAspect="1"/>
          </p:cNvPicPr>
          <p:nvPr userDrawn="1"/>
        </p:nvPicPr>
        <p:blipFill>
          <a:blip r:embed="rId2" cstate="print"/>
          <a:stretch>
            <a:fillRect/>
          </a:stretch>
        </p:blipFill>
        <p:spPr>
          <a:xfrm>
            <a:off x="12102274" y="7580015"/>
            <a:ext cx="1778323" cy="363748"/>
          </a:xfrm>
          <a:prstGeom prst="rect">
            <a:avLst/>
          </a:prstGeom>
        </p:spPr>
      </p:pic>
      <p:sp>
        <p:nvSpPr>
          <p:cNvPr id="8" name="TextBox 7"/>
          <p:cNvSpPr txBox="1"/>
          <p:nvPr userDrawn="1"/>
        </p:nvSpPr>
        <p:spPr>
          <a:xfrm>
            <a:off x="5336663" y="7489378"/>
            <a:ext cx="3964694" cy="292374"/>
          </a:xfrm>
          <a:prstGeom prst="rect">
            <a:avLst/>
          </a:prstGeom>
          <a:noFill/>
        </p:spPr>
        <p:txBody>
          <a:bodyPr wrap="none" lIns="121905" tIns="60953" rIns="121905" bIns="60953" rtlCol="0">
            <a:spAutoFit/>
          </a:bodyPr>
          <a:lstStyle/>
          <a:p>
            <a:pPr algn="ctr" defTabSz="1097144"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24009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1 line title only">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618704" y="451105"/>
            <a:ext cx="13418397" cy="482803"/>
          </a:xfrm>
          <a:prstGeom prst="rect">
            <a:avLst/>
          </a:prstGeom>
        </p:spPr>
        <p:txBody>
          <a:bodyPr lIns="0" tIns="0" rIns="0" bIns="0" anchor="t">
            <a:noAutofit/>
          </a:bodyPr>
          <a:lstStyle>
            <a:lvl1pPr algn="l">
              <a:lnSpc>
                <a:spcPct val="80000"/>
              </a:lnSpc>
              <a:defRPr lang="en-US" sz="4300" b="1" cap="all" baseline="0" dirty="0" smtClean="0">
                <a:ea typeface="+mn-ea"/>
                <a:cs typeface="+mn-cs"/>
              </a:defRPr>
            </a:lvl1pPr>
          </a:lstStyle>
          <a:p>
            <a:pPr marL="0" lvl="0" indent="0" algn="l">
              <a:lnSpc>
                <a:spcPct val="80000"/>
              </a:lnSpc>
              <a:spcBef>
                <a:spcPts val="0"/>
              </a:spcBef>
              <a:spcAft>
                <a:spcPts val="0"/>
              </a:spcAft>
              <a:buFont typeface="Arial" pitchFamily="34" charset="0"/>
            </a:pPr>
            <a:r>
              <a:rPr lang="en-US" dirty="0" smtClean="0"/>
              <a:t>36pt, 1 Line, cap-case</a:t>
            </a:r>
          </a:p>
        </p:txBody>
      </p:sp>
      <p:sp>
        <p:nvSpPr>
          <p:cNvPr id="3" name="Rectangle 26"/>
          <p:cNvSpPr>
            <a:spLocks noChangeArrowheads="1"/>
          </p:cNvSpPr>
          <p:nvPr userDrawn="1"/>
        </p:nvSpPr>
        <p:spPr bwMode="black">
          <a:xfrm>
            <a:off x="754386" y="7475227"/>
            <a:ext cx="848360" cy="238127"/>
          </a:xfrm>
          <a:prstGeom prst="rect">
            <a:avLst/>
          </a:prstGeom>
          <a:noFill/>
          <a:ln w="9525" algn="ctr">
            <a:noFill/>
            <a:miter lim="800000"/>
            <a:headEnd/>
            <a:tailEnd/>
          </a:ln>
        </p:spPr>
        <p:txBody>
          <a:bodyPr wrap="none" lIns="0" tIns="0" rIns="0" bIns="0" anchor="b"/>
          <a:lstStyle/>
          <a:p>
            <a:pPr defTabSz="1097132" eaLnBrk="0" hangingPunct="0">
              <a:spcBef>
                <a:spcPct val="0"/>
              </a:spcBef>
              <a:tabLst>
                <a:tab pos="554288" algn="l"/>
                <a:tab pos="5485716" algn="ctr"/>
                <a:tab pos="10152381" algn="r"/>
                <a:tab pos="10624763" algn="r"/>
              </a:tabLst>
              <a:defRPr/>
            </a:pPr>
            <a:fld id="{E46DE64C-7D15-458B-8CF1-EEE6A14FF4AB}" type="slidenum">
              <a:rPr lang="en-US" sz="1100">
                <a:solidFill>
                  <a:srgbClr val="807F83"/>
                </a:solidFill>
                <a:latin typeface="Arial"/>
              </a:rPr>
              <a:pPr defTabSz="1097132" eaLnBrk="0" hangingPunct="0">
                <a:spcBef>
                  <a:spcPct val="0"/>
                </a:spcBef>
                <a:tabLst>
                  <a:tab pos="554288" algn="l"/>
                  <a:tab pos="5485716" algn="ctr"/>
                  <a:tab pos="10152381" algn="r"/>
                  <a:tab pos="10624763" algn="r"/>
                </a:tabLst>
                <a:defRPr/>
              </a:pPr>
              <a:t>‹#›</a:t>
            </a:fld>
            <a:endParaRPr lang="en-US" sz="1100" dirty="0">
              <a:solidFill>
                <a:srgbClr val="807F83"/>
              </a:solidFill>
              <a:latin typeface="Arial"/>
            </a:endParaRPr>
          </a:p>
        </p:txBody>
      </p:sp>
      <p:pic>
        <p:nvPicPr>
          <p:cNvPr id="4" name="Picture 3" descr="juniper_black.png"/>
          <p:cNvPicPr>
            <a:picLocks noChangeAspect="1"/>
          </p:cNvPicPr>
          <p:nvPr userDrawn="1"/>
        </p:nvPicPr>
        <p:blipFill>
          <a:blip r:embed="rId2" cstate="print"/>
          <a:stretch>
            <a:fillRect/>
          </a:stretch>
        </p:blipFill>
        <p:spPr>
          <a:xfrm>
            <a:off x="12102274" y="7580015"/>
            <a:ext cx="1778323" cy="363748"/>
          </a:xfrm>
          <a:prstGeom prst="rect">
            <a:avLst/>
          </a:prstGeom>
        </p:spPr>
      </p:pic>
      <p:sp>
        <p:nvSpPr>
          <p:cNvPr id="5" name="TextBox 4"/>
          <p:cNvSpPr txBox="1"/>
          <p:nvPr userDrawn="1"/>
        </p:nvSpPr>
        <p:spPr>
          <a:xfrm>
            <a:off x="5336658" y="7489378"/>
            <a:ext cx="3964694" cy="292374"/>
          </a:xfrm>
          <a:prstGeom prst="rect">
            <a:avLst/>
          </a:prstGeom>
          <a:noFill/>
        </p:spPr>
        <p:txBody>
          <a:bodyPr wrap="none" lIns="121905" tIns="60953" rIns="121905" bIns="60953" rtlCol="0">
            <a:spAutoFit/>
          </a:bodyPr>
          <a:lstStyle/>
          <a:p>
            <a:pPr algn="ctr" defTabSz="1097144" fontAlgn="base">
              <a:spcBef>
                <a:spcPct val="50000"/>
              </a:spcBef>
              <a:spcAft>
                <a:spcPct val="0"/>
              </a:spcAft>
              <a:defRPr/>
            </a:pPr>
            <a:r>
              <a:rPr lang="en-US" sz="1100" dirty="0" smtClean="0">
                <a:solidFill>
                  <a:srgbClr val="FFFFFF"/>
                </a:solidFill>
                <a:latin typeface="Arial"/>
              </a:rPr>
              <a:t>Copyright </a:t>
            </a:r>
            <a:r>
              <a:rPr lang="en-US" sz="1100" dirty="0" smtClean="0">
                <a:solidFill>
                  <a:srgbClr val="FFFFFF"/>
                </a:solidFill>
                <a:latin typeface="Arial"/>
                <a:ea typeface="ＭＳ Ｐゴシック" charset="-128"/>
              </a:rPr>
              <a:t>© 2013 Juniper Networks, Inc.     www.juniper.net</a:t>
            </a:r>
            <a:endParaRPr lang="en-US" sz="1100" dirty="0">
              <a:solidFill>
                <a:srgbClr val="FFFFFF"/>
              </a:solidFill>
              <a:latin typeface="Arial"/>
            </a:endParaRPr>
          </a:p>
        </p:txBody>
      </p:sp>
      <p:sp>
        <p:nvSpPr>
          <p:cNvPr id="6" name="TextBox 5"/>
          <p:cNvSpPr txBox="1"/>
          <p:nvPr userDrawn="1"/>
        </p:nvSpPr>
        <p:spPr>
          <a:xfrm>
            <a:off x="5336658" y="7489378"/>
            <a:ext cx="3964694" cy="292374"/>
          </a:xfrm>
          <a:prstGeom prst="rect">
            <a:avLst/>
          </a:prstGeom>
          <a:noFill/>
        </p:spPr>
        <p:txBody>
          <a:bodyPr wrap="none" lIns="121905" tIns="60953" rIns="121905" bIns="60953" rtlCol="0">
            <a:spAutoFit/>
          </a:bodyPr>
          <a:lstStyle/>
          <a:p>
            <a:pPr algn="ctr" defTabSz="1097144"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3064188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gray">
          <a:xfrm>
            <a:off x="0" y="0"/>
            <a:ext cx="14630400" cy="8229600"/>
          </a:xfrm>
          <a:prstGeom prst="rect">
            <a:avLst/>
          </a:prstGeom>
          <a:solidFill>
            <a:srgbClr val="DFDFDF"/>
          </a:solidFill>
          <a:ln w="28575">
            <a:noFill/>
            <a:miter lim="800000"/>
            <a:headEnd/>
            <a:tailEnd/>
          </a:ln>
        </p:spPr>
        <p:txBody>
          <a:bodyPr wrap="none" lIns="130446" tIns="0" rIns="0" bIns="0" anchor="ctr"/>
          <a:lstStyle/>
          <a:p>
            <a:pPr defTabSz="913328" fontAlgn="base">
              <a:spcBef>
                <a:spcPct val="0"/>
              </a:spcBef>
              <a:spcAft>
                <a:spcPct val="0"/>
              </a:spcAft>
              <a:defRPr/>
            </a:pPr>
            <a:endParaRPr lang="en-US" sz="2700">
              <a:solidFill>
                <a:srgbClr val="333333"/>
              </a:solidFill>
              <a:latin typeface="Arial" pitchFamily="34" charset="0"/>
              <a:ea typeface="ＭＳ Ｐゴシック" pitchFamily="34" charset="-128"/>
            </a:endParaRPr>
          </a:p>
        </p:txBody>
      </p:sp>
      <p:pic>
        <p:nvPicPr>
          <p:cNvPr id="5" name="Picture 7" descr="blue-window"/>
          <p:cNvPicPr>
            <a:picLocks noChangeAspect="1" noChangeArrowheads="1"/>
          </p:cNvPicPr>
          <p:nvPr/>
        </p:nvPicPr>
        <p:blipFill>
          <a:blip r:embed="rId2" cstate="print"/>
          <a:srcRect b="37572"/>
          <a:stretch>
            <a:fillRect/>
          </a:stretch>
        </p:blipFill>
        <p:spPr bwMode="auto">
          <a:xfrm>
            <a:off x="721360" y="6562727"/>
            <a:ext cx="13187680" cy="1120140"/>
          </a:xfrm>
          <a:prstGeom prst="rect">
            <a:avLst/>
          </a:prstGeom>
          <a:noFill/>
          <a:ln w="9525">
            <a:noFill/>
            <a:miter lim="800000"/>
            <a:headEnd/>
            <a:tailEnd/>
          </a:ln>
        </p:spPr>
      </p:pic>
      <p:pic>
        <p:nvPicPr>
          <p:cNvPr id="6" name="Picture 14" descr="juniper_black.png"/>
          <p:cNvPicPr>
            <a:picLocks noChangeAspect="1"/>
          </p:cNvPicPr>
          <p:nvPr/>
        </p:nvPicPr>
        <p:blipFill>
          <a:blip r:embed="rId3" cstate="print"/>
          <a:srcRect/>
          <a:stretch>
            <a:fillRect/>
          </a:stretch>
        </p:blipFill>
        <p:spPr bwMode="auto">
          <a:xfrm>
            <a:off x="10393687" y="1101095"/>
            <a:ext cx="2748280" cy="561976"/>
          </a:xfrm>
          <a:prstGeom prst="rect">
            <a:avLst/>
          </a:prstGeom>
          <a:noFill/>
          <a:ln w="9525">
            <a:noFill/>
            <a:miter lim="800000"/>
            <a:headEnd/>
            <a:tailEnd/>
          </a:ln>
        </p:spPr>
      </p:pic>
      <p:sp>
        <p:nvSpPr>
          <p:cNvPr id="2" name="Title 1"/>
          <p:cNvSpPr>
            <a:spLocks noGrp="1"/>
          </p:cNvSpPr>
          <p:nvPr>
            <p:ph type="ctrTitle"/>
          </p:nvPr>
        </p:nvSpPr>
        <p:spPr>
          <a:xfrm>
            <a:off x="1463040" y="3039476"/>
            <a:ext cx="11704320" cy="1053389"/>
          </a:xfrm>
        </p:spPr>
        <p:txBody>
          <a:bodyPr>
            <a:noAutofit/>
          </a:bodyPr>
          <a:lstStyle>
            <a:lvl1pPr algn="l" defTabSz="652281" rtl="0" eaLnBrk="1" fontAlgn="base" hangingPunct="1">
              <a:lnSpc>
                <a:spcPct val="90000"/>
              </a:lnSpc>
              <a:spcBef>
                <a:spcPct val="0"/>
              </a:spcBef>
              <a:spcAft>
                <a:spcPct val="20000"/>
              </a:spcAft>
              <a:defRPr lang="en-US" sz="4700" b="1" cap="all" baseline="0" dirty="0" smtClean="0">
                <a:solidFill>
                  <a:srgbClr val="292929"/>
                </a:solidFill>
                <a:latin typeface="Arial" pitchFamily="34" charset="0"/>
                <a:ea typeface="+mj-ea"/>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463040" y="4334256"/>
            <a:ext cx="9509760" cy="1261872"/>
          </a:xfrm>
        </p:spPr>
        <p:txBody>
          <a:bodyPr>
            <a:noAutofit/>
          </a:bodyPr>
          <a:lstStyle>
            <a:lvl1pPr marL="0" indent="0" algn="l" defTabSz="652281" rtl="0" eaLnBrk="1" fontAlgn="base" hangingPunct="1">
              <a:lnSpc>
                <a:spcPct val="95000"/>
              </a:lnSpc>
              <a:spcBef>
                <a:spcPct val="0"/>
              </a:spcBef>
              <a:spcAft>
                <a:spcPts val="857"/>
              </a:spcAft>
              <a:buClrTx/>
              <a:buFontTx/>
              <a:buNone/>
              <a:defRPr lang="en-US" sz="2900" dirty="0" smtClean="0">
                <a:solidFill>
                  <a:srgbClr val="4D4D4D"/>
                </a:solidFill>
                <a:latin typeface="+mn-lt"/>
                <a:ea typeface="+mn-ea"/>
                <a:cs typeface="+mn-cs"/>
              </a:defRPr>
            </a:lvl1pPr>
            <a:lvl2pPr marL="652281" indent="0" algn="ctr">
              <a:buNone/>
              <a:defRPr>
                <a:solidFill>
                  <a:schemeClr val="tx1">
                    <a:tint val="75000"/>
                  </a:schemeClr>
                </a:solidFill>
              </a:defRPr>
            </a:lvl2pPr>
            <a:lvl3pPr marL="1304570" indent="0" algn="ctr">
              <a:buNone/>
              <a:defRPr>
                <a:solidFill>
                  <a:schemeClr val="tx1">
                    <a:tint val="75000"/>
                  </a:schemeClr>
                </a:solidFill>
              </a:defRPr>
            </a:lvl3pPr>
            <a:lvl4pPr marL="1956852" indent="0" algn="ctr">
              <a:buNone/>
              <a:defRPr>
                <a:solidFill>
                  <a:schemeClr val="tx1">
                    <a:tint val="75000"/>
                  </a:schemeClr>
                </a:solidFill>
              </a:defRPr>
            </a:lvl4pPr>
            <a:lvl5pPr marL="2609120" indent="0" algn="ctr">
              <a:buNone/>
              <a:defRPr>
                <a:solidFill>
                  <a:schemeClr val="tx1">
                    <a:tint val="75000"/>
                  </a:schemeClr>
                </a:solidFill>
              </a:defRPr>
            </a:lvl5pPr>
            <a:lvl6pPr marL="3261400" indent="0" algn="ctr">
              <a:buNone/>
              <a:defRPr>
                <a:solidFill>
                  <a:schemeClr val="tx1">
                    <a:tint val="75000"/>
                  </a:schemeClr>
                </a:solidFill>
              </a:defRPr>
            </a:lvl6pPr>
            <a:lvl7pPr marL="3913669" indent="0" algn="ctr">
              <a:buNone/>
              <a:defRPr>
                <a:solidFill>
                  <a:schemeClr val="tx1">
                    <a:tint val="75000"/>
                  </a:schemeClr>
                </a:solidFill>
              </a:defRPr>
            </a:lvl7pPr>
            <a:lvl8pPr marL="4565946" indent="0" algn="ctr">
              <a:buNone/>
              <a:defRPr>
                <a:solidFill>
                  <a:schemeClr val="tx1">
                    <a:tint val="75000"/>
                  </a:schemeClr>
                </a:solidFill>
              </a:defRPr>
            </a:lvl8pPr>
            <a:lvl9pPr marL="5218235"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268492831"/>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2 line title only">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618704" y="451108"/>
            <a:ext cx="13418397" cy="1020472"/>
          </a:xfrm>
          <a:prstGeom prst="rect">
            <a:avLst/>
          </a:prstGeom>
        </p:spPr>
        <p:txBody>
          <a:bodyPr lIns="0" tIns="0" rIns="0" bIns="0" anchor="t">
            <a:noAutofit/>
          </a:bodyPr>
          <a:lstStyle>
            <a:lvl1pPr algn="l">
              <a:lnSpc>
                <a:spcPct val="80000"/>
              </a:lnSpc>
              <a:defRPr lang="en-US" sz="4300" b="1" cap="all" baseline="0" dirty="0" smtClean="0">
                <a:ea typeface="+mn-ea"/>
                <a:cs typeface="+mn-cs"/>
              </a:defRPr>
            </a:lvl1pPr>
          </a:lstStyle>
          <a:p>
            <a:pPr marL="0" lvl="0" indent="0" algn="l">
              <a:lnSpc>
                <a:spcPct val="80000"/>
              </a:lnSpc>
              <a:spcBef>
                <a:spcPts val="0"/>
              </a:spcBef>
              <a:spcAft>
                <a:spcPts val="0"/>
              </a:spcAft>
              <a:buFont typeface="Arial" pitchFamily="34" charset="0"/>
            </a:pPr>
            <a:r>
              <a:rPr lang="en-US" dirty="0" smtClean="0"/>
              <a:t>36pt, 1 Line, cap-case</a:t>
            </a:r>
          </a:p>
        </p:txBody>
      </p:sp>
      <p:sp>
        <p:nvSpPr>
          <p:cNvPr id="3" name="Rectangle 26"/>
          <p:cNvSpPr>
            <a:spLocks noChangeArrowheads="1"/>
          </p:cNvSpPr>
          <p:nvPr userDrawn="1"/>
        </p:nvSpPr>
        <p:spPr bwMode="black">
          <a:xfrm>
            <a:off x="754386" y="7475227"/>
            <a:ext cx="848360" cy="238127"/>
          </a:xfrm>
          <a:prstGeom prst="rect">
            <a:avLst/>
          </a:prstGeom>
          <a:noFill/>
          <a:ln w="9525" algn="ctr">
            <a:noFill/>
            <a:miter lim="800000"/>
            <a:headEnd/>
            <a:tailEnd/>
          </a:ln>
        </p:spPr>
        <p:txBody>
          <a:bodyPr wrap="none" lIns="0" tIns="0" rIns="0" bIns="0" anchor="b"/>
          <a:lstStyle/>
          <a:p>
            <a:pPr defTabSz="1097132" eaLnBrk="0" hangingPunct="0">
              <a:spcBef>
                <a:spcPct val="0"/>
              </a:spcBef>
              <a:tabLst>
                <a:tab pos="554288" algn="l"/>
                <a:tab pos="5485716" algn="ctr"/>
                <a:tab pos="10152381" algn="r"/>
                <a:tab pos="10624763" algn="r"/>
              </a:tabLst>
              <a:defRPr/>
            </a:pPr>
            <a:fld id="{E46DE64C-7D15-458B-8CF1-EEE6A14FF4AB}" type="slidenum">
              <a:rPr lang="en-US" sz="1100">
                <a:solidFill>
                  <a:srgbClr val="807F83"/>
                </a:solidFill>
                <a:latin typeface="Arial"/>
              </a:rPr>
              <a:pPr defTabSz="1097132" eaLnBrk="0" hangingPunct="0">
                <a:spcBef>
                  <a:spcPct val="0"/>
                </a:spcBef>
                <a:tabLst>
                  <a:tab pos="554288" algn="l"/>
                  <a:tab pos="5485716" algn="ctr"/>
                  <a:tab pos="10152381" algn="r"/>
                  <a:tab pos="10624763" algn="r"/>
                </a:tabLst>
                <a:defRPr/>
              </a:pPr>
              <a:t>‹#›</a:t>
            </a:fld>
            <a:endParaRPr lang="en-US" sz="1100" dirty="0">
              <a:solidFill>
                <a:srgbClr val="807F83"/>
              </a:solidFill>
              <a:latin typeface="Arial"/>
            </a:endParaRPr>
          </a:p>
        </p:txBody>
      </p:sp>
      <p:pic>
        <p:nvPicPr>
          <p:cNvPr id="4" name="Picture 3" descr="juniper_black.png"/>
          <p:cNvPicPr>
            <a:picLocks noChangeAspect="1"/>
          </p:cNvPicPr>
          <p:nvPr userDrawn="1"/>
        </p:nvPicPr>
        <p:blipFill>
          <a:blip r:embed="rId2" cstate="print"/>
          <a:stretch>
            <a:fillRect/>
          </a:stretch>
        </p:blipFill>
        <p:spPr>
          <a:xfrm>
            <a:off x="12102274" y="7580015"/>
            <a:ext cx="1778323" cy="363748"/>
          </a:xfrm>
          <a:prstGeom prst="rect">
            <a:avLst/>
          </a:prstGeom>
        </p:spPr>
      </p:pic>
      <p:sp>
        <p:nvSpPr>
          <p:cNvPr id="5" name="TextBox 4"/>
          <p:cNvSpPr txBox="1"/>
          <p:nvPr userDrawn="1"/>
        </p:nvSpPr>
        <p:spPr>
          <a:xfrm>
            <a:off x="5336658" y="7489378"/>
            <a:ext cx="3964694" cy="292374"/>
          </a:xfrm>
          <a:prstGeom prst="rect">
            <a:avLst/>
          </a:prstGeom>
          <a:noFill/>
        </p:spPr>
        <p:txBody>
          <a:bodyPr wrap="none" lIns="121905" tIns="60953" rIns="121905" bIns="60953" rtlCol="0">
            <a:spAutoFit/>
          </a:bodyPr>
          <a:lstStyle/>
          <a:p>
            <a:pPr algn="ctr" defTabSz="1097144" fontAlgn="base">
              <a:spcBef>
                <a:spcPct val="50000"/>
              </a:spcBef>
              <a:spcAft>
                <a:spcPct val="0"/>
              </a:spcAft>
              <a:defRPr/>
            </a:pPr>
            <a:r>
              <a:rPr lang="en-US" sz="1100" dirty="0" smtClean="0">
                <a:solidFill>
                  <a:srgbClr val="FFFFFF"/>
                </a:solidFill>
                <a:latin typeface="Arial"/>
              </a:rPr>
              <a:t>Copyright </a:t>
            </a:r>
            <a:r>
              <a:rPr lang="en-US" sz="1100" dirty="0" smtClean="0">
                <a:solidFill>
                  <a:srgbClr val="FFFFFF"/>
                </a:solidFill>
                <a:latin typeface="Arial"/>
                <a:ea typeface="ＭＳ Ｐゴシック" charset="-128"/>
              </a:rPr>
              <a:t>© 2013 Juniper Networks, Inc.     www.juniper.net</a:t>
            </a:r>
            <a:endParaRPr lang="en-US" sz="1100" dirty="0">
              <a:solidFill>
                <a:srgbClr val="FFFFFF"/>
              </a:solidFill>
              <a:latin typeface="Arial"/>
            </a:endParaRPr>
          </a:p>
        </p:txBody>
      </p:sp>
      <p:sp>
        <p:nvSpPr>
          <p:cNvPr id="10" name="TextBox 9"/>
          <p:cNvSpPr txBox="1"/>
          <p:nvPr userDrawn="1"/>
        </p:nvSpPr>
        <p:spPr>
          <a:xfrm>
            <a:off x="5336658" y="7489378"/>
            <a:ext cx="3964694" cy="292374"/>
          </a:xfrm>
          <a:prstGeom prst="rect">
            <a:avLst/>
          </a:prstGeom>
          <a:noFill/>
        </p:spPr>
        <p:txBody>
          <a:bodyPr wrap="none" lIns="121905" tIns="60953" rIns="121905" bIns="60953" rtlCol="0">
            <a:spAutoFit/>
          </a:bodyPr>
          <a:lstStyle/>
          <a:p>
            <a:pPr algn="ctr" defTabSz="1097144"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3259184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26"/>
          <p:cNvSpPr>
            <a:spLocks noChangeArrowheads="1"/>
          </p:cNvSpPr>
          <p:nvPr userDrawn="1"/>
        </p:nvSpPr>
        <p:spPr bwMode="black">
          <a:xfrm>
            <a:off x="754386" y="7475227"/>
            <a:ext cx="848360" cy="238127"/>
          </a:xfrm>
          <a:prstGeom prst="rect">
            <a:avLst/>
          </a:prstGeom>
          <a:noFill/>
          <a:ln w="9525" algn="ctr">
            <a:noFill/>
            <a:miter lim="800000"/>
            <a:headEnd/>
            <a:tailEnd/>
          </a:ln>
        </p:spPr>
        <p:txBody>
          <a:bodyPr wrap="none" lIns="0" tIns="0" rIns="0" bIns="0" anchor="b"/>
          <a:lstStyle/>
          <a:p>
            <a:pPr defTabSz="1097132" eaLnBrk="0" hangingPunct="0">
              <a:spcBef>
                <a:spcPct val="0"/>
              </a:spcBef>
              <a:tabLst>
                <a:tab pos="554288" algn="l"/>
                <a:tab pos="5485716" algn="ctr"/>
                <a:tab pos="10152381" algn="r"/>
                <a:tab pos="10624763" algn="r"/>
              </a:tabLst>
              <a:defRPr/>
            </a:pPr>
            <a:fld id="{E46DE64C-7D15-458B-8CF1-EEE6A14FF4AB}" type="slidenum">
              <a:rPr lang="en-US" sz="1100">
                <a:solidFill>
                  <a:srgbClr val="807F83"/>
                </a:solidFill>
                <a:latin typeface="Arial"/>
              </a:rPr>
              <a:pPr defTabSz="1097132" eaLnBrk="0" hangingPunct="0">
                <a:spcBef>
                  <a:spcPct val="0"/>
                </a:spcBef>
                <a:tabLst>
                  <a:tab pos="554288" algn="l"/>
                  <a:tab pos="5485716" algn="ctr"/>
                  <a:tab pos="10152381" algn="r"/>
                  <a:tab pos="10624763" algn="r"/>
                </a:tabLst>
                <a:defRPr/>
              </a:pPr>
              <a:t>‹#›</a:t>
            </a:fld>
            <a:endParaRPr lang="en-US" sz="1100" dirty="0">
              <a:solidFill>
                <a:srgbClr val="807F83"/>
              </a:solidFill>
              <a:latin typeface="Arial"/>
            </a:endParaRPr>
          </a:p>
        </p:txBody>
      </p:sp>
      <p:pic>
        <p:nvPicPr>
          <p:cNvPr id="3" name="Picture 2" descr="juniper_black.png"/>
          <p:cNvPicPr>
            <a:picLocks noChangeAspect="1"/>
          </p:cNvPicPr>
          <p:nvPr userDrawn="1"/>
        </p:nvPicPr>
        <p:blipFill>
          <a:blip r:embed="rId2" cstate="print"/>
          <a:stretch>
            <a:fillRect/>
          </a:stretch>
        </p:blipFill>
        <p:spPr>
          <a:xfrm>
            <a:off x="12102274" y="7580015"/>
            <a:ext cx="1778323" cy="363748"/>
          </a:xfrm>
          <a:prstGeom prst="rect">
            <a:avLst/>
          </a:prstGeom>
        </p:spPr>
      </p:pic>
      <p:sp>
        <p:nvSpPr>
          <p:cNvPr id="4" name="TextBox 3"/>
          <p:cNvSpPr txBox="1"/>
          <p:nvPr userDrawn="1"/>
        </p:nvSpPr>
        <p:spPr>
          <a:xfrm>
            <a:off x="5336658" y="7489378"/>
            <a:ext cx="3964694" cy="292374"/>
          </a:xfrm>
          <a:prstGeom prst="rect">
            <a:avLst/>
          </a:prstGeom>
          <a:noFill/>
        </p:spPr>
        <p:txBody>
          <a:bodyPr wrap="none" lIns="121905" tIns="60953" rIns="121905" bIns="60953" rtlCol="0">
            <a:spAutoFit/>
          </a:bodyPr>
          <a:lstStyle/>
          <a:p>
            <a:pPr algn="ctr" defTabSz="1097144" fontAlgn="base">
              <a:spcBef>
                <a:spcPct val="50000"/>
              </a:spcBef>
              <a:spcAft>
                <a:spcPct val="0"/>
              </a:spcAft>
              <a:defRPr/>
            </a:pPr>
            <a:r>
              <a:rPr lang="en-US" sz="1100" dirty="0" smtClean="0">
                <a:solidFill>
                  <a:srgbClr val="FFFFFF"/>
                </a:solidFill>
                <a:latin typeface="Arial"/>
              </a:rPr>
              <a:t>Copyright </a:t>
            </a:r>
            <a:r>
              <a:rPr lang="en-US" sz="1100" dirty="0" smtClean="0">
                <a:solidFill>
                  <a:srgbClr val="FFFFFF"/>
                </a:solidFill>
                <a:latin typeface="Arial"/>
                <a:ea typeface="ＭＳ Ｐゴシック" charset="-128"/>
              </a:rPr>
              <a:t>© 2013 Juniper Networks, Inc.     www.juniper.net</a:t>
            </a:r>
            <a:endParaRPr lang="en-US" sz="1100" dirty="0">
              <a:solidFill>
                <a:srgbClr val="FFFFFF"/>
              </a:solidFill>
              <a:latin typeface="Arial"/>
            </a:endParaRPr>
          </a:p>
        </p:txBody>
      </p:sp>
      <p:sp>
        <p:nvSpPr>
          <p:cNvPr id="5" name="TextBox 4"/>
          <p:cNvSpPr txBox="1"/>
          <p:nvPr userDrawn="1"/>
        </p:nvSpPr>
        <p:spPr>
          <a:xfrm>
            <a:off x="5336658" y="7489378"/>
            <a:ext cx="3964694" cy="292374"/>
          </a:xfrm>
          <a:prstGeom prst="rect">
            <a:avLst/>
          </a:prstGeom>
          <a:noFill/>
        </p:spPr>
        <p:txBody>
          <a:bodyPr wrap="none" lIns="121905" tIns="60953" rIns="121905" bIns="60953" rtlCol="0">
            <a:spAutoFit/>
          </a:bodyPr>
          <a:lstStyle/>
          <a:p>
            <a:pPr algn="ctr" defTabSz="1097144"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1725290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 left">
    <p:spTree>
      <p:nvGrpSpPr>
        <p:cNvPr id="1" name=""/>
        <p:cNvGrpSpPr/>
        <p:nvPr/>
      </p:nvGrpSpPr>
      <p:grpSpPr>
        <a:xfrm>
          <a:off x="0" y="0"/>
          <a:ext cx="0" cy="0"/>
          <a:chOff x="0" y="0"/>
          <a:chExt cx="0" cy="0"/>
        </a:xfrm>
      </p:grpSpPr>
      <p:sp>
        <p:nvSpPr>
          <p:cNvPr id="2" name="Title 1"/>
          <p:cNvSpPr>
            <a:spLocks noGrp="1"/>
          </p:cNvSpPr>
          <p:nvPr>
            <p:ph type="title"/>
          </p:nvPr>
        </p:nvSpPr>
        <p:spPr>
          <a:xfrm>
            <a:off x="606002" y="451104"/>
            <a:ext cx="5852160" cy="7315200"/>
          </a:xfrm>
          <a:prstGeom prst="rect">
            <a:avLst/>
          </a:prstGeom>
        </p:spPr>
        <p:txBody>
          <a:bodyPr lIns="0" tIns="0" rIns="0" bIns="0" anchor="t">
            <a:noAutofit/>
          </a:bodyPr>
          <a:lstStyle>
            <a:lvl1pPr algn="l">
              <a:lnSpc>
                <a:spcPct val="80000"/>
              </a:lnSpc>
              <a:defRPr lang="en-US" sz="4300" b="1" cap="all" baseline="0" dirty="0">
                <a:ea typeface="+mn-ea"/>
                <a:cs typeface="+mn-cs"/>
              </a:defRPr>
            </a:lvl1pPr>
          </a:lstStyle>
          <a:p>
            <a:pPr marL="0" lvl="0" indent="0" algn="l">
              <a:lnSpc>
                <a:spcPct val="80000"/>
              </a:lnSpc>
              <a:spcBef>
                <a:spcPts val="0"/>
              </a:spcBef>
              <a:spcAft>
                <a:spcPts val="0"/>
              </a:spcAft>
              <a:buFont typeface="Arial" pitchFamily="34" charset="0"/>
            </a:pPr>
            <a:r>
              <a:rPr lang="en-US" dirty="0" smtClean="0"/>
              <a:t>Click to edit Master title style</a:t>
            </a:r>
            <a:endParaRPr lang="en-US" dirty="0"/>
          </a:p>
        </p:txBody>
      </p:sp>
      <p:sp>
        <p:nvSpPr>
          <p:cNvPr id="3" name="Rectangle 26"/>
          <p:cNvSpPr>
            <a:spLocks noChangeArrowheads="1"/>
          </p:cNvSpPr>
          <p:nvPr userDrawn="1"/>
        </p:nvSpPr>
        <p:spPr bwMode="black">
          <a:xfrm>
            <a:off x="754386" y="7475227"/>
            <a:ext cx="848360" cy="238127"/>
          </a:xfrm>
          <a:prstGeom prst="rect">
            <a:avLst/>
          </a:prstGeom>
          <a:noFill/>
          <a:ln w="9525" algn="ctr">
            <a:noFill/>
            <a:miter lim="800000"/>
            <a:headEnd/>
            <a:tailEnd/>
          </a:ln>
        </p:spPr>
        <p:txBody>
          <a:bodyPr wrap="none" lIns="0" tIns="0" rIns="0" bIns="0" anchor="b"/>
          <a:lstStyle/>
          <a:p>
            <a:pPr defTabSz="1097132" eaLnBrk="0" hangingPunct="0">
              <a:spcBef>
                <a:spcPct val="0"/>
              </a:spcBef>
              <a:tabLst>
                <a:tab pos="554288" algn="l"/>
                <a:tab pos="5485716" algn="ctr"/>
                <a:tab pos="10152381" algn="r"/>
                <a:tab pos="10624763" algn="r"/>
              </a:tabLst>
              <a:defRPr/>
            </a:pPr>
            <a:fld id="{E46DE64C-7D15-458B-8CF1-EEE6A14FF4AB}" type="slidenum">
              <a:rPr lang="en-US" sz="1100">
                <a:solidFill>
                  <a:srgbClr val="807F83"/>
                </a:solidFill>
                <a:latin typeface="Arial"/>
              </a:rPr>
              <a:pPr defTabSz="1097132" eaLnBrk="0" hangingPunct="0">
                <a:spcBef>
                  <a:spcPct val="0"/>
                </a:spcBef>
                <a:tabLst>
                  <a:tab pos="554288" algn="l"/>
                  <a:tab pos="5485716" algn="ctr"/>
                  <a:tab pos="10152381" algn="r"/>
                  <a:tab pos="10624763" algn="r"/>
                </a:tabLst>
                <a:defRPr/>
              </a:pPr>
              <a:t>‹#›</a:t>
            </a:fld>
            <a:endParaRPr lang="en-US" sz="1100" dirty="0">
              <a:solidFill>
                <a:srgbClr val="807F83"/>
              </a:solidFill>
              <a:latin typeface="Arial"/>
            </a:endParaRPr>
          </a:p>
        </p:txBody>
      </p:sp>
      <p:pic>
        <p:nvPicPr>
          <p:cNvPr id="4" name="Picture 3" descr="juniper_black.png"/>
          <p:cNvPicPr>
            <a:picLocks noChangeAspect="1"/>
          </p:cNvPicPr>
          <p:nvPr userDrawn="1"/>
        </p:nvPicPr>
        <p:blipFill>
          <a:blip r:embed="rId2" cstate="print"/>
          <a:stretch>
            <a:fillRect/>
          </a:stretch>
        </p:blipFill>
        <p:spPr>
          <a:xfrm>
            <a:off x="12102274" y="7580015"/>
            <a:ext cx="1778323" cy="363748"/>
          </a:xfrm>
          <a:prstGeom prst="rect">
            <a:avLst/>
          </a:prstGeom>
        </p:spPr>
      </p:pic>
      <p:sp>
        <p:nvSpPr>
          <p:cNvPr id="5" name="TextBox 4"/>
          <p:cNvSpPr txBox="1"/>
          <p:nvPr userDrawn="1"/>
        </p:nvSpPr>
        <p:spPr>
          <a:xfrm>
            <a:off x="5336658" y="7489378"/>
            <a:ext cx="3964694" cy="292374"/>
          </a:xfrm>
          <a:prstGeom prst="rect">
            <a:avLst/>
          </a:prstGeom>
          <a:noFill/>
        </p:spPr>
        <p:txBody>
          <a:bodyPr wrap="none" lIns="121905" tIns="60953" rIns="121905" bIns="60953" rtlCol="0">
            <a:spAutoFit/>
          </a:bodyPr>
          <a:lstStyle/>
          <a:p>
            <a:pPr algn="ctr" defTabSz="1097144"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288303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itle right">
    <p:spTree>
      <p:nvGrpSpPr>
        <p:cNvPr id="1" name=""/>
        <p:cNvGrpSpPr/>
        <p:nvPr/>
      </p:nvGrpSpPr>
      <p:grpSpPr>
        <a:xfrm>
          <a:off x="0" y="0"/>
          <a:ext cx="0" cy="0"/>
          <a:chOff x="0" y="0"/>
          <a:chExt cx="0" cy="0"/>
        </a:xfrm>
      </p:grpSpPr>
      <p:sp>
        <p:nvSpPr>
          <p:cNvPr id="2" name="Title 1"/>
          <p:cNvSpPr>
            <a:spLocks noGrp="1"/>
          </p:cNvSpPr>
          <p:nvPr>
            <p:ph type="title"/>
          </p:nvPr>
        </p:nvSpPr>
        <p:spPr>
          <a:xfrm>
            <a:off x="8176768" y="451104"/>
            <a:ext cx="5852160" cy="7315200"/>
          </a:xfrm>
          <a:prstGeom prst="rect">
            <a:avLst/>
          </a:prstGeom>
        </p:spPr>
        <p:txBody>
          <a:bodyPr lIns="0" tIns="0" rIns="0" bIns="0" anchor="t">
            <a:noAutofit/>
          </a:bodyPr>
          <a:lstStyle>
            <a:lvl1pPr algn="l">
              <a:lnSpc>
                <a:spcPct val="80000"/>
              </a:lnSpc>
              <a:defRPr lang="en-US" sz="4300" b="1" cap="all" baseline="0">
                <a:ea typeface="+mn-ea"/>
                <a:cs typeface="+mn-cs"/>
              </a:defRPr>
            </a:lvl1pPr>
          </a:lstStyle>
          <a:p>
            <a:pPr marL="0" lvl="0" indent="0" algn="l">
              <a:lnSpc>
                <a:spcPct val="80000"/>
              </a:lnSpc>
              <a:spcBef>
                <a:spcPts val="0"/>
              </a:spcBef>
              <a:spcAft>
                <a:spcPts val="0"/>
              </a:spcAft>
              <a:buFont typeface="Arial" pitchFamily="34" charset="0"/>
            </a:pPr>
            <a:r>
              <a:rPr lang="en-US" dirty="0" smtClean="0"/>
              <a:t>Click to edit Master title style</a:t>
            </a:r>
            <a:endParaRPr lang="en-US" dirty="0"/>
          </a:p>
        </p:txBody>
      </p:sp>
      <p:sp>
        <p:nvSpPr>
          <p:cNvPr id="3" name="Rectangle 26"/>
          <p:cNvSpPr>
            <a:spLocks noChangeArrowheads="1"/>
          </p:cNvSpPr>
          <p:nvPr userDrawn="1"/>
        </p:nvSpPr>
        <p:spPr bwMode="black">
          <a:xfrm>
            <a:off x="754386" y="7475227"/>
            <a:ext cx="848360" cy="238127"/>
          </a:xfrm>
          <a:prstGeom prst="rect">
            <a:avLst/>
          </a:prstGeom>
          <a:noFill/>
          <a:ln w="9525" algn="ctr">
            <a:noFill/>
            <a:miter lim="800000"/>
            <a:headEnd/>
            <a:tailEnd/>
          </a:ln>
        </p:spPr>
        <p:txBody>
          <a:bodyPr wrap="none" lIns="0" tIns="0" rIns="0" bIns="0" anchor="b"/>
          <a:lstStyle/>
          <a:p>
            <a:pPr defTabSz="1097132" eaLnBrk="0" hangingPunct="0">
              <a:spcBef>
                <a:spcPct val="0"/>
              </a:spcBef>
              <a:tabLst>
                <a:tab pos="554288" algn="l"/>
                <a:tab pos="5485716" algn="ctr"/>
                <a:tab pos="10152381" algn="r"/>
                <a:tab pos="10624763" algn="r"/>
              </a:tabLst>
              <a:defRPr/>
            </a:pPr>
            <a:fld id="{E46DE64C-7D15-458B-8CF1-EEE6A14FF4AB}" type="slidenum">
              <a:rPr lang="en-US" sz="1100">
                <a:solidFill>
                  <a:srgbClr val="807F83"/>
                </a:solidFill>
                <a:latin typeface="Arial"/>
              </a:rPr>
              <a:pPr defTabSz="1097132" eaLnBrk="0" hangingPunct="0">
                <a:spcBef>
                  <a:spcPct val="0"/>
                </a:spcBef>
                <a:tabLst>
                  <a:tab pos="554288" algn="l"/>
                  <a:tab pos="5485716" algn="ctr"/>
                  <a:tab pos="10152381" algn="r"/>
                  <a:tab pos="10624763" algn="r"/>
                </a:tabLst>
                <a:defRPr/>
              </a:pPr>
              <a:t>‹#›</a:t>
            </a:fld>
            <a:endParaRPr lang="en-US" sz="1100" dirty="0">
              <a:solidFill>
                <a:srgbClr val="807F83"/>
              </a:solidFill>
              <a:latin typeface="Arial"/>
            </a:endParaRPr>
          </a:p>
        </p:txBody>
      </p:sp>
      <p:pic>
        <p:nvPicPr>
          <p:cNvPr id="4" name="Picture 3" descr="juniper_black.png"/>
          <p:cNvPicPr>
            <a:picLocks noChangeAspect="1"/>
          </p:cNvPicPr>
          <p:nvPr userDrawn="1"/>
        </p:nvPicPr>
        <p:blipFill>
          <a:blip r:embed="rId2" cstate="print"/>
          <a:stretch>
            <a:fillRect/>
          </a:stretch>
        </p:blipFill>
        <p:spPr>
          <a:xfrm>
            <a:off x="12102274" y="7580015"/>
            <a:ext cx="1778323" cy="363748"/>
          </a:xfrm>
          <a:prstGeom prst="rect">
            <a:avLst/>
          </a:prstGeom>
        </p:spPr>
      </p:pic>
      <p:sp>
        <p:nvSpPr>
          <p:cNvPr id="5" name="TextBox 4"/>
          <p:cNvSpPr txBox="1"/>
          <p:nvPr userDrawn="1"/>
        </p:nvSpPr>
        <p:spPr>
          <a:xfrm>
            <a:off x="5336658" y="7489378"/>
            <a:ext cx="3964694" cy="292374"/>
          </a:xfrm>
          <a:prstGeom prst="rect">
            <a:avLst/>
          </a:prstGeom>
          <a:noFill/>
        </p:spPr>
        <p:txBody>
          <a:bodyPr wrap="none" lIns="121905" tIns="60953" rIns="121905" bIns="60953" rtlCol="0">
            <a:spAutoFit/>
          </a:bodyPr>
          <a:lstStyle/>
          <a:p>
            <a:pPr algn="ctr" defTabSz="1097144"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60107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userDrawn="1">
  <p:cSld name="divider title upper lef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6002" y="451104"/>
            <a:ext cx="5852160" cy="7315200"/>
          </a:xfrm>
          <a:prstGeom prst="rect">
            <a:avLst/>
          </a:prstGeom>
        </p:spPr>
        <p:txBody>
          <a:bodyPr lIns="0" tIns="0" rIns="0" bIns="0" anchor="t">
            <a:noAutofit/>
          </a:bodyPr>
          <a:lstStyle>
            <a:lvl1pPr algn="l">
              <a:lnSpc>
                <a:spcPct val="80000"/>
              </a:lnSpc>
              <a:defRPr lang="en-US" b="1" cap="all" baseline="0">
                <a:solidFill>
                  <a:schemeClr val="bg1"/>
                </a:solidFill>
                <a:ea typeface="+mn-ea"/>
                <a:cs typeface="+mn-cs"/>
              </a:defRPr>
            </a:lvl1pPr>
          </a:lstStyle>
          <a:p>
            <a:pPr marL="0" lvl="0" indent="0" algn="l">
              <a:lnSpc>
                <a:spcPct val="80000"/>
              </a:lnSpc>
              <a:spcBef>
                <a:spcPts val="0"/>
              </a:spcBef>
              <a:spcAft>
                <a:spcPts val="0"/>
              </a:spcAft>
              <a:buFont typeface="Arial" pitchFamily="34" charset="0"/>
            </a:pPr>
            <a:r>
              <a:rPr lang="en-US" dirty="0" smtClean="0"/>
              <a:t>Click to edit Master title style</a:t>
            </a:r>
            <a:endParaRPr lang="en-US" dirty="0"/>
          </a:p>
        </p:txBody>
      </p:sp>
    </p:spTree>
    <p:extLst>
      <p:ext uri="{BB962C8B-B14F-4D97-AF65-F5344CB8AC3E}">
        <p14:creationId xmlns:p14="http://schemas.microsoft.com/office/powerpoint/2010/main" val="145294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divider title upper right">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172238" y="451104"/>
            <a:ext cx="5852160" cy="7315200"/>
          </a:xfrm>
          <a:prstGeom prst="rect">
            <a:avLst/>
          </a:prstGeom>
        </p:spPr>
        <p:txBody>
          <a:bodyPr lIns="0" tIns="0" rIns="0" bIns="0" anchor="t">
            <a:noAutofit/>
          </a:bodyPr>
          <a:lstStyle>
            <a:lvl1pPr algn="l">
              <a:lnSpc>
                <a:spcPct val="80000"/>
              </a:lnSpc>
              <a:defRPr lang="en-US" b="1" cap="all" baseline="0">
                <a:solidFill>
                  <a:schemeClr val="bg1"/>
                </a:solidFill>
                <a:ea typeface="+mn-ea"/>
                <a:cs typeface="+mn-cs"/>
              </a:defRPr>
            </a:lvl1pPr>
          </a:lstStyle>
          <a:p>
            <a:pPr marL="0" lvl="0" indent="0" algn="l">
              <a:lnSpc>
                <a:spcPct val="80000"/>
              </a:lnSpc>
              <a:spcBef>
                <a:spcPts val="0"/>
              </a:spcBef>
              <a:spcAft>
                <a:spcPts val="0"/>
              </a:spcAft>
              <a:buFont typeface="Arial" pitchFamily="34" charset="0"/>
            </a:pPr>
            <a:r>
              <a:rPr lang="en-US" dirty="0" smtClean="0"/>
              <a:t>Click to edit Master title style</a:t>
            </a:r>
            <a:endParaRPr lang="en-US" dirty="0"/>
          </a:p>
        </p:txBody>
      </p:sp>
    </p:spTree>
    <p:extLst>
      <p:ext uri="{BB962C8B-B14F-4D97-AF65-F5344CB8AC3E}">
        <p14:creationId xmlns:p14="http://schemas.microsoft.com/office/powerpoint/2010/main" val="1706251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divider title lower righ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72238" y="451107"/>
            <a:ext cx="5852160" cy="6013196"/>
          </a:xfrm>
          <a:prstGeom prst="rect">
            <a:avLst/>
          </a:prstGeom>
        </p:spPr>
        <p:txBody>
          <a:bodyPr lIns="0" tIns="0" rIns="0" bIns="0" anchor="b">
            <a:noAutofit/>
          </a:bodyPr>
          <a:lstStyle>
            <a:lvl1pPr algn="l">
              <a:lnSpc>
                <a:spcPct val="80000"/>
              </a:lnSpc>
              <a:defRPr lang="en-US" b="1" cap="all" baseline="0">
                <a:solidFill>
                  <a:schemeClr val="bg1"/>
                </a:solidFill>
                <a:ea typeface="+mn-ea"/>
                <a:cs typeface="+mn-cs"/>
              </a:defRPr>
            </a:lvl1pPr>
          </a:lstStyle>
          <a:p>
            <a:pPr marL="0" lvl="0" indent="0" algn="l">
              <a:lnSpc>
                <a:spcPct val="80000"/>
              </a:lnSpc>
              <a:spcBef>
                <a:spcPts val="0"/>
              </a:spcBef>
              <a:spcAft>
                <a:spcPts val="0"/>
              </a:spcAft>
              <a:buFont typeface="Arial" pitchFamily="34" charset="0"/>
            </a:pPr>
            <a:r>
              <a:rPr lang="en-US" dirty="0" smtClean="0"/>
              <a:t>Click to edit Master title style</a:t>
            </a:r>
            <a:endParaRPr lang="en-US" dirty="0"/>
          </a:p>
        </p:txBody>
      </p:sp>
    </p:spTree>
    <p:extLst>
      <p:ext uri="{BB962C8B-B14F-4D97-AF65-F5344CB8AC3E}">
        <p14:creationId xmlns:p14="http://schemas.microsoft.com/office/powerpoint/2010/main" val="162712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8" name="Picture 2" descr="\\psf\Host\Volumes\EP File Share\ Juniper\Major Tasks\Template Redesign\Development\Round 14_Light Template Dev\Artwork\_Logos and Design Elements\Juniper Logo\juniper.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tretch/>
        </p:blipFill>
        <p:spPr bwMode="auto">
          <a:xfrm>
            <a:off x="5730240" y="3196248"/>
            <a:ext cx="3169920" cy="1837114"/>
          </a:xfrm>
          <a:prstGeom prst="rect">
            <a:avLst/>
          </a:prstGeom>
          <a:noFill/>
          <a:ln>
            <a:no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20711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6" y="306707"/>
            <a:ext cx="13152120" cy="889636"/>
          </a:xfrm>
          <a:prstGeom prst="rect">
            <a:avLst/>
          </a:prstGeom>
        </p:spPr>
        <p:txBody>
          <a:bodyPr lIns="121905" tIns="60953" rIns="121905" bIns="60953">
            <a:noAutofit/>
          </a:bodyPr>
          <a:lstStyle>
            <a:lvl1pPr algn="l" defTabSz="548573" rtl="0" eaLnBrk="1" fontAlgn="base" hangingPunct="1">
              <a:lnSpc>
                <a:spcPct val="90000"/>
              </a:lnSpc>
              <a:spcBef>
                <a:spcPct val="0"/>
              </a:spcBef>
              <a:spcAft>
                <a:spcPct val="20000"/>
              </a:spcAft>
              <a:defRPr lang="en-US" sz="2900" b="1" cap="all" baseline="0" dirty="0" smtClean="0">
                <a:solidFill>
                  <a:srgbClr val="292929"/>
                </a:solidFill>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92407475"/>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2" y="306706"/>
            <a:ext cx="13152120" cy="889636"/>
          </a:xfrm>
          <a:prstGeom prst="rect">
            <a:avLst/>
          </a:prstGeom>
        </p:spPr>
        <p:txBody>
          <a:bodyPr lIns="121905" tIns="60953" rIns="121905" bIns="60953">
            <a:noAutofit/>
          </a:bodyPr>
          <a:lstStyle>
            <a:lvl1pPr algn="l" defTabSz="548573" rtl="0" eaLnBrk="1" fontAlgn="base" hangingPunct="1">
              <a:lnSpc>
                <a:spcPct val="90000"/>
              </a:lnSpc>
              <a:spcBef>
                <a:spcPct val="0"/>
              </a:spcBef>
              <a:spcAft>
                <a:spcPts val="631"/>
              </a:spcAft>
              <a:defRPr lang="en-US" sz="2900" b="1" cap="all" baseline="0" dirty="0" smtClean="0">
                <a:solidFill>
                  <a:srgbClr val="292929"/>
                </a:solidFill>
                <a:latin typeface="+mj-lt"/>
                <a:ea typeface="+mj-ea"/>
                <a:cs typeface="+mj-cs"/>
              </a:defRPr>
            </a:lvl1pPr>
          </a:lstStyle>
          <a:p>
            <a:pPr lvl="0"/>
            <a:r>
              <a:rPr lang="en-US" smtClean="0"/>
              <a:t>Click to edit Master title style</a:t>
            </a:r>
            <a:endParaRPr lang="en-US" dirty="0"/>
          </a:p>
        </p:txBody>
      </p:sp>
      <p:sp>
        <p:nvSpPr>
          <p:cNvPr id="13" name="Content Placeholder 12"/>
          <p:cNvSpPr>
            <a:spLocks noGrp="1"/>
          </p:cNvSpPr>
          <p:nvPr>
            <p:ph sz="quarter" idx="10"/>
          </p:nvPr>
        </p:nvSpPr>
        <p:spPr>
          <a:xfrm>
            <a:off x="586586" y="1361252"/>
            <a:ext cx="13167360" cy="5822830"/>
          </a:xfrm>
          <a:prstGeom prst="rect">
            <a:avLst/>
          </a:prstGeom>
        </p:spPr>
        <p:txBody>
          <a:bodyPr lIns="121905" tIns="60953" rIns="121905" bIns="60953"/>
          <a:lstStyle>
            <a:lvl1pPr marL="135240" indent="-135240">
              <a:buClr>
                <a:schemeClr val="tx1"/>
              </a:buClr>
              <a:defRPr>
                <a:solidFill>
                  <a:schemeClr val="tx1"/>
                </a:solidFill>
              </a:defRPr>
            </a:lvl1pPr>
            <a:lvl2pPr marL="683812" indent="-270478">
              <a:buClr>
                <a:schemeClr val="tx1"/>
              </a:buClr>
              <a:defRPr>
                <a:solidFill>
                  <a:schemeClr val="tx1"/>
                </a:solidFill>
              </a:defRPr>
            </a:lvl2pPr>
            <a:lvl3pPr marL="1024763" indent="-268572">
              <a:buClr>
                <a:schemeClr val="tx1"/>
              </a:buClr>
              <a:defRPr>
                <a:solidFill>
                  <a:schemeClr val="tx1"/>
                </a:solidFill>
              </a:defRPr>
            </a:lvl3pPr>
            <a:lvl4pPr marL="1377145" indent="-280002">
              <a:buClr>
                <a:schemeClr val="tx1"/>
              </a:buClr>
              <a:defRPr>
                <a:solidFill>
                  <a:schemeClr val="tx1"/>
                </a:solidFill>
              </a:defRPr>
            </a:lvl4pPr>
            <a:lvl5pPr marL="1718096" indent="-207618">
              <a:buClr>
                <a:schemeClr val="tx1"/>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5931642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652281" rtl="0" eaLnBrk="1" fontAlgn="base" hangingPunct="1">
              <a:lnSpc>
                <a:spcPct val="90000"/>
              </a:lnSpc>
              <a:spcBef>
                <a:spcPct val="0"/>
              </a:spcBef>
              <a:spcAft>
                <a:spcPts val="751"/>
              </a:spcAft>
              <a:defRPr lang="en-US" sz="3600" b="1" cap="all" baseline="0" dirty="0" smtClean="0">
                <a:solidFill>
                  <a:srgbClr val="292929"/>
                </a:solidFill>
                <a:latin typeface="+mj-lt"/>
                <a:ea typeface="+mj-ea"/>
                <a:cs typeface="+mj-cs"/>
              </a:defRPr>
            </a:lvl1pPr>
          </a:lstStyle>
          <a:p>
            <a:pPr lvl="0"/>
            <a:r>
              <a:rPr lang="en-US" noProof="0" smtClean="0"/>
              <a:t>Click to edit Master title style</a:t>
            </a:r>
            <a:endParaRPr lang="en-US" noProof="0"/>
          </a:p>
        </p:txBody>
      </p:sp>
      <p:sp>
        <p:nvSpPr>
          <p:cNvPr id="13" name="Content Placeholder 12"/>
          <p:cNvSpPr>
            <a:spLocks noGrp="1"/>
          </p:cNvSpPr>
          <p:nvPr>
            <p:ph sz="quarter" idx="10"/>
          </p:nvPr>
        </p:nvSpPr>
        <p:spPr>
          <a:xfrm>
            <a:off x="586587" y="1361289"/>
            <a:ext cx="13167360" cy="5822831"/>
          </a:xfrm>
        </p:spPr>
        <p:txBody>
          <a:bodyPr/>
          <a:lstStyle>
            <a:lvl1pPr marL="160815" indent="-160815">
              <a:buClr>
                <a:schemeClr val="tx1"/>
              </a:buClr>
              <a:defRPr>
                <a:solidFill>
                  <a:schemeClr val="tx1"/>
                </a:solidFill>
              </a:defRPr>
            </a:lvl1pPr>
            <a:lvl2pPr marL="813101" indent="-321612">
              <a:buClr>
                <a:schemeClr val="tx1"/>
              </a:buClr>
              <a:defRPr>
                <a:solidFill>
                  <a:schemeClr val="tx1"/>
                </a:solidFill>
              </a:defRPr>
            </a:lvl2pPr>
            <a:lvl3pPr marL="1218508" indent="-319349">
              <a:buClr>
                <a:schemeClr val="tx1"/>
              </a:buClr>
              <a:defRPr>
                <a:solidFill>
                  <a:schemeClr val="tx1"/>
                </a:solidFill>
              </a:defRPr>
            </a:lvl3pPr>
            <a:lvl4pPr marL="1637506" indent="-332941">
              <a:buClr>
                <a:schemeClr val="tx1"/>
              </a:buClr>
              <a:defRPr>
                <a:solidFill>
                  <a:schemeClr val="tx1"/>
                </a:solidFill>
              </a:defRPr>
            </a:lvl4pPr>
            <a:lvl5pPr marL="2042904" indent="-246870">
              <a:buClr>
                <a:schemeClr val="tx1"/>
              </a:buClr>
              <a:defRPr>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139193324"/>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userDrawn="1">
  <p:cSld name="Closing 6">
    <p:spTree>
      <p:nvGrpSpPr>
        <p:cNvPr id="1" name=""/>
        <p:cNvGrpSpPr/>
        <p:nvPr/>
      </p:nvGrpSpPr>
      <p:grpSpPr>
        <a:xfrm>
          <a:off x="0" y="0"/>
          <a:ext cx="0" cy="0"/>
          <a:chOff x="0" y="0"/>
          <a:chExt cx="0" cy="0"/>
        </a:xfrm>
      </p:grpSpPr>
      <p:pic>
        <p:nvPicPr>
          <p:cNvPr id="3" name="Picture 7" descr="template_assets07-06.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2" y="7"/>
            <a:ext cx="14644688" cy="8240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userDrawn="1"/>
        </p:nvSpPr>
        <p:spPr>
          <a:xfrm>
            <a:off x="11566533" y="7805465"/>
            <a:ext cx="2780733" cy="292374"/>
          </a:xfrm>
          <a:prstGeom prst="rect">
            <a:avLst/>
          </a:prstGeom>
          <a:noFill/>
        </p:spPr>
        <p:txBody>
          <a:bodyPr wrap="none" lIns="121905" tIns="60953" rIns="121905" bIns="60953" anchor="b">
            <a:spAutoFit/>
          </a:bodyPr>
          <a:lstStyle>
            <a:lvl1pPr>
              <a:defRPr sz="2300">
                <a:solidFill>
                  <a:schemeClr val="tx1"/>
                </a:solidFill>
                <a:latin typeface="Arial" charset="0"/>
                <a:ea typeface="ＭＳ Ｐゴシック" charset="0"/>
              </a:defRPr>
            </a:lvl1pPr>
            <a:lvl2pPr marL="742950" indent="-285750">
              <a:defRPr sz="2300">
                <a:solidFill>
                  <a:schemeClr val="tx1"/>
                </a:solidFill>
                <a:latin typeface="Arial" charset="0"/>
                <a:ea typeface="ＭＳ Ｐゴシック" charset="0"/>
              </a:defRPr>
            </a:lvl2pPr>
            <a:lvl3pPr marL="1143000" indent="-228600">
              <a:defRPr sz="2300">
                <a:solidFill>
                  <a:schemeClr val="tx1"/>
                </a:solidFill>
                <a:latin typeface="Arial" charset="0"/>
                <a:ea typeface="ＭＳ Ｐゴシック" charset="0"/>
              </a:defRPr>
            </a:lvl3pPr>
            <a:lvl4pPr marL="1600200" indent="-228600">
              <a:defRPr sz="2300">
                <a:solidFill>
                  <a:schemeClr val="tx1"/>
                </a:solidFill>
                <a:latin typeface="Arial" charset="0"/>
                <a:ea typeface="ＭＳ Ｐゴシック" charset="0"/>
              </a:defRPr>
            </a:lvl4pPr>
            <a:lvl5pPr marL="2057400" indent="-228600">
              <a:defRPr sz="2300">
                <a:solidFill>
                  <a:schemeClr val="tx1"/>
                </a:solidFill>
                <a:latin typeface="Arial" charset="0"/>
                <a:ea typeface="ＭＳ Ｐゴシック" charset="0"/>
              </a:defRPr>
            </a:lvl5pPr>
            <a:lvl6pPr marL="2514600" indent="-228600" defTabSz="547688" fontAlgn="base">
              <a:spcBef>
                <a:spcPct val="0"/>
              </a:spcBef>
              <a:spcAft>
                <a:spcPct val="0"/>
              </a:spcAft>
              <a:defRPr sz="2300">
                <a:solidFill>
                  <a:schemeClr val="tx1"/>
                </a:solidFill>
                <a:latin typeface="Arial" charset="0"/>
                <a:ea typeface="ＭＳ Ｐゴシック" charset="0"/>
              </a:defRPr>
            </a:lvl6pPr>
            <a:lvl7pPr marL="2971800" indent="-228600" defTabSz="547688" fontAlgn="base">
              <a:spcBef>
                <a:spcPct val="0"/>
              </a:spcBef>
              <a:spcAft>
                <a:spcPct val="0"/>
              </a:spcAft>
              <a:defRPr sz="2300">
                <a:solidFill>
                  <a:schemeClr val="tx1"/>
                </a:solidFill>
                <a:latin typeface="Arial" charset="0"/>
                <a:ea typeface="ＭＳ Ｐゴシック" charset="0"/>
              </a:defRPr>
            </a:lvl7pPr>
            <a:lvl8pPr marL="3429000" indent="-228600" defTabSz="547688" fontAlgn="base">
              <a:spcBef>
                <a:spcPct val="0"/>
              </a:spcBef>
              <a:spcAft>
                <a:spcPct val="0"/>
              </a:spcAft>
              <a:defRPr sz="2300">
                <a:solidFill>
                  <a:schemeClr val="tx1"/>
                </a:solidFill>
                <a:latin typeface="Arial" charset="0"/>
                <a:ea typeface="ＭＳ Ｐゴシック" charset="0"/>
              </a:defRPr>
            </a:lvl8pPr>
            <a:lvl9pPr marL="3886200" indent="-228600" defTabSz="547688" fontAlgn="base">
              <a:spcBef>
                <a:spcPct val="0"/>
              </a:spcBef>
              <a:spcAft>
                <a:spcPct val="0"/>
              </a:spcAft>
              <a:defRPr sz="2300">
                <a:solidFill>
                  <a:schemeClr val="tx1"/>
                </a:solidFill>
                <a:latin typeface="Arial" charset="0"/>
                <a:ea typeface="ＭＳ Ｐゴシック" charset="0"/>
              </a:defRPr>
            </a:lvl9pPr>
          </a:lstStyle>
          <a:p>
            <a:pPr defTabSz="547621" fontAlgn="base">
              <a:spcBef>
                <a:spcPct val="0"/>
              </a:spcBef>
              <a:spcAft>
                <a:spcPct val="0"/>
              </a:spcAft>
              <a:defRPr/>
            </a:pPr>
            <a:r>
              <a:rPr lang="en-US" sz="1100" smtClean="0">
                <a:solidFill>
                  <a:srgbClr val="7F7F7F"/>
                </a:solidFill>
                <a:cs typeface="Arial" charset="0"/>
              </a:rPr>
              <a:t>Copyright © 2013 Juniper Networks, Inc. </a:t>
            </a:r>
          </a:p>
        </p:txBody>
      </p:sp>
      <p:sp>
        <p:nvSpPr>
          <p:cNvPr id="11" name="Title 1"/>
          <p:cNvSpPr>
            <a:spLocks noGrp="1"/>
          </p:cNvSpPr>
          <p:nvPr>
            <p:ph type="ctrTitle"/>
          </p:nvPr>
        </p:nvSpPr>
        <p:spPr bwMode="white">
          <a:xfrm>
            <a:off x="890701" y="2566962"/>
            <a:ext cx="12435840" cy="1764031"/>
          </a:xfrm>
          <a:prstGeom prst="rect">
            <a:avLst/>
          </a:prstGeom>
        </p:spPr>
        <p:txBody>
          <a:bodyPr lIns="121905" tIns="121905" rIns="121905" bIns="121905"/>
          <a:lstStyle>
            <a:lvl1pPr>
              <a:lnSpc>
                <a:spcPct val="80000"/>
              </a:lnSpc>
              <a:spcBef>
                <a:spcPts val="3311"/>
              </a:spcBef>
              <a:defRPr kumimoji="0" lang="en-US" sz="8900" b="0" i="0" u="none" strike="noStrike" kern="1200" cap="all" spc="0" normalizeH="0" baseline="0" noProof="0" dirty="0">
                <a:ln>
                  <a:noFill/>
                </a:ln>
                <a:solidFill>
                  <a:schemeClr val="bg1"/>
                </a:solidFill>
                <a:effectLst/>
                <a:uLnTx/>
                <a:uFillTx/>
                <a:latin typeface="Arial"/>
                <a:ea typeface="+mj-ea"/>
                <a:cs typeface="Aria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199969152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userDrawn="1">
  <p:cSld name="Closing 2">
    <p:spTree>
      <p:nvGrpSpPr>
        <p:cNvPr id="1" name=""/>
        <p:cNvGrpSpPr/>
        <p:nvPr/>
      </p:nvGrpSpPr>
      <p:grpSpPr>
        <a:xfrm>
          <a:off x="0" y="0"/>
          <a:ext cx="0" cy="0"/>
          <a:chOff x="0" y="0"/>
          <a:chExt cx="0" cy="0"/>
        </a:xfrm>
      </p:grpSpPr>
      <p:pic>
        <p:nvPicPr>
          <p:cNvPr id="3" name="Picture 7" descr="JUN_Template_B0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630400" cy="822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userDrawn="1"/>
        </p:nvSpPr>
        <p:spPr>
          <a:xfrm>
            <a:off x="11566533" y="7805465"/>
            <a:ext cx="2780733" cy="292374"/>
          </a:xfrm>
          <a:prstGeom prst="rect">
            <a:avLst/>
          </a:prstGeom>
          <a:noFill/>
        </p:spPr>
        <p:txBody>
          <a:bodyPr wrap="none" lIns="121905" tIns="60953" rIns="121905" bIns="60953" anchor="b">
            <a:spAutoFit/>
          </a:bodyPr>
          <a:lstStyle>
            <a:lvl1pPr>
              <a:defRPr sz="2300">
                <a:solidFill>
                  <a:schemeClr val="tx1"/>
                </a:solidFill>
                <a:latin typeface="Arial" charset="0"/>
                <a:ea typeface="ＭＳ Ｐゴシック" charset="0"/>
              </a:defRPr>
            </a:lvl1pPr>
            <a:lvl2pPr marL="742950" indent="-285750">
              <a:defRPr sz="2300">
                <a:solidFill>
                  <a:schemeClr val="tx1"/>
                </a:solidFill>
                <a:latin typeface="Arial" charset="0"/>
                <a:ea typeface="ＭＳ Ｐゴシック" charset="0"/>
              </a:defRPr>
            </a:lvl2pPr>
            <a:lvl3pPr marL="1143000" indent="-228600">
              <a:defRPr sz="2300">
                <a:solidFill>
                  <a:schemeClr val="tx1"/>
                </a:solidFill>
                <a:latin typeface="Arial" charset="0"/>
                <a:ea typeface="ＭＳ Ｐゴシック" charset="0"/>
              </a:defRPr>
            </a:lvl3pPr>
            <a:lvl4pPr marL="1600200" indent="-228600">
              <a:defRPr sz="2300">
                <a:solidFill>
                  <a:schemeClr val="tx1"/>
                </a:solidFill>
                <a:latin typeface="Arial" charset="0"/>
                <a:ea typeface="ＭＳ Ｐゴシック" charset="0"/>
              </a:defRPr>
            </a:lvl4pPr>
            <a:lvl5pPr marL="2057400" indent="-228600">
              <a:defRPr sz="2300">
                <a:solidFill>
                  <a:schemeClr val="tx1"/>
                </a:solidFill>
                <a:latin typeface="Arial" charset="0"/>
                <a:ea typeface="ＭＳ Ｐゴシック" charset="0"/>
              </a:defRPr>
            </a:lvl5pPr>
            <a:lvl6pPr marL="2514600" indent="-228600" defTabSz="547688" fontAlgn="base">
              <a:spcBef>
                <a:spcPct val="0"/>
              </a:spcBef>
              <a:spcAft>
                <a:spcPct val="0"/>
              </a:spcAft>
              <a:defRPr sz="2300">
                <a:solidFill>
                  <a:schemeClr val="tx1"/>
                </a:solidFill>
                <a:latin typeface="Arial" charset="0"/>
                <a:ea typeface="ＭＳ Ｐゴシック" charset="0"/>
              </a:defRPr>
            </a:lvl6pPr>
            <a:lvl7pPr marL="2971800" indent="-228600" defTabSz="547688" fontAlgn="base">
              <a:spcBef>
                <a:spcPct val="0"/>
              </a:spcBef>
              <a:spcAft>
                <a:spcPct val="0"/>
              </a:spcAft>
              <a:defRPr sz="2300">
                <a:solidFill>
                  <a:schemeClr val="tx1"/>
                </a:solidFill>
                <a:latin typeface="Arial" charset="0"/>
                <a:ea typeface="ＭＳ Ｐゴシック" charset="0"/>
              </a:defRPr>
            </a:lvl7pPr>
            <a:lvl8pPr marL="3429000" indent="-228600" defTabSz="547688" fontAlgn="base">
              <a:spcBef>
                <a:spcPct val="0"/>
              </a:spcBef>
              <a:spcAft>
                <a:spcPct val="0"/>
              </a:spcAft>
              <a:defRPr sz="2300">
                <a:solidFill>
                  <a:schemeClr val="tx1"/>
                </a:solidFill>
                <a:latin typeface="Arial" charset="0"/>
                <a:ea typeface="ＭＳ Ｐゴシック" charset="0"/>
              </a:defRPr>
            </a:lvl8pPr>
            <a:lvl9pPr marL="3886200" indent="-228600" defTabSz="547688" fontAlgn="base">
              <a:spcBef>
                <a:spcPct val="0"/>
              </a:spcBef>
              <a:spcAft>
                <a:spcPct val="0"/>
              </a:spcAft>
              <a:defRPr sz="2300">
                <a:solidFill>
                  <a:schemeClr val="tx1"/>
                </a:solidFill>
                <a:latin typeface="Arial" charset="0"/>
                <a:ea typeface="ＭＳ Ｐゴシック" charset="0"/>
              </a:defRPr>
            </a:lvl9pPr>
          </a:lstStyle>
          <a:p>
            <a:pPr defTabSz="547621" fontAlgn="base">
              <a:spcBef>
                <a:spcPct val="0"/>
              </a:spcBef>
              <a:spcAft>
                <a:spcPct val="0"/>
              </a:spcAft>
              <a:defRPr/>
            </a:pPr>
            <a:r>
              <a:rPr lang="en-US" sz="1100" smtClean="0">
                <a:solidFill>
                  <a:srgbClr val="7F7F7F"/>
                </a:solidFill>
                <a:cs typeface="Arial" charset="0"/>
              </a:rPr>
              <a:t>Copyright © 2013 Juniper Networks, Inc. </a:t>
            </a:r>
          </a:p>
        </p:txBody>
      </p:sp>
      <p:sp>
        <p:nvSpPr>
          <p:cNvPr id="11" name="Title 1"/>
          <p:cNvSpPr>
            <a:spLocks noGrp="1"/>
          </p:cNvSpPr>
          <p:nvPr>
            <p:ph type="ctrTitle"/>
          </p:nvPr>
        </p:nvSpPr>
        <p:spPr bwMode="white">
          <a:xfrm>
            <a:off x="890701" y="2566962"/>
            <a:ext cx="12435840" cy="1764031"/>
          </a:xfrm>
          <a:prstGeom prst="rect">
            <a:avLst/>
          </a:prstGeom>
        </p:spPr>
        <p:txBody>
          <a:bodyPr lIns="121905" tIns="121905" rIns="121905" bIns="121905"/>
          <a:lstStyle>
            <a:lvl1pPr>
              <a:lnSpc>
                <a:spcPct val="80000"/>
              </a:lnSpc>
              <a:spcBef>
                <a:spcPts val="3311"/>
              </a:spcBef>
              <a:defRPr kumimoji="0" lang="en-US" sz="8900" b="0" i="0" u="none" strike="noStrike" kern="1200" cap="all" spc="0" normalizeH="0" baseline="0" noProof="0" dirty="0">
                <a:ln>
                  <a:noFill/>
                </a:ln>
                <a:solidFill>
                  <a:schemeClr val="bg1"/>
                </a:solidFill>
                <a:effectLst/>
                <a:uLnTx/>
                <a:uFillTx/>
                <a:latin typeface="Arial"/>
                <a:ea typeface="+mj-ea"/>
                <a:cs typeface="Aria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354491137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userDrawn="1">
  <p:cSld name="Title 10">
    <p:spTree>
      <p:nvGrpSpPr>
        <p:cNvPr id="1" name=""/>
        <p:cNvGrpSpPr/>
        <p:nvPr/>
      </p:nvGrpSpPr>
      <p:grpSpPr>
        <a:xfrm>
          <a:off x="0" y="0"/>
          <a:ext cx="0" cy="0"/>
          <a:chOff x="0" y="0"/>
          <a:chExt cx="0" cy="0"/>
        </a:xfrm>
      </p:grpSpPr>
      <p:pic>
        <p:nvPicPr>
          <p:cNvPr id="5" name="Picture 7" descr="template_assets07-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630400" cy="822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9" descr="juniper_reverse_rgb_blue_1800x600.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09413" y="171452"/>
            <a:ext cx="2744787" cy="9128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userDrawn="1"/>
        </p:nvSpPr>
        <p:spPr>
          <a:xfrm>
            <a:off x="11566530" y="7805465"/>
            <a:ext cx="2780733" cy="292374"/>
          </a:xfrm>
          <a:prstGeom prst="rect">
            <a:avLst/>
          </a:prstGeom>
          <a:noFill/>
        </p:spPr>
        <p:txBody>
          <a:bodyPr wrap="none" lIns="121905" tIns="60953" rIns="121905" bIns="60953" anchor="b">
            <a:spAutoFit/>
          </a:bodyPr>
          <a:lstStyle>
            <a:lvl1pPr>
              <a:defRPr sz="2300">
                <a:solidFill>
                  <a:schemeClr val="tx1"/>
                </a:solidFill>
                <a:latin typeface="Arial" charset="0"/>
                <a:ea typeface="ＭＳ Ｐゴシック" charset="0"/>
              </a:defRPr>
            </a:lvl1pPr>
            <a:lvl2pPr marL="742950" indent="-285750">
              <a:defRPr sz="2300">
                <a:solidFill>
                  <a:schemeClr val="tx1"/>
                </a:solidFill>
                <a:latin typeface="Arial" charset="0"/>
                <a:ea typeface="ＭＳ Ｐゴシック" charset="0"/>
              </a:defRPr>
            </a:lvl2pPr>
            <a:lvl3pPr marL="1143000" indent="-228600">
              <a:defRPr sz="2300">
                <a:solidFill>
                  <a:schemeClr val="tx1"/>
                </a:solidFill>
                <a:latin typeface="Arial" charset="0"/>
                <a:ea typeface="ＭＳ Ｐゴシック" charset="0"/>
              </a:defRPr>
            </a:lvl3pPr>
            <a:lvl4pPr marL="1600200" indent="-228600">
              <a:defRPr sz="2300">
                <a:solidFill>
                  <a:schemeClr val="tx1"/>
                </a:solidFill>
                <a:latin typeface="Arial" charset="0"/>
                <a:ea typeface="ＭＳ Ｐゴシック" charset="0"/>
              </a:defRPr>
            </a:lvl4pPr>
            <a:lvl5pPr marL="2057400" indent="-228600">
              <a:defRPr sz="2300">
                <a:solidFill>
                  <a:schemeClr val="tx1"/>
                </a:solidFill>
                <a:latin typeface="Arial" charset="0"/>
                <a:ea typeface="ＭＳ Ｐゴシック" charset="0"/>
              </a:defRPr>
            </a:lvl5pPr>
            <a:lvl6pPr marL="2514600" indent="-228600" defTabSz="547688" fontAlgn="base">
              <a:spcBef>
                <a:spcPct val="0"/>
              </a:spcBef>
              <a:spcAft>
                <a:spcPct val="0"/>
              </a:spcAft>
              <a:defRPr sz="2300">
                <a:solidFill>
                  <a:schemeClr val="tx1"/>
                </a:solidFill>
                <a:latin typeface="Arial" charset="0"/>
                <a:ea typeface="ＭＳ Ｐゴシック" charset="0"/>
              </a:defRPr>
            </a:lvl6pPr>
            <a:lvl7pPr marL="2971800" indent="-228600" defTabSz="547688" fontAlgn="base">
              <a:spcBef>
                <a:spcPct val="0"/>
              </a:spcBef>
              <a:spcAft>
                <a:spcPct val="0"/>
              </a:spcAft>
              <a:defRPr sz="2300">
                <a:solidFill>
                  <a:schemeClr val="tx1"/>
                </a:solidFill>
                <a:latin typeface="Arial" charset="0"/>
                <a:ea typeface="ＭＳ Ｐゴシック" charset="0"/>
              </a:defRPr>
            </a:lvl7pPr>
            <a:lvl8pPr marL="3429000" indent="-228600" defTabSz="547688" fontAlgn="base">
              <a:spcBef>
                <a:spcPct val="0"/>
              </a:spcBef>
              <a:spcAft>
                <a:spcPct val="0"/>
              </a:spcAft>
              <a:defRPr sz="2300">
                <a:solidFill>
                  <a:schemeClr val="tx1"/>
                </a:solidFill>
                <a:latin typeface="Arial" charset="0"/>
                <a:ea typeface="ＭＳ Ｐゴシック" charset="0"/>
              </a:defRPr>
            </a:lvl8pPr>
            <a:lvl9pPr marL="3886200" indent="-228600" defTabSz="547688" fontAlgn="base">
              <a:spcBef>
                <a:spcPct val="0"/>
              </a:spcBef>
              <a:spcAft>
                <a:spcPct val="0"/>
              </a:spcAft>
              <a:defRPr sz="2300">
                <a:solidFill>
                  <a:schemeClr val="tx1"/>
                </a:solidFill>
                <a:latin typeface="Arial" charset="0"/>
                <a:ea typeface="ＭＳ Ｐゴシック" charset="0"/>
              </a:defRPr>
            </a:lvl9pPr>
          </a:lstStyle>
          <a:p>
            <a:pPr defTabSz="547621" fontAlgn="base">
              <a:spcBef>
                <a:spcPct val="0"/>
              </a:spcBef>
              <a:spcAft>
                <a:spcPct val="0"/>
              </a:spcAft>
              <a:defRPr/>
            </a:pPr>
            <a:r>
              <a:rPr lang="en-US" sz="1100" smtClean="0">
                <a:solidFill>
                  <a:srgbClr val="7F7F7F"/>
                </a:solidFill>
                <a:cs typeface="Arial" charset="0"/>
              </a:rPr>
              <a:t>Copyright © 2013 Juniper Networks, Inc. </a:t>
            </a:r>
          </a:p>
        </p:txBody>
      </p:sp>
      <p:sp>
        <p:nvSpPr>
          <p:cNvPr id="12" name="Title 1"/>
          <p:cNvSpPr>
            <a:spLocks noGrp="1"/>
          </p:cNvSpPr>
          <p:nvPr>
            <p:ph type="ctrTitle"/>
          </p:nvPr>
        </p:nvSpPr>
        <p:spPr bwMode="white">
          <a:xfrm>
            <a:off x="890701" y="2566959"/>
            <a:ext cx="12435840" cy="1764031"/>
          </a:xfrm>
          <a:prstGeom prst="rect">
            <a:avLst/>
          </a:prstGeom>
        </p:spPr>
        <p:txBody>
          <a:bodyPr lIns="121905" tIns="121905" rIns="121905" bIns="121905"/>
          <a:lstStyle>
            <a:lvl1pPr>
              <a:lnSpc>
                <a:spcPct val="80000"/>
              </a:lnSpc>
              <a:spcBef>
                <a:spcPts val="3311"/>
              </a:spcBef>
              <a:defRPr kumimoji="0" lang="en-US" sz="8900" b="0" i="0" u="none" strike="noStrike" kern="1200" cap="all" spc="0" normalizeH="0" baseline="0" noProof="0" dirty="0">
                <a:ln>
                  <a:noFill/>
                </a:ln>
                <a:solidFill>
                  <a:schemeClr val="bg1"/>
                </a:solidFill>
                <a:effectLst/>
                <a:uLnTx/>
                <a:uFillTx/>
                <a:latin typeface="Arial"/>
                <a:ea typeface="+mj-ea"/>
                <a:cs typeface="Arial"/>
              </a:defRPr>
            </a:lvl1pPr>
          </a:lstStyle>
          <a:p>
            <a:pPr lvl="0"/>
            <a:r>
              <a:rPr lang="en-US" smtClean="0"/>
              <a:t>Click to edit Master title style</a:t>
            </a:r>
            <a:endParaRPr lang="en-US" dirty="0"/>
          </a:p>
        </p:txBody>
      </p:sp>
      <p:sp>
        <p:nvSpPr>
          <p:cNvPr id="13" name="Content Placeholder 3"/>
          <p:cNvSpPr>
            <a:spLocks noGrp="1"/>
          </p:cNvSpPr>
          <p:nvPr>
            <p:ph sz="quarter" idx="10"/>
          </p:nvPr>
        </p:nvSpPr>
        <p:spPr bwMode="white">
          <a:xfrm>
            <a:off x="890701" y="3961535"/>
            <a:ext cx="12435840" cy="561976"/>
          </a:xfrm>
          <a:prstGeom prst="rect">
            <a:avLst/>
          </a:prstGeom>
        </p:spPr>
        <p:txBody>
          <a:bodyPr lIns="121905" tIns="121905" rIns="121905" bIns="121905">
            <a:noAutofit/>
          </a:bodyPr>
          <a:lstStyle>
            <a:lvl1pPr marL="0" indent="0">
              <a:buNone/>
              <a:defRPr lang="en-US" sz="6700" kern="1200" cap="all" baseline="0" dirty="0">
                <a:solidFill>
                  <a:schemeClr val="bg1"/>
                </a:solidFill>
                <a:latin typeface="Arial"/>
                <a:ea typeface="+mn-ea"/>
                <a:cs typeface="Arial"/>
              </a:defRPr>
            </a:lvl1pPr>
          </a:lstStyle>
          <a:p>
            <a:pPr lvl="0"/>
            <a:r>
              <a:rPr lang="en-US" dirty="0" smtClean="0"/>
              <a:t>Click to edit Master text styles</a:t>
            </a:r>
            <a:endParaRPr lang="en-US" dirty="0"/>
          </a:p>
        </p:txBody>
      </p:sp>
      <p:sp>
        <p:nvSpPr>
          <p:cNvPr id="9" name="Subtitle 2"/>
          <p:cNvSpPr>
            <a:spLocks noGrp="1"/>
          </p:cNvSpPr>
          <p:nvPr>
            <p:ph type="subTitle" idx="1"/>
          </p:nvPr>
        </p:nvSpPr>
        <p:spPr bwMode="white">
          <a:xfrm>
            <a:off x="890701" y="5986086"/>
            <a:ext cx="10241283" cy="906955"/>
          </a:xfrm>
          <a:prstGeom prst="rect">
            <a:avLst/>
          </a:prstGeom>
        </p:spPr>
        <p:txBody>
          <a:bodyPr lIns="121905" tIns="121905" rIns="121905" bIns="121905">
            <a:normAutofit/>
          </a:bodyPr>
          <a:lstStyle>
            <a:lvl1pPr marL="0" indent="0" algn="l">
              <a:buNone/>
              <a:defRPr sz="2600" cap="all" baseline="0">
                <a:solidFill>
                  <a:schemeClr val="bg1"/>
                </a:solidFill>
              </a:defRPr>
            </a:lvl1pPr>
            <a:lvl2pPr marL="548623" indent="0" algn="ctr">
              <a:buNone/>
              <a:defRPr>
                <a:solidFill>
                  <a:schemeClr val="tx1">
                    <a:tint val="75000"/>
                  </a:schemeClr>
                </a:solidFill>
              </a:defRPr>
            </a:lvl2pPr>
            <a:lvl3pPr marL="1097244" indent="0" algn="ctr">
              <a:buNone/>
              <a:defRPr>
                <a:solidFill>
                  <a:schemeClr val="tx1">
                    <a:tint val="75000"/>
                  </a:schemeClr>
                </a:solidFill>
              </a:defRPr>
            </a:lvl3pPr>
            <a:lvl4pPr marL="1645868" indent="0" algn="ctr">
              <a:buNone/>
              <a:defRPr>
                <a:solidFill>
                  <a:schemeClr val="tx1">
                    <a:tint val="75000"/>
                  </a:schemeClr>
                </a:solidFill>
              </a:defRPr>
            </a:lvl4pPr>
            <a:lvl5pPr marL="2194489" indent="0" algn="ctr">
              <a:buNone/>
              <a:defRPr>
                <a:solidFill>
                  <a:schemeClr val="tx1">
                    <a:tint val="75000"/>
                  </a:schemeClr>
                </a:solidFill>
              </a:defRPr>
            </a:lvl5pPr>
            <a:lvl6pPr marL="2743109" indent="0" algn="ctr">
              <a:buNone/>
              <a:defRPr>
                <a:solidFill>
                  <a:schemeClr val="tx1">
                    <a:tint val="75000"/>
                  </a:schemeClr>
                </a:solidFill>
              </a:defRPr>
            </a:lvl6pPr>
            <a:lvl7pPr marL="3291731" indent="0" algn="ctr">
              <a:buNone/>
              <a:defRPr>
                <a:solidFill>
                  <a:schemeClr val="tx1">
                    <a:tint val="75000"/>
                  </a:schemeClr>
                </a:solidFill>
              </a:defRPr>
            </a:lvl7pPr>
            <a:lvl8pPr marL="3840352" indent="0" algn="ctr">
              <a:buNone/>
              <a:defRPr>
                <a:solidFill>
                  <a:schemeClr val="tx1">
                    <a:tint val="75000"/>
                  </a:schemeClr>
                </a:solidFill>
              </a:defRPr>
            </a:lvl8pPr>
            <a:lvl9pPr marL="4388975"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86880299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userDrawn="1">
  <p:cSld name="Closing Slide">
    <p:spTree>
      <p:nvGrpSpPr>
        <p:cNvPr id="1" name=""/>
        <p:cNvGrpSpPr/>
        <p:nvPr/>
      </p:nvGrpSpPr>
      <p:grpSpPr>
        <a:xfrm>
          <a:off x="0" y="0"/>
          <a:ext cx="0" cy="0"/>
          <a:chOff x="0" y="0"/>
          <a:chExt cx="0" cy="0"/>
        </a:xfrm>
      </p:grpSpPr>
      <p:pic>
        <p:nvPicPr>
          <p:cNvPr id="11" name="Picture 10" descr="longwindowperspective.jpg"/>
          <p:cNvPicPr>
            <a:picLocks noChangeAspect="1"/>
          </p:cNvPicPr>
          <p:nvPr userDrawn="1"/>
        </p:nvPicPr>
        <p:blipFill rotWithShape="1">
          <a:blip r:embed="rId2">
            <a:alphaModFix amt="71000"/>
            <a:extLst>
              <a:ext uri="{28A0092B-C50C-407E-A947-70E740481C1C}">
                <a14:useLocalDpi xmlns:a14="http://schemas.microsoft.com/office/drawing/2010/main" val="0"/>
              </a:ext>
            </a:extLst>
          </a:blip>
          <a:srcRect t="22042" b="10558"/>
          <a:stretch/>
        </p:blipFill>
        <p:spPr>
          <a:xfrm>
            <a:off x="0" y="0"/>
            <a:ext cx="14630400" cy="8229600"/>
          </a:xfrm>
          <a:prstGeom prst="rect">
            <a:avLst/>
          </a:prstGeom>
        </p:spPr>
      </p:pic>
      <p:pic>
        <p:nvPicPr>
          <p:cNvPr id="7" name="Picture 6" descr="juniper_cmyk.png"/>
          <p:cNvPicPr>
            <a:picLocks noChangeAspect="1"/>
          </p:cNvPicPr>
          <p:nvPr userDrawn="1"/>
        </p:nvPicPr>
        <p:blipFill>
          <a:blip r:embed="rId3" cstate="screen">
            <a:extLst>
              <a:ext uri="{BEBA8EAE-BF5A-486C-A8C5-ECC9F3942E4B}">
                <a14:imgProps xmlns:a14="http://schemas.microsoft.com/office/drawing/2010/main">
                  <a14:imgLayer r:embed="rId4">
                    <a14:imgEffect>
                      <a14:sharpenSoften amount="30000"/>
                    </a14:imgEffect>
                    <a14:imgEffect>
                      <a14:colorTemperature colorTemp="11500"/>
                    </a14:imgEffect>
                    <a14:imgEffect>
                      <a14:saturation sat="0"/>
                    </a14:imgEffect>
                    <a14:imgEffect>
                      <a14:brightnessContrast bright="-100000" contrast="35000"/>
                    </a14:imgEffect>
                  </a14:imgLayer>
                </a14:imgProps>
              </a:ext>
              <a:ext uri="{28A0092B-C50C-407E-A947-70E740481C1C}">
                <a14:useLocalDpi xmlns:a14="http://schemas.microsoft.com/office/drawing/2010/main"/>
              </a:ext>
            </a:extLst>
          </a:blip>
          <a:stretch>
            <a:fillRect/>
          </a:stretch>
        </p:blipFill>
        <p:spPr>
          <a:xfrm>
            <a:off x="11909670" y="432154"/>
            <a:ext cx="2280999" cy="623615"/>
          </a:xfrm>
          <a:prstGeom prst="rect">
            <a:avLst/>
          </a:prstGeom>
        </p:spPr>
      </p:pic>
      <p:pic>
        <p:nvPicPr>
          <p:cNvPr id="8" name="Picture 7" descr="Slide16 copy.jp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215767" y="4824125"/>
            <a:ext cx="6050008" cy="105263"/>
          </a:xfrm>
          <a:prstGeom prst="rect">
            <a:avLst/>
          </a:prstGeom>
        </p:spPr>
      </p:pic>
      <p:sp>
        <p:nvSpPr>
          <p:cNvPr id="2" name="Title 1"/>
          <p:cNvSpPr>
            <a:spLocks noGrp="1"/>
          </p:cNvSpPr>
          <p:nvPr>
            <p:ph type="title"/>
          </p:nvPr>
        </p:nvSpPr>
        <p:spPr>
          <a:xfrm>
            <a:off x="1036568" y="3323491"/>
            <a:ext cx="6674149" cy="1371600"/>
          </a:xfrm>
          <a:prstGeom prst="rect">
            <a:avLst/>
          </a:prstGeom>
        </p:spPr>
        <p:txBody>
          <a:bodyPr lIns="91298" tIns="45670" rIns="91298" bIns="45670" anchor="b" anchorCtr="0"/>
          <a:lstStyle>
            <a:lvl1pPr>
              <a:lnSpc>
                <a:spcPct val="95000"/>
              </a:lnSpc>
              <a:spcBef>
                <a:spcPts val="900"/>
              </a:spcBef>
              <a:defRPr lang="en-US" sz="10000" b="0" cap="none" spc="-61" baseline="0">
                <a:solidFill>
                  <a:schemeClr val="tx1"/>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12427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760783" y="307239"/>
            <a:ext cx="13152729" cy="888797"/>
          </a:xfrm>
          <a:prstGeom prst="rect">
            <a:avLst/>
          </a:prstGeom>
        </p:spPr>
        <p:txBody>
          <a:bodyPr/>
          <a:lstStyle/>
          <a:p>
            <a:r>
              <a:rPr lang="en-US" noProof="0" dirty="0" smtClean="0"/>
              <a:t>Click to edit Master title style</a:t>
            </a:r>
            <a:endParaRPr lang="de-DE" dirty="0"/>
          </a:p>
        </p:txBody>
      </p:sp>
      <p:sp>
        <p:nvSpPr>
          <p:cNvPr id="3" name="Inhaltsplatzhalter 2"/>
          <p:cNvSpPr>
            <a:spLocks noGrp="1"/>
          </p:cNvSpPr>
          <p:nvPr>
            <p:ph idx="1"/>
          </p:nvPr>
        </p:nvSpPr>
        <p:spPr>
          <a:xfrm>
            <a:off x="580534" y="1381548"/>
            <a:ext cx="13152729" cy="5727801"/>
          </a:xfrm>
          <a:prstGeom prst="rect">
            <a:avLst/>
          </a:prstGeo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Tree>
    <p:extLst>
      <p:ext uri="{BB962C8B-B14F-4D97-AF65-F5344CB8AC3E}">
        <p14:creationId xmlns:p14="http://schemas.microsoft.com/office/powerpoint/2010/main" val="784681865"/>
      </p:ext>
    </p:extLst>
  </p:cSld>
  <p:clrMapOvr>
    <a:masterClrMapping/>
  </p:clrMapOvr>
  <p:transition/>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JDV6_16x9_Event Intro">
    <p:spTree>
      <p:nvGrpSpPr>
        <p:cNvPr id="1" name=""/>
        <p:cNvGrpSpPr/>
        <p:nvPr/>
      </p:nvGrpSpPr>
      <p:grpSpPr>
        <a:xfrm>
          <a:off x="0" y="0"/>
          <a:ext cx="0" cy="0"/>
          <a:chOff x="0" y="0"/>
          <a:chExt cx="0" cy="0"/>
        </a:xfrm>
      </p:grpSpPr>
      <p:sp>
        <p:nvSpPr>
          <p:cNvPr id="4" name="Rectangle 3"/>
          <p:cNvSpPr/>
          <p:nvPr/>
        </p:nvSpPr>
        <p:spPr>
          <a:xfrm>
            <a:off x="-3251200" y="-757767"/>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096986">
              <a:spcAft>
                <a:spcPts val="800"/>
              </a:spcAft>
              <a:defRPr/>
            </a:pPr>
            <a:r>
              <a:rPr lang="en-US" sz="2133">
                <a:solidFill>
                  <a:srgbClr val="FFFFFF"/>
                </a:solidFill>
              </a:rPr>
              <a:t>Executive Intro Slide</a:t>
            </a:r>
            <a:endParaRPr lang="en-US" sz="2133" dirty="0">
              <a:solidFill>
                <a:srgbClr val="FFFFFF"/>
              </a:solidFill>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465667" y="173568"/>
            <a:ext cx="2091267" cy="16298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 name="Text Placeholder 20"/>
          <p:cNvSpPr>
            <a:spLocks noGrp="1"/>
          </p:cNvSpPr>
          <p:nvPr>
            <p:ph type="body" sz="quarter" idx="16"/>
          </p:nvPr>
        </p:nvSpPr>
        <p:spPr>
          <a:xfrm>
            <a:off x="6035354" y="1542505"/>
            <a:ext cx="6515101" cy="2920999"/>
          </a:xfrm>
          <a:prstGeom prst="rect">
            <a:avLst/>
          </a:prstGeom>
        </p:spPr>
        <p:txBody>
          <a:bodyPr lIns="0" tIns="91418" rIns="0" bIns="91418" anchor="b"/>
          <a:lstStyle>
            <a:lvl1pPr marL="0" indent="0">
              <a:lnSpc>
                <a:spcPct val="95000"/>
              </a:lnSpc>
              <a:spcBef>
                <a:spcPts val="0"/>
              </a:spcBef>
              <a:buNone/>
              <a:defRPr lang="en-US" sz="5867" b="1" kern="1200" cap="all" baseline="0" dirty="0" smtClean="0">
                <a:solidFill>
                  <a:schemeClr val="tx1"/>
                </a:solidFill>
                <a:latin typeface="Antenna Black" pitchFamily="50" charset="0"/>
                <a:ea typeface="+mn-ea"/>
                <a:cs typeface="Aparajita" pitchFamily="34" charset="0"/>
              </a:defRPr>
            </a:lvl1pPr>
          </a:lstStyle>
          <a:p>
            <a:pPr lvl="0"/>
            <a:r>
              <a:rPr lang="en-US" smtClean="0"/>
              <a:t>Click to edit Master text styles</a:t>
            </a:r>
          </a:p>
        </p:txBody>
      </p:sp>
      <p:sp>
        <p:nvSpPr>
          <p:cNvPr id="20" name="Text Placeholder 5"/>
          <p:cNvSpPr>
            <a:spLocks noGrp="1"/>
          </p:cNvSpPr>
          <p:nvPr>
            <p:ph type="body" sz="quarter" idx="17"/>
          </p:nvPr>
        </p:nvSpPr>
        <p:spPr>
          <a:xfrm>
            <a:off x="6035356" y="4721948"/>
            <a:ext cx="6515099" cy="577849"/>
          </a:xfrm>
          <a:prstGeom prst="rect">
            <a:avLst/>
          </a:prstGeom>
        </p:spPr>
        <p:txBody>
          <a:bodyPr lIns="0" tIns="45710" rIns="91418" bIns="45710"/>
          <a:lstStyle>
            <a:lvl1pPr marL="0" indent="0">
              <a:lnSpc>
                <a:spcPct val="95000"/>
              </a:lnSpc>
              <a:buNone/>
              <a:defRPr sz="3733">
                <a:solidFill>
                  <a:schemeClr val="accent3"/>
                </a:solidFill>
              </a:defRPr>
            </a:lvl1pPr>
            <a:lvl2pPr>
              <a:defRPr sz="3200">
                <a:solidFill>
                  <a:schemeClr val="accent4"/>
                </a:solidFill>
              </a:defRPr>
            </a:lvl2pPr>
            <a:lvl3pPr>
              <a:defRPr sz="3200">
                <a:solidFill>
                  <a:schemeClr val="accent4"/>
                </a:solidFill>
              </a:defRPr>
            </a:lvl3pPr>
            <a:lvl4pPr>
              <a:defRPr sz="3200">
                <a:solidFill>
                  <a:schemeClr val="accent4"/>
                </a:solidFill>
              </a:defRPr>
            </a:lvl4pPr>
            <a:lvl5pPr>
              <a:defRPr sz="3200">
                <a:solidFill>
                  <a:schemeClr val="accent4"/>
                </a:solidFill>
              </a:defRPr>
            </a:lvl5pPr>
          </a:lstStyle>
          <a:p>
            <a:pPr lvl="0"/>
            <a:r>
              <a:rPr lang="en-US" smtClean="0"/>
              <a:t>Click to edit Master text styles</a:t>
            </a:r>
          </a:p>
        </p:txBody>
      </p:sp>
    </p:spTree>
    <p:extLst>
      <p:ext uri="{BB962C8B-B14F-4D97-AF65-F5344CB8AC3E}">
        <p14:creationId xmlns:p14="http://schemas.microsoft.com/office/powerpoint/2010/main" val="1120630960"/>
      </p:ext>
    </p:extLst>
  </p:cSld>
  <p:clrMapOvr>
    <a:masterClrMapping/>
  </p:clrMapOvr>
  <p:transition spd="med">
    <p:fade/>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JDV6_16x9_Executive Intro 3">
    <p:spTree>
      <p:nvGrpSpPr>
        <p:cNvPr id="1" name=""/>
        <p:cNvGrpSpPr/>
        <p:nvPr/>
      </p:nvGrpSpPr>
      <p:grpSpPr>
        <a:xfrm>
          <a:off x="0" y="0"/>
          <a:ext cx="0" cy="0"/>
          <a:chOff x="0" y="0"/>
          <a:chExt cx="0" cy="0"/>
        </a:xfrm>
      </p:grpSpPr>
      <p:sp>
        <p:nvSpPr>
          <p:cNvPr id="6" name="Rectangle 5"/>
          <p:cNvSpPr/>
          <p:nvPr/>
        </p:nvSpPr>
        <p:spPr>
          <a:xfrm>
            <a:off x="-3251200" y="-757767"/>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096986">
              <a:spcAft>
                <a:spcPts val="800"/>
              </a:spcAft>
              <a:defRPr/>
            </a:pPr>
            <a:r>
              <a:rPr lang="en-US" sz="2133">
                <a:solidFill>
                  <a:srgbClr val="FFFFFF"/>
                </a:solidFill>
              </a:rPr>
              <a:t>Executive Intro Slide</a:t>
            </a:r>
            <a:endParaRPr lang="en-US" sz="2133" dirty="0">
              <a:solidFill>
                <a:srgbClr val="FFFFFF"/>
              </a:solidFill>
            </a:endParaRPr>
          </a:p>
        </p:txBody>
      </p:sp>
      <p:sp>
        <p:nvSpPr>
          <p:cNvPr id="42" name="Text Placeholder 20"/>
          <p:cNvSpPr>
            <a:spLocks noGrp="1"/>
          </p:cNvSpPr>
          <p:nvPr>
            <p:ph type="body" sz="quarter" idx="16"/>
          </p:nvPr>
        </p:nvSpPr>
        <p:spPr>
          <a:xfrm>
            <a:off x="6034620" y="1555758"/>
            <a:ext cx="8252883" cy="2920999"/>
          </a:xfrm>
          <a:prstGeom prst="rect">
            <a:avLst/>
          </a:prstGeom>
        </p:spPr>
        <p:txBody>
          <a:bodyPr lIns="0" tIns="91418" rIns="0" bIns="91418" anchor="b"/>
          <a:lstStyle>
            <a:lvl1pPr marL="0" indent="0">
              <a:lnSpc>
                <a:spcPct val="95000"/>
              </a:lnSpc>
              <a:spcBef>
                <a:spcPts val="0"/>
              </a:spcBef>
              <a:buNone/>
              <a:defRPr lang="en-US" sz="6400" b="1" kern="1200" cap="all" baseline="0" dirty="0" smtClean="0">
                <a:solidFill>
                  <a:schemeClr val="tx1"/>
                </a:solidFill>
                <a:latin typeface="+mn-lt"/>
                <a:ea typeface="+mn-ea"/>
                <a:cs typeface="Aparajita" pitchFamily="34" charset="0"/>
              </a:defRPr>
            </a:lvl1pPr>
          </a:lstStyle>
          <a:p>
            <a:pPr lvl="0"/>
            <a:r>
              <a:rPr lang="en-US" smtClean="0"/>
              <a:t>Click to edit Master text styles</a:t>
            </a:r>
          </a:p>
        </p:txBody>
      </p:sp>
      <p:sp>
        <p:nvSpPr>
          <p:cNvPr id="12" name="Text Placeholder 5"/>
          <p:cNvSpPr>
            <a:spLocks noGrp="1"/>
          </p:cNvSpPr>
          <p:nvPr>
            <p:ph type="body" sz="quarter" idx="17"/>
          </p:nvPr>
        </p:nvSpPr>
        <p:spPr>
          <a:xfrm>
            <a:off x="6034620" y="4721946"/>
            <a:ext cx="8252883" cy="577849"/>
          </a:xfrm>
          <a:prstGeom prst="rect">
            <a:avLst/>
          </a:prstGeom>
        </p:spPr>
        <p:txBody>
          <a:bodyPr lIns="0" tIns="45710" rIns="91418" bIns="45710"/>
          <a:lstStyle>
            <a:lvl1pPr marL="0" indent="0">
              <a:lnSpc>
                <a:spcPct val="95000"/>
              </a:lnSpc>
              <a:buNone/>
              <a:defRPr lang="en-US" sz="3733" kern="1200" dirty="0">
                <a:solidFill>
                  <a:schemeClr val="accent3"/>
                </a:solidFill>
                <a:latin typeface="+mn-lt"/>
                <a:ea typeface="+mn-ea"/>
                <a:cs typeface="+mn-cs"/>
              </a:defRPr>
            </a:lvl1pPr>
            <a:lvl2pPr>
              <a:defRPr sz="3200">
                <a:solidFill>
                  <a:schemeClr val="accent4"/>
                </a:solidFill>
              </a:defRPr>
            </a:lvl2pPr>
            <a:lvl3pPr>
              <a:defRPr sz="3200">
                <a:solidFill>
                  <a:schemeClr val="accent4"/>
                </a:solidFill>
              </a:defRPr>
            </a:lvl3pPr>
            <a:lvl4pPr>
              <a:defRPr sz="3200">
                <a:solidFill>
                  <a:schemeClr val="accent4"/>
                </a:solidFill>
              </a:defRPr>
            </a:lvl4pPr>
            <a:lvl5pPr>
              <a:defRPr sz="3200">
                <a:solidFill>
                  <a:schemeClr val="accent4"/>
                </a:solidFill>
              </a:defRPr>
            </a:lvl5pPr>
          </a:lstStyle>
          <a:p>
            <a:pPr lvl="0"/>
            <a:r>
              <a:rPr lang="en-US" smtClean="0"/>
              <a:t>Click to edit Master text styles</a:t>
            </a:r>
          </a:p>
        </p:txBody>
      </p:sp>
      <p:sp>
        <p:nvSpPr>
          <p:cNvPr id="21" name="Text Placeholder 4"/>
          <p:cNvSpPr>
            <a:spLocks noGrp="1"/>
          </p:cNvSpPr>
          <p:nvPr>
            <p:ph type="body" sz="quarter" idx="15"/>
          </p:nvPr>
        </p:nvSpPr>
        <p:spPr>
          <a:xfrm>
            <a:off x="6034623" y="6509683"/>
            <a:ext cx="8252885" cy="468303"/>
          </a:xfrm>
          <a:prstGeom prst="rect">
            <a:avLst/>
          </a:prstGeom>
        </p:spPr>
        <p:txBody>
          <a:bodyPr lIns="0" tIns="91418" rIns="0" bIns="91418"/>
          <a:lstStyle>
            <a:lvl1pPr marL="411370" indent="-411370">
              <a:lnSpc>
                <a:spcPct val="95000"/>
              </a:lnSpc>
              <a:spcBef>
                <a:spcPts val="0"/>
              </a:spcBef>
              <a:buNone/>
              <a:defRPr lang="en-US" sz="1867" b="1" kern="1200" cap="all" baseline="0" smtClean="0">
                <a:solidFill>
                  <a:schemeClr val="tx1"/>
                </a:solidFill>
                <a:latin typeface="+mn-lt"/>
                <a:ea typeface="+mn-ea"/>
                <a:cs typeface="+mn-cs"/>
              </a:defRPr>
            </a:lvl1pPr>
          </a:lstStyle>
          <a:p>
            <a:pPr lvl="0"/>
            <a:r>
              <a:rPr lang="en-US" smtClean="0"/>
              <a:t>Click to edit Master text styles</a:t>
            </a:r>
          </a:p>
        </p:txBody>
      </p:sp>
      <p:sp>
        <p:nvSpPr>
          <p:cNvPr id="22" name="Text Placeholder 3"/>
          <p:cNvSpPr>
            <a:spLocks noGrp="1"/>
          </p:cNvSpPr>
          <p:nvPr>
            <p:ph type="body" sz="quarter" idx="14"/>
          </p:nvPr>
        </p:nvSpPr>
        <p:spPr>
          <a:xfrm>
            <a:off x="6034623" y="5938263"/>
            <a:ext cx="8252885" cy="546848"/>
          </a:xfrm>
          <a:prstGeom prst="rect">
            <a:avLst/>
          </a:prstGeom>
        </p:spPr>
        <p:txBody>
          <a:bodyPr lIns="0" tIns="91418" rIns="0" bIns="91418"/>
          <a:lstStyle>
            <a:lvl1pPr marL="0" marR="0" indent="0" algn="l" defTabSz="1096951" rtl="0" eaLnBrk="1" fontAlgn="auto" latinLnBrk="0" hangingPunct="1">
              <a:lnSpc>
                <a:spcPct val="95000"/>
              </a:lnSpc>
              <a:spcBef>
                <a:spcPct val="20000"/>
              </a:spcBef>
              <a:spcAft>
                <a:spcPts val="0"/>
              </a:spcAft>
              <a:buClrTx/>
              <a:buSzTx/>
              <a:buFont typeface="Arial" pitchFamily="34" charset="0"/>
              <a:buNone/>
              <a:tabLst/>
              <a:defRPr lang="en-US" sz="2667" kern="1200" smtClean="0">
                <a:solidFill>
                  <a:srgbClr val="FFFFFF"/>
                </a:solidFill>
                <a:latin typeface="+mn-lt"/>
                <a:ea typeface="+mn-ea"/>
                <a:cs typeface="+mn-cs"/>
              </a:defRPr>
            </a:lvl1pPr>
            <a:lvl2pPr marL="0" marR="0" indent="0" algn="l" defTabSz="1096951" rtl="0" eaLnBrk="1" fontAlgn="auto" latinLnBrk="0" hangingPunct="1">
              <a:lnSpc>
                <a:spcPct val="100000"/>
              </a:lnSpc>
              <a:spcBef>
                <a:spcPct val="20000"/>
              </a:spcBef>
              <a:spcAft>
                <a:spcPts val="0"/>
              </a:spcAft>
              <a:buClrTx/>
              <a:buSzTx/>
              <a:buFont typeface="Arial" pitchFamily="34" charset="0"/>
              <a:buNone/>
              <a:tabLst/>
              <a:defRPr lang="en-US" sz="2400" kern="1200" smtClean="0">
                <a:solidFill>
                  <a:srgbClr val="FFFFFF"/>
                </a:solidFill>
                <a:latin typeface="+mn-lt"/>
                <a:ea typeface="+mn-ea"/>
                <a:cs typeface="+mn-cs"/>
              </a:defRPr>
            </a:lvl2pPr>
            <a:lvl3pPr marL="0" marR="0" indent="0" algn="l" defTabSz="1096951" rtl="0" eaLnBrk="1" fontAlgn="auto" latinLnBrk="0" hangingPunct="1">
              <a:lnSpc>
                <a:spcPct val="100000"/>
              </a:lnSpc>
              <a:spcBef>
                <a:spcPct val="20000"/>
              </a:spcBef>
              <a:spcAft>
                <a:spcPts val="0"/>
              </a:spcAft>
              <a:buClrTx/>
              <a:buSzTx/>
              <a:buFont typeface="Arial" pitchFamily="34" charset="0"/>
              <a:buNone/>
              <a:tabLst/>
              <a:defRPr lang="en-US" sz="2400" kern="1200" smtClean="0">
                <a:solidFill>
                  <a:srgbClr val="FFFFFF"/>
                </a:solidFill>
                <a:latin typeface="+mn-lt"/>
                <a:ea typeface="+mn-ea"/>
                <a:cs typeface="+mn-cs"/>
              </a:defRPr>
            </a:lvl3pPr>
            <a:lvl4pPr marL="0" marR="0" indent="0" algn="l" defTabSz="1096951" rtl="0" eaLnBrk="1" fontAlgn="auto" latinLnBrk="0" hangingPunct="1">
              <a:lnSpc>
                <a:spcPct val="100000"/>
              </a:lnSpc>
              <a:spcBef>
                <a:spcPct val="20000"/>
              </a:spcBef>
              <a:spcAft>
                <a:spcPts val="0"/>
              </a:spcAft>
              <a:buClrTx/>
              <a:buSzTx/>
              <a:buFont typeface="Arial" pitchFamily="34" charset="0"/>
              <a:buNone/>
              <a:tabLst/>
              <a:defRPr lang="en-US" sz="2400" kern="1200" smtClean="0">
                <a:solidFill>
                  <a:srgbClr val="FFFFFF"/>
                </a:solidFill>
                <a:latin typeface="+mn-lt"/>
                <a:ea typeface="+mn-ea"/>
                <a:cs typeface="+mn-cs"/>
              </a:defRPr>
            </a:lvl4pPr>
            <a:lvl5pPr marL="0" marR="0" indent="0" algn="l" defTabSz="1096951" rtl="0" eaLnBrk="1" fontAlgn="auto" latinLnBrk="0" hangingPunct="1">
              <a:lnSpc>
                <a:spcPct val="100000"/>
              </a:lnSpc>
              <a:spcBef>
                <a:spcPct val="20000"/>
              </a:spcBef>
              <a:spcAft>
                <a:spcPts val="0"/>
              </a:spcAft>
              <a:buClrTx/>
              <a:buSzTx/>
              <a:buFont typeface="Arial" pitchFamily="34" charset="0"/>
              <a:buNone/>
              <a:tabLst/>
              <a:defRPr lang="en-US" sz="2400" kern="1200">
                <a:solidFill>
                  <a:srgbClr val="FFFFFF"/>
                </a:solidFill>
                <a:latin typeface="+mn-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2123987799"/>
      </p:ext>
    </p:extLst>
  </p:cSld>
  <p:clrMapOvr>
    <a:masterClrMapping/>
  </p:clrMapOvr>
  <p:transition spd="med">
    <p:fade/>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JDV6_16x9_Left_Executive Intro 1">
    <p:spTree>
      <p:nvGrpSpPr>
        <p:cNvPr id="1" name=""/>
        <p:cNvGrpSpPr/>
        <p:nvPr/>
      </p:nvGrpSpPr>
      <p:grpSpPr>
        <a:xfrm>
          <a:off x="0" y="0"/>
          <a:ext cx="0" cy="0"/>
          <a:chOff x="0" y="0"/>
          <a:chExt cx="0" cy="0"/>
        </a:xfrm>
      </p:grpSpPr>
      <p:sp>
        <p:nvSpPr>
          <p:cNvPr id="6" name="Rectangle 5"/>
          <p:cNvSpPr/>
          <p:nvPr/>
        </p:nvSpPr>
        <p:spPr>
          <a:xfrm>
            <a:off x="-3251200" y="-757767"/>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096986">
              <a:spcAft>
                <a:spcPts val="800"/>
              </a:spcAft>
              <a:defRPr/>
            </a:pPr>
            <a:r>
              <a:rPr lang="en-US" sz="2133">
                <a:solidFill>
                  <a:srgbClr val="FFFFFF"/>
                </a:solidFill>
              </a:rPr>
              <a:t>Executive Intro Slide</a:t>
            </a:r>
            <a:endParaRPr lang="en-US" sz="2133" dirty="0">
              <a:solidFill>
                <a:srgbClr val="FFFFFF"/>
              </a:solidFill>
            </a:endParaRPr>
          </a:p>
        </p:txBody>
      </p:sp>
      <p:sp>
        <p:nvSpPr>
          <p:cNvPr id="42" name="Text Placeholder 20"/>
          <p:cNvSpPr>
            <a:spLocks noGrp="1"/>
          </p:cNvSpPr>
          <p:nvPr>
            <p:ph type="body" sz="quarter" idx="16"/>
          </p:nvPr>
        </p:nvSpPr>
        <p:spPr>
          <a:xfrm>
            <a:off x="1221317" y="1555758"/>
            <a:ext cx="8252883" cy="2920999"/>
          </a:xfrm>
          <a:prstGeom prst="rect">
            <a:avLst/>
          </a:prstGeom>
        </p:spPr>
        <p:txBody>
          <a:bodyPr lIns="0" tIns="91418" rIns="0" bIns="91418" anchor="b"/>
          <a:lstStyle>
            <a:lvl1pPr marL="0" indent="0">
              <a:lnSpc>
                <a:spcPct val="95000"/>
              </a:lnSpc>
              <a:spcBef>
                <a:spcPts val="0"/>
              </a:spcBef>
              <a:buNone/>
              <a:defRPr lang="en-US" sz="6400" b="1" kern="1200" cap="all" baseline="0" dirty="0" smtClean="0">
                <a:solidFill>
                  <a:schemeClr val="tx1"/>
                </a:solidFill>
                <a:latin typeface="+mn-lt"/>
                <a:ea typeface="+mn-ea"/>
                <a:cs typeface="Aparajita" pitchFamily="34" charset="0"/>
              </a:defRPr>
            </a:lvl1pPr>
          </a:lstStyle>
          <a:p>
            <a:pPr lvl="0"/>
            <a:r>
              <a:rPr lang="en-US" smtClean="0"/>
              <a:t>Click to edit Master text styles</a:t>
            </a:r>
          </a:p>
        </p:txBody>
      </p:sp>
      <p:sp>
        <p:nvSpPr>
          <p:cNvPr id="12" name="Text Placeholder 5"/>
          <p:cNvSpPr>
            <a:spLocks noGrp="1"/>
          </p:cNvSpPr>
          <p:nvPr>
            <p:ph type="body" sz="quarter" idx="17"/>
          </p:nvPr>
        </p:nvSpPr>
        <p:spPr>
          <a:xfrm>
            <a:off x="1221317" y="4721946"/>
            <a:ext cx="8252883" cy="577849"/>
          </a:xfrm>
          <a:prstGeom prst="rect">
            <a:avLst/>
          </a:prstGeom>
        </p:spPr>
        <p:txBody>
          <a:bodyPr lIns="0" tIns="45710" rIns="91418" bIns="45710"/>
          <a:lstStyle>
            <a:lvl1pPr marL="0" indent="0">
              <a:lnSpc>
                <a:spcPct val="95000"/>
              </a:lnSpc>
              <a:buNone/>
              <a:defRPr lang="en-US" sz="3733" kern="1200" dirty="0">
                <a:solidFill>
                  <a:schemeClr val="accent3"/>
                </a:solidFill>
                <a:latin typeface="+mn-lt"/>
                <a:ea typeface="+mn-ea"/>
                <a:cs typeface="+mn-cs"/>
              </a:defRPr>
            </a:lvl1pPr>
            <a:lvl2pPr>
              <a:defRPr sz="3200">
                <a:solidFill>
                  <a:schemeClr val="accent4"/>
                </a:solidFill>
              </a:defRPr>
            </a:lvl2pPr>
            <a:lvl3pPr>
              <a:defRPr sz="3200">
                <a:solidFill>
                  <a:schemeClr val="accent4"/>
                </a:solidFill>
              </a:defRPr>
            </a:lvl3pPr>
            <a:lvl4pPr>
              <a:defRPr sz="3200">
                <a:solidFill>
                  <a:schemeClr val="accent4"/>
                </a:solidFill>
              </a:defRPr>
            </a:lvl4pPr>
            <a:lvl5pPr>
              <a:defRPr sz="3200">
                <a:solidFill>
                  <a:schemeClr val="accent4"/>
                </a:solidFill>
              </a:defRPr>
            </a:lvl5pPr>
          </a:lstStyle>
          <a:p>
            <a:pPr lvl="0"/>
            <a:r>
              <a:rPr lang="en-US" smtClean="0"/>
              <a:t>Click to edit Master text styles</a:t>
            </a:r>
          </a:p>
        </p:txBody>
      </p:sp>
      <p:sp>
        <p:nvSpPr>
          <p:cNvPr id="21" name="Text Placeholder 4"/>
          <p:cNvSpPr>
            <a:spLocks noGrp="1"/>
          </p:cNvSpPr>
          <p:nvPr>
            <p:ph type="body" sz="quarter" idx="15"/>
          </p:nvPr>
        </p:nvSpPr>
        <p:spPr>
          <a:xfrm>
            <a:off x="1221319" y="6509683"/>
            <a:ext cx="8252885" cy="468303"/>
          </a:xfrm>
          <a:prstGeom prst="rect">
            <a:avLst/>
          </a:prstGeom>
        </p:spPr>
        <p:txBody>
          <a:bodyPr lIns="0" tIns="91418" rIns="0" bIns="91418"/>
          <a:lstStyle>
            <a:lvl1pPr marL="411370" indent="-411370">
              <a:lnSpc>
                <a:spcPct val="95000"/>
              </a:lnSpc>
              <a:spcBef>
                <a:spcPts val="0"/>
              </a:spcBef>
              <a:buNone/>
              <a:defRPr lang="en-US" sz="1867" b="1" kern="1200" cap="all" baseline="0" smtClean="0">
                <a:solidFill>
                  <a:schemeClr val="tx1"/>
                </a:solidFill>
                <a:latin typeface="+mn-lt"/>
                <a:ea typeface="+mn-ea"/>
                <a:cs typeface="+mn-cs"/>
              </a:defRPr>
            </a:lvl1pPr>
          </a:lstStyle>
          <a:p>
            <a:pPr lvl="0"/>
            <a:r>
              <a:rPr lang="en-US" smtClean="0"/>
              <a:t>Click to edit Master text styles</a:t>
            </a:r>
          </a:p>
        </p:txBody>
      </p:sp>
      <p:sp>
        <p:nvSpPr>
          <p:cNvPr id="22" name="Text Placeholder 3"/>
          <p:cNvSpPr>
            <a:spLocks noGrp="1"/>
          </p:cNvSpPr>
          <p:nvPr>
            <p:ph type="body" sz="quarter" idx="14"/>
          </p:nvPr>
        </p:nvSpPr>
        <p:spPr>
          <a:xfrm>
            <a:off x="1221319" y="5938263"/>
            <a:ext cx="8252885" cy="546848"/>
          </a:xfrm>
          <a:prstGeom prst="rect">
            <a:avLst/>
          </a:prstGeom>
        </p:spPr>
        <p:txBody>
          <a:bodyPr lIns="0" tIns="91418" rIns="0" bIns="91418"/>
          <a:lstStyle>
            <a:lvl1pPr marL="0" marR="0" indent="0" algn="l" defTabSz="1096951" rtl="0" eaLnBrk="1" fontAlgn="auto" latinLnBrk="0" hangingPunct="1">
              <a:lnSpc>
                <a:spcPct val="95000"/>
              </a:lnSpc>
              <a:spcBef>
                <a:spcPct val="20000"/>
              </a:spcBef>
              <a:spcAft>
                <a:spcPts val="0"/>
              </a:spcAft>
              <a:buClrTx/>
              <a:buSzTx/>
              <a:buFont typeface="Arial" pitchFamily="34" charset="0"/>
              <a:buNone/>
              <a:tabLst/>
              <a:defRPr lang="en-US" sz="2667" kern="1200" smtClean="0">
                <a:solidFill>
                  <a:srgbClr val="FFFFFF"/>
                </a:solidFill>
                <a:latin typeface="+mn-lt"/>
                <a:ea typeface="+mn-ea"/>
                <a:cs typeface="+mn-cs"/>
              </a:defRPr>
            </a:lvl1pPr>
            <a:lvl2pPr marL="0" marR="0" indent="0" algn="l" defTabSz="1096951" rtl="0" eaLnBrk="1" fontAlgn="auto" latinLnBrk="0" hangingPunct="1">
              <a:lnSpc>
                <a:spcPct val="100000"/>
              </a:lnSpc>
              <a:spcBef>
                <a:spcPct val="20000"/>
              </a:spcBef>
              <a:spcAft>
                <a:spcPts val="0"/>
              </a:spcAft>
              <a:buClrTx/>
              <a:buSzTx/>
              <a:buFont typeface="Arial" pitchFamily="34" charset="0"/>
              <a:buNone/>
              <a:tabLst/>
              <a:defRPr lang="en-US" sz="2400" kern="1200" smtClean="0">
                <a:solidFill>
                  <a:srgbClr val="FFFFFF"/>
                </a:solidFill>
                <a:latin typeface="+mn-lt"/>
                <a:ea typeface="+mn-ea"/>
                <a:cs typeface="+mn-cs"/>
              </a:defRPr>
            </a:lvl2pPr>
            <a:lvl3pPr marL="0" marR="0" indent="0" algn="l" defTabSz="1096951" rtl="0" eaLnBrk="1" fontAlgn="auto" latinLnBrk="0" hangingPunct="1">
              <a:lnSpc>
                <a:spcPct val="100000"/>
              </a:lnSpc>
              <a:spcBef>
                <a:spcPct val="20000"/>
              </a:spcBef>
              <a:spcAft>
                <a:spcPts val="0"/>
              </a:spcAft>
              <a:buClrTx/>
              <a:buSzTx/>
              <a:buFont typeface="Arial" pitchFamily="34" charset="0"/>
              <a:buNone/>
              <a:tabLst/>
              <a:defRPr lang="en-US" sz="2400" kern="1200" smtClean="0">
                <a:solidFill>
                  <a:srgbClr val="FFFFFF"/>
                </a:solidFill>
                <a:latin typeface="+mn-lt"/>
                <a:ea typeface="+mn-ea"/>
                <a:cs typeface="+mn-cs"/>
              </a:defRPr>
            </a:lvl3pPr>
            <a:lvl4pPr marL="0" marR="0" indent="0" algn="l" defTabSz="1096951" rtl="0" eaLnBrk="1" fontAlgn="auto" latinLnBrk="0" hangingPunct="1">
              <a:lnSpc>
                <a:spcPct val="100000"/>
              </a:lnSpc>
              <a:spcBef>
                <a:spcPct val="20000"/>
              </a:spcBef>
              <a:spcAft>
                <a:spcPts val="0"/>
              </a:spcAft>
              <a:buClrTx/>
              <a:buSzTx/>
              <a:buFont typeface="Arial" pitchFamily="34" charset="0"/>
              <a:buNone/>
              <a:tabLst/>
              <a:defRPr lang="en-US" sz="2400" kern="1200" smtClean="0">
                <a:solidFill>
                  <a:srgbClr val="FFFFFF"/>
                </a:solidFill>
                <a:latin typeface="+mn-lt"/>
                <a:ea typeface="+mn-ea"/>
                <a:cs typeface="+mn-cs"/>
              </a:defRPr>
            </a:lvl4pPr>
            <a:lvl5pPr marL="0" marR="0" indent="0" algn="l" defTabSz="1096951" rtl="0" eaLnBrk="1" fontAlgn="auto" latinLnBrk="0" hangingPunct="1">
              <a:lnSpc>
                <a:spcPct val="100000"/>
              </a:lnSpc>
              <a:spcBef>
                <a:spcPct val="20000"/>
              </a:spcBef>
              <a:spcAft>
                <a:spcPts val="0"/>
              </a:spcAft>
              <a:buClrTx/>
              <a:buSzTx/>
              <a:buFont typeface="Arial" pitchFamily="34" charset="0"/>
              <a:buNone/>
              <a:tabLst/>
              <a:defRPr lang="en-US" sz="2400" kern="1200">
                <a:solidFill>
                  <a:srgbClr val="FFFFFF"/>
                </a:solidFill>
                <a:latin typeface="+mn-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639286229"/>
      </p:ext>
    </p:extLst>
  </p:cSld>
  <p:clrMapOvr>
    <a:masterClrMapping/>
  </p:clrMapOvr>
  <p:transition spd="med">
    <p:fade/>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JDV6_16x9_1 Column">
    <p:spTree>
      <p:nvGrpSpPr>
        <p:cNvPr id="1" name=""/>
        <p:cNvGrpSpPr/>
        <p:nvPr/>
      </p:nvGrpSpPr>
      <p:grpSpPr>
        <a:xfrm>
          <a:off x="0" y="0"/>
          <a:ext cx="0" cy="0"/>
          <a:chOff x="0" y="0"/>
          <a:chExt cx="0" cy="0"/>
        </a:xfrm>
      </p:grpSpPr>
      <p:sp>
        <p:nvSpPr>
          <p:cNvPr id="5" name="Rectangle 4"/>
          <p:cNvSpPr/>
          <p:nvPr/>
        </p:nvSpPr>
        <p:spPr>
          <a:xfrm>
            <a:off x="-3251200" y="-757767"/>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096986">
              <a:spcAft>
                <a:spcPts val="800"/>
              </a:spcAft>
              <a:defRPr/>
            </a:pPr>
            <a:r>
              <a:rPr lang="en-US" sz="2133">
                <a:solidFill>
                  <a:srgbClr val="FFFFFF"/>
                </a:solidFill>
              </a:rPr>
              <a:t>Blank Slide</a:t>
            </a:r>
          </a:p>
        </p:txBody>
      </p:sp>
      <p:sp>
        <p:nvSpPr>
          <p:cNvPr id="6" name="Rectangle 5"/>
          <p:cNvSpPr/>
          <p:nvPr/>
        </p:nvSpPr>
        <p:spPr>
          <a:xfrm>
            <a:off x="-3251200" y="-757767"/>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096986">
              <a:spcAft>
                <a:spcPts val="800"/>
              </a:spcAft>
              <a:defRPr/>
            </a:pPr>
            <a:r>
              <a:rPr lang="en-US" sz="2133">
                <a:solidFill>
                  <a:srgbClr val="FFFFFF"/>
                </a:solidFill>
              </a:rPr>
              <a:t>Title and Content</a:t>
            </a:r>
          </a:p>
        </p:txBody>
      </p:sp>
      <p:sp>
        <p:nvSpPr>
          <p:cNvPr id="7" name="Rectangle 6"/>
          <p:cNvSpPr/>
          <p:nvPr/>
        </p:nvSpPr>
        <p:spPr>
          <a:xfrm>
            <a:off x="-3251200" y="-133350"/>
            <a:ext cx="3014133" cy="34713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096986">
              <a:spcAft>
                <a:spcPts val="800"/>
              </a:spcAft>
              <a:defRPr/>
            </a:pPr>
            <a:r>
              <a:rPr lang="en-US" sz="1600">
                <a:solidFill>
                  <a:srgbClr val="282828"/>
                </a:solidFill>
              </a:rPr>
              <a:t>1-Line</a:t>
            </a:r>
          </a:p>
        </p:txBody>
      </p:sp>
      <p:sp>
        <p:nvSpPr>
          <p:cNvPr id="8" name="Text Placeholder 7"/>
          <p:cNvSpPr>
            <a:spLocks noGrp="1"/>
          </p:cNvSpPr>
          <p:nvPr>
            <p:ph type="body" sz="quarter" idx="10"/>
          </p:nvPr>
        </p:nvSpPr>
        <p:spPr>
          <a:xfrm>
            <a:off x="485987" y="455509"/>
            <a:ext cx="13418397" cy="718296"/>
          </a:xfrm>
          <a:prstGeom prst="rect">
            <a:avLst/>
          </a:prstGeom>
        </p:spPr>
        <p:txBody>
          <a:bodyPr lIns="0" tIns="0" rIns="0" bIns="0" anchor="t">
            <a:noAutofit/>
          </a:bodyPr>
          <a:lstStyle>
            <a:lvl1pPr marL="0" indent="0" algn="l" defTabSz="1096986" rtl="0" eaLnBrk="1" latinLnBrk="0" hangingPunct="1">
              <a:lnSpc>
                <a:spcPct val="80000"/>
              </a:lnSpc>
              <a:spcBef>
                <a:spcPts val="0"/>
              </a:spcBef>
              <a:spcAft>
                <a:spcPts val="0"/>
              </a:spcAft>
              <a:buFont typeface="Arial" pitchFamily="34" charset="0"/>
              <a:buNone/>
              <a:defRPr lang="en-US" sz="4267" b="1" kern="1200" cap="all" baseline="0" smtClean="0">
                <a:solidFill>
                  <a:schemeClr val="tx1"/>
                </a:solidFill>
                <a:latin typeface="+mj-lt"/>
                <a:ea typeface="+mn-ea"/>
                <a:cs typeface="+mn-cs"/>
              </a:defRPr>
            </a:lvl1pPr>
          </a:lstStyle>
          <a:p>
            <a:pPr lvl="0"/>
            <a:r>
              <a:rPr lang="en-US" smtClean="0"/>
              <a:t>Click to edit Master text styles</a:t>
            </a:r>
          </a:p>
        </p:txBody>
      </p:sp>
      <p:sp>
        <p:nvSpPr>
          <p:cNvPr id="11" name="Text Placeholder 3"/>
          <p:cNvSpPr>
            <a:spLocks noGrp="1"/>
          </p:cNvSpPr>
          <p:nvPr>
            <p:ph type="body" sz="quarter" idx="15"/>
          </p:nvPr>
        </p:nvSpPr>
        <p:spPr>
          <a:xfrm>
            <a:off x="485988" y="880875"/>
            <a:ext cx="13418397" cy="374940"/>
          </a:xfrm>
          <a:prstGeom prst="rect">
            <a:avLst/>
          </a:prstGeom>
        </p:spPr>
        <p:txBody>
          <a:bodyPr lIns="0" tIns="118844" rIns="91418" bIns="45710" anchor="t" anchorCtr="0"/>
          <a:lstStyle>
            <a:lvl1pPr marL="0" indent="0" algn="l" defTabSz="1096986" rtl="0" eaLnBrk="1" latinLnBrk="0" hangingPunct="1">
              <a:lnSpc>
                <a:spcPct val="95000"/>
              </a:lnSpc>
              <a:spcBef>
                <a:spcPts val="400"/>
              </a:spcBef>
              <a:buFont typeface="Arial" pitchFamily="34" charset="0"/>
              <a:buNone/>
              <a:defRPr lang="en-US" sz="3200" kern="1200" smtClean="0">
                <a:solidFill>
                  <a:schemeClr val="accent3"/>
                </a:solidFill>
                <a:latin typeface="+mn-lt"/>
                <a:ea typeface="+mn-ea"/>
                <a:cs typeface="+mn-cs"/>
              </a:defRPr>
            </a:lvl1pPr>
            <a:lvl2pPr marL="0" indent="0" algn="l" defTabSz="1096986" rtl="0" eaLnBrk="1" latinLnBrk="0" hangingPunct="1">
              <a:spcBef>
                <a:spcPct val="20000"/>
              </a:spcBef>
              <a:buFont typeface="Arial" pitchFamily="34" charset="0"/>
              <a:buNone/>
              <a:defRPr lang="en-US" sz="2400" kern="1200" smtClean="0">
                <a:solidFill>
                  <a:schemeClr val="accent3"/>
                </a:solidFill>
                <a:latin typeface="+mn-lt"/>
                <a:ea typeface="+mn-ea"/>
                <a:cs typeface="+mn-cs"/>
              </a:defRPr>
            </a:lvl2pPr>
            <a:lvl3pPr marL="0" indent="0" algn="l" defTabSz="1096986" rtl="0" eaLnBrk="1" latinLnBrk="0" hangingPunct="1">
              <a:spcBef>
                <a:spcPct val="20000"/>
              </a:spcBef>
              <a:buFont typeface="Arial" pitchFamily="34" charset="0"/>
              <a:buNone/>
              <a:defRPr lang="en-US" sz="2400" kern="1200" smtClean="0">
                <a:solidFill>
                  <a:schemeClr val="accent3"/>
                </a:solidFill>
                <a:latin typeface="+mn-lt"/>
                <a:ea typeface="+mn-ea"/>
                <a:cs typeface="+mn-cs"/>
              </a:defRPr>
            </a:lvl3pPr>
            <a:lvl4pPr marL="0" indent="0" algn="l" defTabSz="1096986" rtl="0" eaLnBrk="1" latinLnBrk="0" hangingPunct="1">
              <a:spcBef>
                <a:spcPct val="20000"/>
              </a:spcBef>
              <a:buFont typeface="Arial" pitchFamily="34" charset="0"/>
              <a:buNone/>
              <a:defRPr lang="en-US" sz="2400" kern="1200" smtClean="0">
                <a:solidFill>
                  <a:schemeClr val="accent3"/>
                </a:solidFill>
                <a:latin typeface="+mn-lt"/>
                <a:ea typeface="+mn-ea"/>
                <a:cs typeface="+mn-cs"/>
              </a:defRPr>
            </a:lvl4pPr>
            <a:lvl5pPr marL="0" indent="0" algn="l" defTabSz="1096986" rtl="0" eaLnBrk="1" latinLnBrk="0" hangingPunct="1">
              <a:spcBef>
                <a:spcPct val="20000"/>
              </a:spcBef>
              <a:buFont typeface="Arial" pitchFamily="34" charset="0"/>
              <a:buNone/>
              <a:defRPr lang="en-US" sz="2400" kern="1200" smtClean="0">
                <a:solidFill>
                  <a:schemeClr val="accent3"/>
                </a:solidFill>
                <a:latin typeface="+mn-lt"/>
                <a:ea typeface="+mn-ea"/>
                <a:cs typeface="+mn-cs"/>
              </a:defRPr>
            </a:lvl5pPr>
          </a:lstStyle>
          <a:p>
            <a:pPr lvl="0"/>
            <a:r>
              <a:rPr lang="en-US" smtClean="0"/>
              <a:t>Click to edit Master text styles</a:t>
            </a:r>
          </a:p>
        </p:txBody>
      </p:sp>
      <p:sp>
        <p:nvSpPr>
          <p:cNvPr id="16" name="Text Placeholder 11"/>
          <p:cNvSpPr>
            <a:spLocks noGrp="1"/>
          </p:cNvSpPr>
          <p:nvPr>
            <p:ph type="body" sz="quarter" idx="14"/>
          </p:nvPr>
        </p:nvSpPr>
        <p:spPr>
          <a:xfrm>
            <a:off x="716847" y="2652186"/>
            <a:ext cx="13187541" cy="5096933"/>
          </a:xfrm>
          <a:prstGeom prst="rect">
            <a:avLst/>
          </a:prstGeom>
        </p:spPr>
        <p:txBody>
          <a:bodyPr lIns="91418" tIns="45710" rIns="91418" bIns="45710"/>
          <a:lstStyle>
            <a:lvl1pPr marL="0" indent="0">
              <a:lnSpc>
                <a:spcPct val="95000"/>
              </a:lnSpc>
              <a:spcBef>
                <a:spcPts val="0"/>
              </a:spcBef>
              <a:spcAft>
                <a:spcPts val="800"/>
              </a:spcAft>
              <a:buNone/>
              <a:defRPr sz="2667">
                <a:solidFill>
                  <a:schemeClr val="tx1"/>
                </a:solidFill>
              </a:defRPr>
            </a:lvl1pPr>
            <a:lvl2pPr marL="452850" indent="-272980">
              <a:lnSpc>
                <a:spcPct val="95000"/>
              </a:lnSpc>
              <a:spcBef>
                <a:spcPts val="0"/>
              </a:spcBef>
              <a:spcAft>
                <a:spcPts val="800"/>
              </a:spcAft>
              <a:buClr>
                <a:schemeClr val="accent3"/>
              </a:buClr>
              <a:buFont typeface="Wingdings" pitchFamily="2" charset="2"/>
              <a:buChar char="§"/>
              <a:defRPr sz="2400"/>
            </a:lvl2pPr>
            <a:lvl3pPr marL="452850" indent="0">
              <a:lnSpc>
                <a:spcPct val="95000"/>
              </a:lnSpc>
              <a:spcBef>
                <a:spcPts val="0"/>
              </a:spcBef>
              <a:spcAft>
                <a:spcPts val="400"/>
              </a:spcAft>
              <a:buClr>
                <a:schemeClr val="accent4"/>
              </a:buClr>
              <a:buFont typeface="Wingdings" pitchFamily="2" charset="2"/>
              <a:buNone/>
              <a:defRPr sz="2133">
                <a:solidFill>
                  <a:schemeClr val="accent3"/>
                </a:solidFill>
              </a:defRPr>
            </a:lvl3pPr>
            <a:lvl4pPr marL="914162" indent="-228541">
              <a:lnSpc>
                <a:spcPct val="95000"/>
              </a:lnSpc>
              <a:spcBef>
                <a:spcPts val="0"/>
              </a:spcBef>
              <a:spcAft>
                <a:spcPts val="400"/>
              </a:spcAft>
              <a:buClr>
                <a:schemeClr val="accent3"/>
              </a:buClr>
              <a:buFont typeface="Wingdings" pitchFamily="2" charset="2"/>
              <a:buChar char="§"/>
              <a:defRPr sz="2133"/>
            </a:lvl4pPr>
            <a:lvl5pPr marL="1142705" indent="-228541">
              <a:spcBef>
                <a:spcPts val="0"/>
              </a:spcBef>
              <a:spcAft>
                <a:spcPts val="133"/>
              </a:spcAft>
              <a:buClr>
                <a:schemeClr val="accent4"/>
              </a:buClr>
              <a:buFont typeface="Wingdings" pitchFamily="2" charset="2"/>
              <a:buChar char="§"/>
              <a:defRPr sz="2133"/>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774404628"/>
      </p:ext>
    </p:extLst>
  </p:cSld>
  <p:clrMapOvr>
    <a:masterClrMapping/>
  </p:clrMapOvr>
  <p:transition spd="med">
    <p:fade/>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JDV6_16x9_2 Lines_1 Column">
    <p:spTree>
      <p:nvGrpSpPr>
        <p:cNvPr id="1" name=""/>
        <p:cNvGrpSpPr/>
        <p:nvPr/>
      </p:nvGrpSpPr>
      <p:grpSpPr>
        <a:xfrm>
          <a:off x="0" y="0"/>
          <a:ext cx="0" cy="0"/>
          <a:chOff x="0" y="0"/>
          <a:chExt cx="0" cy="0"/>
        </a:xfrm>
      </p:grpSpPr>
      <p:sp>
        <p:nvSpPr>
          <p:cNvPr id="5" name="Rectangle 4"/>
          <p:cNvSpPr/>
          <p:nvPr/>
        </p:nvSpPr>
        <p:spPr>
          <a:xfrm>
            <a:off x="-3251200" y="-757767"/>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096986">
              <a:spcAft>
                <a:spcPts val="800"/>
              </a:spcAft>
              <a:defRPr/>
            </a:pPr>
            <a:r>
              <a:rPr lang="en-US" sz="2133">
                <a:solidFill>
                  <a:srgbClr val="FFFFFF"/>
                </a:solidFill>
              </a:rPr>
              <a:t>Blank Slide</a:t>
            </a:r>
          </a:p>
        </p:txBody>
      </p:sp>
      <p:sp>
        <p:nvSpPr>
          <p:cNvPr id="6" name="Rectangle 5"/>
          <p:cNvSpPr/>
          <p:nvPr/>
        </p:nvSpPr>
        <p:spPr>
          <a:xfrm>
            <a:off x="-3251200" y="-757767"/>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096986">
              <a:spcAft>
                <a:spcPts val="800"/>
              </a:spcAft>
              <a:defRPr/>
            </a:pPr>
            <a:r>
              <a:rPr lang="en-US" sz="2133">
                <a:solidFill>
                  <a:srgbClr val="FFFFFF"/>
                </a:solidFill>
              </a:rPr>
              <a:t>Title and Content</a:t>
            </a:r>
          </a:p>
        </p:txBody>
      </p:sp>
      <p:sp>
        <p:nvSpPr>
          <p:cNvPr id="7" name="Rectangle 6"/>
          <p:cNvSpPr/>
          <p:nvPr/>
        </p:nvSpPr>
        <p:spPr>
          <a:xfrm>
            <a:off x="-3251200" y="-133350"/>
            <a:ext cx="3014133" cy="34713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096986">
              <a:spcAft>
                <a:spcPts val="800"/>
              </a:spcAft>
              <a:defRPr/>
            </a:pPr>
            <a:r>
              <a:rPr lang="en-US" sz="1600">
                <a:solidFill>
                  <a:srgbClr val="282828"/>
                </a:solidFill>
              </a:rPr>
              <a:t>2-Line</a:t>
            </a:r>
          </a:p>
        </p:txBody>
      </p:sp>
      <p:sp>
        <p:nvSpPr>
          <p:cNvPr id="8" name="Text Placeholder 7"/>
          <p:cNvSpPr>
            <a:spLocks noGrp="1"/>
          </p:cNvSpPr>
          <p:nvPr>
            <p:ph type="body" sz="quarter" idx="10"/>
          </p:nvPr>
        </p:nvSpPr>
        <p:spPr>
          <a:xfrm>
            <a:off x="485987" y="455509"/>
            <a:ext cx="13418397" cy="718296"/>
          </a:xfrm>
          <a:prstGeom prst="rect">
            <a:avLst/>
          </a:prstGeom>
        </p:spPr>
        <p:txBody>
          <a:bodyPr lIns="0" tIns="0" rIns="0" bIns="0" anchor="t">
            <a:noAutofit/>
          </a:bodyPr>
          <a:lstStyle>
            <a:lvl1pPr marL="0" indent="0" algn="l" defTabSz="1096986" rtl="0" eaLnBrk="1" latinLnBrk="0" hangingPunct="1">
              <a:lnSpc>
                <a:spcPct val="80000"/>
              </a:lnSpc>
              <a:spcBef>
                <a:spcPts val="0"/>
              </a:spcBef>
              <a:spcAft>
                <a:spcPts val="0"/>
              </a:spcAft>
              <a:buFont typeface="Arial" pitchFamily="34" charset="0"/>
              <a:buNone/>
              <a:defRPr lang="en-US" sz="4267" b="1" kern="1200" cap="all" baseline="0" smtClean="0">
                <a:solidFill>
                  <a:schemeClr val="tx1"/>
                </a:solidFill>
                <a:latin typeface="+mj-lt"/>
                <a:ea typeface="+mn-ea"/>
                <a:cs typeface="+mn-cs"/>
              </a:defRPr>
            </a:lvl1pPr>
          </a:lstStyle>
          <a:p>
            <a:pPr lvl="0"/>
            <a:r>
              <a:rPr lang="en-US" smtClean="0"/>
              <a:t>Click to edit Master text styles</a:t>
            </a:r>
          </a:p>
        </p:txBody>
      </p:sp>
      <p:sp>
        <p:nvSpPr>
          <p:cNvPr id="11" name="Text Placeholder 3"/>
          <p:cNvSpPr>
            <a:spLocks noGrp="1"/>
          </p:cNvSpPr>
          <p:nvPr>
            <p:ph type="body" sz="quarter" idx="15"/>
          </p:nvPr>
        </p:nvSpPr>
        <p:spPr>
          <a:xfrm>
            <a:off x="485988" y="1613827"/>
            <a:ext cx="13418397" cy="374940"/>
          </a:xfrm>
          <a:prstGeom prst="rect">
            <a:avLst/>
          </a:prstGeom>
        </p:spPr>
        <p:txBody>
          <a:bodyPr lIns="0" tIns="118844" rIns="91418" bIns="45710" anchor="t"/>
          <a:lstStyle>
            <a:lvl1pPr marL="0" indent="0" algn="l" defTabSz="1096986" rtl="0" eaLnBrk="1" latinLnBrk="0" hangingPunct="1">
              <a:lnSpc>
                <a:spcPct val="95000"/>
              </a:lnSpc>
              <a:spcBef>
                <a:spcPts val="400"/>
              </a:spcBef>
              <a:buFont typeface="Arial" pitchFamily="34" charset="0"/>
              <a:buNone/>
              <a:defRPr lang="en-US" sz="3200" kern="1200" smtClean="0">
                <a:solidFill>
                  <a:schemeClr val="accent3"/>
                </a:solidFill>
                <a:latin typeface="+mn-lt"/>
                <a:ea typeface="+mn-ea"/>
                <a:cs typeface="+mn-cs"/>
              </a:defRPr>
            </a:lvl1pPr>
            <a:lvl2pPr marL="0" indent="0" algn="l" defTabSz="1096986" rtl="0" eaLnBrk="1" latinLnBrk="0" hangingPunct="1">
              <a:spcBef>
                <a:spcPct val="20000"/>
              </a:spcBef>
              <a:buFont typeface="Arial" pitchFamily="34" charset="0"/>
              <a:buNone/>
              <a:defRPr lang="en-US" sz="2400" kern="1200" smtClean="0">
                <a:solidFill>
                  <a:schemeClr val="accent3"/>
                </a:solidFill>
                <a:latin typeface="+mn-lt"/>
                <a:ea typeface="+mn-ea"/>
                <a:cs typeface="+mn-cs"/>
              </a:defRPr>
            </a:lvl2pPr>
            <a:lvl3pPr marL="0" indent="0" algn="l" defTabSz="1096986" rtl="0" eaLnBrk="1" latinLnBrk="0" hangingPunct="1">
              <a:spcBef>
                <a:spcPct val="20000"/>
              </a:spcBef>
              <a:buFont typeface="Arial" pitchFamily="34" charset="0"/>
              <a:buNone/>
              <a:defRPr lang="en-US" sz="2400" kern="1200" smtClean="0">
                <a:solidFill>
                  <a:schemeClr val="accent3"/>
                </a:solidFill>
                <a:latin typeface="+mn-lt"/>
                <a:ea typeface="+mn-ea"/>
                <a:cs typeface="+mn-cs"/>
              </a:defRPr>
            </a:lvl3pPr>
            <a:lvl4pPr marL="0" indent="0" algn="l" defTabSz="1096986" rtl="0" eaLnBrk="1" latinLnBrk="0" hangingPunct="1">
              <a:spcBef>
                <a:spcPct val="20000"/>
              </a:spcBef>
              <a:buFont typeface="Arial" pitchFamily="34" charset="0"/>
              <a:buNone/>
              <a:defRPr lang="en-US" sz="2400" kern="1200" smtClean="0">
                <a:solidFill>
                  <a:schemeClr val="accent3"/>
                </a:solidFill>
                <a:latin typeface="+mn-lt"/>
                <a:ea typeface="+mn-ea"/>
                <a:cs typeface="+mn-cs"/>
              </a:defRPr>
            </a:lvl4pPr>
            <a:lvl5pPr marL="0" indent="0" algn="l" defTabSz="1096986" rtl="0" eaLnBrk="1" latinLnBrk="0" hangingPunct="1">
              <a:spcBef>
                <a:spcPct val="20000"/>
              </a:spcBef>
              <a:buFont typeface="Arial" pitchFamily="34" charset="0"/>
              <a:buNone/>
              <a:defRPr lang="en-US" sz="2400" kern="1200" smtClean="0">
                <a:solidFill>
                  <a:schemeClr val="accent3"/>
                </a:solidFill>
                <a:latin typeface="+mn-lt"/>
                <a:ea typeface="+mn-ea"/>
                <a:cs typeface="+mn-cs"/>
              </a:defRPr>
            </a:lvl5pPr>
          </a:lstStyle>
          <a:p>
            <a:pPr lvl="0"/>
            <a:r>
              <a:rPr lang="en-US" smtClean="0"/>
              <a:t>Click to edit Master text styles</a:t>
            </a:r>
          </a:p>
        </p:txBody>
      </p:sp>
      <p:sp>
        <p:nvSpPr>
          <p:cNvPr id="16" name="Text Placeholder 11"/>
          <p:cNvSpPr>
            <a:spLocks noGrp="1"/>
          </p:cNvSpPr>
          <p:nvPr>
            <p:ph type="body" sz="quarter" idx="14"/>
          </p:nvPr>
        </p:nvSpPr>
        <p:spPr>
          <a:xfrm>
            <a:off x="716847" y="2652186"/>
            <a:ext cx="13187541" cy="5096933"/>
          </a:xfrm>
          <a:prstGeom prst="rect">
            <a:avLst/>
          </a:prstGeom>
        </p:spPr>
        <p:txBody>
          <a:bodyPr lIns="91418" tIns="45710" rIns="91418" bIns="45710"/>
          <a:lstStyle>
            <a:lvl1pPr marL="0" indent="0">
              <a:lnSpc>
                <a:spcPct val="95000"/>
              </a:lnSpc>
              <a:spcBef>
                <a:spcPts val="0"/>
              </a:spcBef>
              <a:spcAft>
                <a:spcPts val="800"/>
              </a:spcAft>
              <a:buNone/>
              <a:defRPr sz="2667">
                <a:solidFill>
                  <a:schemeClr val="tx1"/>
                </a:solidFill>
              </a:defRPr>
            </a:lvl1pPr>
            <a:lvl2pPr marL="452850" indent="-272980">
              <a:lnSpc>
                <a:spcPct val="95000"/>
              </a:lnSpc>
              <a:spcBef>
                <a:spcPts val="0"/>
              </a:spcBef>
              <a:spcAft>
                <a:spcPts val="800"/>
              </a:spcAft>
              <a:buClr>
                <a:schemeClr val="accent3"/>
              </a:buClr>
              <a:buFont typeface="Wingdings" pitchFamily="2" charset="2"/>
              <a:buChar char="§"/>
              <a:defRPr sz="2400"/>
            </a:lvl2pPr>
            <a:lvl3pPr marL="452850" indent="0">
              <a:lnSpc>
                <a:spcPct val="95000"/>
              </a:lnSpc>
              <a:spcBef>
                <a:spcPts val="0"/>
              </a:spcBef>
              <a:spcAft>
                <a:spcPts val="400"/>
              </a:spcAft>
              <a:buClr>
                <a:schemeClr val="accent4"/>
              </a:buClr>
              <a:buFont typeface="Wingdings" pitchFamily="2" charset="2"/>
              <a:buNone/>
              <a:defRPr sz="2133">
                <a:solidFill>
                  <a:schemeClr val="accent3"/>
                </a:solidFill>
              </a:defRPr>
            </a:lvl3pPr>
            <a:lvl4pPr marL="914162" indent="-228541">
              <a:lnSpc>
                <a:spcPct val="95000"/>
              </a:lnSpc>
              <a:spcBef>
                <a:spcPts val="0"/>
              </a:spcBef>
              <a:spcAft>
                <a:spcPts val="400"/>
              </a:spcAft>
              <a:buClr>
                <a:schemeClr val="accent3"/>
              </a:buClr>
              <a:buFont typeface="Wingdings" pitchFamily="2" charset="2"/>
              <a:buChar char="§"/>
              <a:defRPr sz="2133"/>
            </a:lvl4pPr>
            <a:lvl5pPr marL="1142705" indent="-228541">
              <a:spcBef>
                <a:spcPts val="0"/>
              </a:spcBef>
              <a:spcAft>
                <a:spcPts val="133"/>
              </a:spcAft>
              <a:buClr>
                <a:schemeClr val="accent4"/>
              </a:buClr>
              <a:buFont typeface="Wingdings" pitchFamily="2" charset="2"/>
              <a:buChar char="§"/>
              <a:defRPr sz="2133"/>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981393799"/>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652281" rtl="0" eaLnBrk="1" fontAlgn="base" hangingPunct="1">
              <a:lnSpc>
                <a:spcPct val="90000"/>
              </a:lnSpc>
              <a:spcBef>
                <a:spcPct val="0"/>
              </a:spcBef>
              <a:spcAft>
                <a:spcPct val="20000"/>
              </a:spcAft>
              <a:defRPr lang="en-US" sz="3600" b="1" cap="all" baseline="0" dirty="0" smtClean="0">
                <a:solidFill>
                  <a:srgbClr val="292929"/>
                </a:soli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237430860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JDV6_16x9_Title and Bullets">
    <p:spTree>
      <p:nvGrpSpPr>
        <p:cNvPr id="1" name=""/>
        <p:cNvGrpSpPr/>
        <p:nvPr/>
      </p:nvGrpSpPr>
      <p:grpSpPr>
        <a:xfrm>
          <a:off x="0" y="0"/>
          <a:ext cx="0" cy="0"/>
          <a:chOff x="0" y="0"/>
          <a:chExt cx="0" cy="0"/>
        </a:xfrm>
      </p:grpSpPr>
      <p:sp>
        <p:nvSpPr>
          <p:cNvPr id="5" name="Rectangle 4"/>
          <p:cNvSpPr/>
          <p:nvPr/>
        </p:nvSpPr>
        <p:spPr>
          <a:xfrm>
            <a:off x="-3251200" y="-757767"/>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096986">
              <a:spcAft>
                <a:spcPts val="800"/>
              </a:spcAft>
              <a:defRPr/>
            </a:pPr>
            <a:r>
              <a:rPr lang="en-US" sz="2133">
                <a:solidFill>
                  <a:srgbClr val="FFFFFF"/>
                </a:solidFill>
              </a:rPr>
              <a:t>Title and Bullets</a:t>
            </a:r>
            <a:endParaRPr lang="en-US" sz="2133" dirty="0">
              <a:solidFill>
                <a:srgbClr val="FFFFFF"/>
              </a:solidFill>
            </a:endParaRPr>
          </a:p>
        </p:txBody>
      </p:sp>
      <p:sp>
        <p:nvSpPr>
          <p:cNvPr id="7" name="Text Placeholder 11"/>
          <p:cNvSpPr>
            <a:spLocks noGrp="1"/>
          </p:cNvSpPr>
          <p:nvPr>
            <p:ph type="body" sz="quarter" idx="14"/>
          </p:nvPr>
        </p:nvSpPr>
        <p:spPr>
          <a:xfrm>
            <a:off x="726026" y="1917704"/>
            <a:ext cx="13548783" cy="5831417"/>
          </a:xfrm>
          <a:prstGeom prst="rect">
            <a:avLst/>
          </a:prstGeom>
        </p:spPr>
        <p:txBody>
          <a:bodyPr lIns="91418" tIns="45710" rIns="91418" bIns="45710"/>
          <a:lstStyle>
            <a:lvl1pPr marL="385133" indent="-385133">
              <a:lnSpc>
                <a:spcPct val="95000"/>
              </a:lnSpc>
              <a:spcBef>
                <a:spcPts val="0"/>
              </a:spcBef>
              <a:spcAft>
                <a:spcPts val="800"/>
              </a:spcAft>
              <a:buClr>
                <a:schemeClr val="accent3"/>
              </a:buClr>
              <a:buFont typeface="Wingdings" pitchFamily="2" charset="2"/>
              <a:buChar char="§"/>
              <a:defRPr sz="3733">
                <a:solidFill>
                  <a:schemeClr val="tx1"/>
                </a:solidFill>
              </a:defRPr>
            </a:lvl1pPr>
            <a:lvl2pPr marL="768151" indent="-349161">
              <a:lnSpc>
                <a:spcPct val="95000"/>
              </a:lnSpc>
              <a:spcBef>
                <a:spcPts val="0"/>
              </a:spcBef>
              <a:spcAft>
                <a:spcPts val="800"/>
              </a:spcAft>
              <a:buClr>
                <a:schemeClr val="accent3"/>
              </a:buClr>
              <a:buFont typeface="Wingdings" pitchFamily="2" charset="2"/>
              <a:buChar char="§"/>
              <a:defRPr sz="3200">
                <a:solidFill>
                  <a:schemeClr val="tx1"/>
                </a:solidFill>
              </a:defRPr>
            </a:lvl2pPr>
            <a:lvl3pPr marL="1072873" indent="-315303" defTabSz="1218884">
              <a:lnSpc>
                <a:spcPct val="95000"/>
              </a:lnSpc>
              <a:spcBef>
                <a:spcPts val="0"/>
              </a:spcBef>
              <a:spcAft>
                <a:spcPts val="800"/>
              </a:spcAft>
              <a:buClr>
                <a:schemeClr val="accent3"/>
              </a:buClr>
              <a:buFont typeface="Wingdings" pitchFamily="2" charset="2"/>
              <a:buChar char="§"/>
              <a:defRPr sz="2667">
                <a:solidFill>
                  <a:schemeClr val="tx1"/>
                </a:solidFill>
              </a:defRPr>
            </a:lvl3pPr>
            <a:lvl4pPr marL="914162" indent="-228541">
              <a:spcBef>
                <a:spcPts val="0"/>
              </a:spcBef>
              <a:spcAft>
                <a:spcPts val="400"/>
              </a:spcAft>
              <a:buClr>
                <a:schemeClr val="accent4"/>
              </a:buClr>
              <a:buFont typeface="Wingdings" pitchFamily="2" charset="2"/>
              <a:buChar char="§"/>
              <a:defRPr sz="2133"/>
            </a:lvl4pPr>
            <a:lvl5pPr marL="1142705" indent="-228541">
              <a:spcBef>
                <a:spcPts val="0"/>
              </a:spcBef>
              <a:spcAft>
                <a:spcPts val="133"/>
              </a:spcAft>
              <a:buClr>
                <a:schemeClr val="accent4"/>
              </a:buClr>
              <a:buFont typeface="Wingdings" pitchFamily="2" charset="2"/>
              <a:buChar char="§"/>
              <a:defRPr sz="2133"/>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7"/>
          <p:cNvSpPr>
            <a:spLocks noGrp="1"/>
          </p:cNvSpPr>
          <p:nvPr>
            <p:ph type="body" sz="quarter" idx="10"/>
          </p:nvPr>
        </p:nvSpPr>
        <p:spPr>
          <a:xfrm>
            <a:off x="485987" y="455509"/>
            <a:ext cx="13418397" cy="718296"/>
          </a:xfrm>
          <a:prstGeom prst="rect">
            <a:avLst/>
          </a:prstGeom>
        </p:spPr>
        <p:txBody>
          <a:bodyPr lIns="0" tIns="0" rIns="0" bIns="0" anchor="t">
            <a:noAutofit/>
          </a:bodyPr>
          <a:lstStyle>
            <a:lvl1pPr marL="0" indent="0" algn="l" defTabSz="1096986" rtl="0" eaLnBrk="1" latinLnBrk="0" hangingPunct="1">
              <a:lnSpc>
                <a:spcPct val="80000"/>
              </a:lnSpc>
              <a:spcBef>
                <a:spcPts val="0"/>
              </a:spcBef>
              <a:spcAft>
                <a:spcPts val="0"/>
              </a:spcAft>
              <a:buFont typeface="Arial" pitchFamily="34" charset="0"/>
              <a:buNone/>
              <a:defRPr lang="en-US" sz="4267" b="1" kern="1200" cap="all" baseline="0" smtClean="0">
                <a:solidFill>
                  <a:schemeClr val="tx1"/>
                </a:solidFill>
                <a:latin typeface="+mj-lt"/>
                <a:ea typeface="+mn-ea"/>
                <a:cs typeface="+mn-cs"/>
              </a:defRPr>
            </a:lvl1pPr>
          </a:lstStyle>
          <a:p>
            <a:pPr lvl="0"/>
            <a:r>
              <a:rPr lang="en-US" smtClean="0"/>
              <a:t>Click to edit Master text styles</a:t>
            </a:r>
          </a:p>
        </p:txBody>
      </p:sp>
      <p:sp>
        <p:nvSpPr>
          <p:cNvPr id="12" name="Text Placeholder 3"/>
          <p:cNvSpPr>
            <a:spLocks noGrp="1"/>
          </p:cNvSpPr>
          <p:nvPr>
            <p:ph type="body" sz="quarter" idx="15"/>
          </p:nvPr>
        </p:nvSpPr>
        <p:spPr>
          <a:xfrm>
            <a:off x="485988" y="973639"/>
            <a:ext cx="13418397" cy="374940"/>
          </a:xfrm>
          <a:prstGeom prst="rect">
            <a:avLst/>
          </a:prstGeom>
        </p:spPr>
        <p:txBody>
          <a:bodyPr lIns="0" tIns="118844" rIns="91418" bIns="45710" anchor="t" anchorCtr="0"/>
          <a:lstStyle>
            <a:lvl1pPr marL="0" indent="0" algn="l" defTabSz="1096986" rtl="0" eaLnBrk="1" latinLnBrk="0" hangingPunct="1">
              <a:lnSpc>
                <a:spcPct val="95000"/>
              </a:lnSpc>
              <a:spcBef>
                <a:spcPts val="400"/>
              </a:spcBef>
              <a:buFont typeface="Arial" pitchFamily="34" charset="0"/>
              <a:buNone/>
              <a:defRPr lang="en-US" sz="3200" kern="1200" smtClean="0">
                <a:solidFill>
                  <a:schemeClr val="accent3"/>
                </a:solidFill>
                <a:latin typeface="+mn-lt"/>
                <a:ea typeface="+mn-ea"/>
                <a:cs typeface="+mn-cs"/>
              </a:defRPr>
            </a:lvl1pPr>
            <a:lvl2pPr marL="0" indent="0" algn="l" defTabSz="1096986" rtl="0" eaLnBrk="1" latinLnBrk="0" hangingPunct="1">
              <a:spcBef>
                <a:spcPct val="20000"/>
              </a:spcBef>
              <a:buFont typeface="Arial" pitchFamily="34" charset="0"/>
              <a:buNone/>
              <a:defRPr lang="en-US" sz="2400" kern="1200" smtClean="0">
                <a:solidFill>
                  <a:schemeClr val="accent3"/>
                </a:solidFill>
                <a:latin typeface="+mn-lt"/>
                <a:ea typeface="+mn-ea"/>
                <a:cs typeface="+mn-cs"/>
              </a:defRPr>
            </a:lvl2pPr>
            <a:lvl3pPr marL="0" indent="0" algn="l" defTabSz="1096986" rtl="0" eaLnBrk="1" latinLnBrk="0" hangingPunct="1">
              <a:spcBef>
                <a:spcPct val="20000"/>
              </a:spcBef>
              <a:buFont typeface="Arial" pitchFamily="34" charset="0"/>
              <a:buNone/>
              <a:defRPr lang="en-US" sz="2400" kern="1200" smtClean="0">
                <a:solidFill>
                  <a:schemeClr val="accent3"/>
                </a:solidFill>
                <a:latin typeface="+mn-lt"/>
                <a:ea typeface="+mn-ea"/>
                <a:cs typeface="+mn-cs"/>
              </a:defRPr>
            </a:lvl3pPr>
            <a:lvl4pPr marL="0" indent="0" algn="l" defTabSz="1096986" rtl="0" eaLnBrk="1" latinLnBrk="0" hangingPunct="1">
              <a:spcBef>
                <a:spcPct val="20000"/>
              </a:spcBef>
              <a:buFont typeface="Arial" pitchFamily="34" charset="0"/>
              <a:buNone/>
              <a:defRPr lang="en-US" sz="2400" kern="1200" smtClean="0">
                <a:solidFill>
                  <a:schemeClr val="accent3"/>
                </a:solidFill>
                <a:latin typeface="+mn-lt"/>
                <a:ea typeface="+mn-ea"/>
                <a:cs typeface="+mn-cs"/>
              </a:defRPr>
            </a:lvl4pPr>
            <a:lvl5pPr marL="0" indent="0" algn="l" defTabSz="1096986" rtl="0" eaLnBrk="1" latinLnBrk="0" hangingPunct="1">
              <a:spcBef>
                <a:spcPct val="20000"/>
              </a:spcBef>
              <a:buFont typeface="Arial" pitchFamily="34" charset="0"/>
              <a:buNone/>
              <a:defRPr lang="en-US" sz="2400" kern="1200" smtClean="0">
                <a:solidFill>
                  <a:schemeClr val="accent3"/>
                </a:solidFill>
                <a:latin typeface="+mn-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1447680589"/>
      </p:ext>
    </p:extLst>
  </p:cSld>
  <p:clrMapOvr>
    <a:masterClrMapping/>
  </p:clrMapOvr>
  <p:transition spd="med">
    <p:fade/>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Title With Sub">
    <p:spTree>
      <p:nvGrpSpPr>
        <p:cNvPr id="1" name=""/>
        <p:cNvGrpSpPr/>
        <p:nvPr/>
      </p:nvGrpSpPr>
      <p:grpSpPr>
        <a:xfrm>
          <a:off x="0" y="0"/>
          <a:ext cx="0" cy="0"/>
          <a:chOff x="0" y="0"/>
          <a:chExt cx="0" cy="0"/>
        </a:xfrm>
      </p:grpSpPr>
      <p:sp>
        <p:nvSpPr>
          <p:cNvPr id="4" name="Rectangle 3"/>
          <p:cNvSpPr/>
          <p:nvPr/>
        </p:nvSpPr>
        <p:spPr>
          <a:xfrm>
            <a:off x="-3251200" y="-757767"/>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096986">
              <a:spcAft>
                <a:spcPts val="800"/>
              </a:spcAft>
              <a:defRPr/>
            </a:pPr>
            <a:r>
              <a:rPr lang="en-US" sz="2133">
                <a:solidFill>
                  <a:srgbClr val="FFFFFF"/>
                </a:solidFill>
              </a:rPr>
              <a:t>Title and Bullets</a:t>
            </a:r>
            <a:endParaRPr lang="en-US" sz="2133" dirty="0">
              <a:solidFill>
                <a:srgbClr val="FFFFFF"/>
              </a:solidFill>
            </a:endParaRPr>
          </a:p>
        </p:txBody>
      </p:sp>
      <p:sp>
        <p:nvSpPr>
          <p:cNvPr id="11" name="Text Placeholder 7"/>
          <p:cNvSpPr>
            <a:spLocks noGrp="1"/>
          </p:cNvSpPr>
          <p:nvPr>
            <p:ph type="body" sz="quarter" idx="10"/>
          </p:nvPr>
        </p:nvSpPr>
        <p:spPr>
          <a:xfrm>
            <a:off x="485987" y="455509"/>
            <a:ext cx="13418397" cy="718296"/>
          </a:xfrm>
          <a:prstGeom prst="rect">
            <a:avLst/>
          </a:prstGeom>
        </p:spPr>
        <p:txBody>
          <a:bodyPr lIns="0" tIns="0" rIns="0" bIns="0" anchor="t">
            <a:noAutofit/>
          </a:bodyPr>
          <a:lstStyle>
            <a:lvl1pPr marL="0" indent="0" algn="l" defTabSz="1096986" rtl="0" eaLnBrk="1" latinLnBrk="0" hangingPunct="1">
              <a:lnSpc>
                <a:spcPct val="80000"/>
              </a:lnSpc>
              <a:spcBef>
                <a:spcPts val="0"/>
              </a:spcBef>
              <a:spcAft>
                <a:spcPts val="0"/>
              </a:spcAft>
              <a:buFont typeface="Arial" pitchFamily="34" charset="0"/>
              <a:buNone/>
              <a:defRPr lang="en-US" sz="4267" b="1" kern="1200" cap="all" baseline="0" smtClean="0">
                <a:solidFill>
                  <a:schemeClr val="tx1"/>
                </a:solidFill>
                <a:latin typeface="+mj-lt"/>
                <a:ea typeface="+mn-ea"/>
                <a:cs typeface="+mn-cs"/>
              </a:defRPr>
            </a:lvl1pPr>
          </a:lstStyle>
          <a:p>
            <a:pPr lvl="0"/>
            <a:r>
              <a:rPr lang="en-US" smtClean="0"/>
              <a:t>Click to edit Master text styles</a:t>
            </a:r>
          </a:p>
        </p:txBody>
      </p:sp>
      <p:sp>
        <p:nvSpPr>
          <p:cNvPr id="12" name="Text Placeholder 3"/>
          <p:cNvSpPr>
            <a:spLocks noGrp="1"/>
          </p:cNvSpPr>
          <p:nvPr>
            <p:ph type="body" sz="quarter" idx="15"/>
          </p:nvPr>
        </p:nvSpPr>
        <p:spPr>
          <a:xfrm>
            <a:off x="485988" y="973639"/>
            <a:ext cx="13418397" cy="374940"/>
          </a:xfrm>
          <a:prstGeom prst="rect">
            <a:avLst/>
          </a:prstGeom>
        </p:spPr>
        <p:txBody>
          <a:bodyPr lIns="0" tIns="118844" rIns="91418" bIns="45710" anchor="t" anchorCtr="0"/>
          <a:lstStyle>
            <a:lvl1pPr marL="0" indent="0" algn="l" defTabSz="1096986" rtl="0" eaLnBrk="1" latinLnBrk="0" hangingPunct="1">
              <a:lnSpc>
                <a:spcPct val="95000"/>
              </a:lnSpc>
              <a:spcBef>
                <a:spcPts val="400"/>
              </a:spcBef>
              <a:buFont typeface="Arial" pitchFamily="34" charset="0"/>
              <a:buNone/>
              <a:defRPr lang="en-US" sz="3200" kern="1200" smtClean="0">
                <a:solidFill>
                  <a:schemeClr val="accent3"/>
                </a:solidFill>
                <a:latin typeface="+mn-lt"/>
                <a:ea typeface="+mn-ea"/>
                <a:cs typeface="+mn-cs"/>
              </a:defRPr>
            </a:lvl1pPr>
            <a:lvl2pPr marL="0" indent="0" algn="l" defTabSz="1096986" rtl="0" eaLnBrk="1" latinLnBrk="0" hangingPunct="1">
              <a:spcBef>
                <a:spcPct val="20000"/>
              </a:spcBef>
              <a:buFont typeface="Arial" pitchFamily="34" charset="0"/>
              <a:buNone/>
              <a:defRPr lang="en-US" sz="2400" kern="1200" smtClean="0">
                <a:solidFill>
                  <a:schemeClr val="accent3"/>
                </a:solidFill>
                <a:latin typeface="+mn-lt"/>
                <a:ea typeface="+mn-ea"/>
                <a:cs typeface="+mn-cs"/>
              </a:defRPr>
            </a:lvl2pPr>
            <a:lvl3pPr marL="0" indent="0" algn="l" defTabSz="1096986" rtl="0" eaLnBrk="1" latinLnBrk="0" hangingPunct="1">
              <a:spcBef>
                <a:spcPct val="20000"/>
              </a:spcBef>
              <a:buFont typeface="Arial" pitchFamily="34" charset="0"/>
              <a:buNone/>
              <a:defRPr lang="en-US" sz="2400" kern="1200" smtClean="0">
                <a:solidFill>
                  <a:schemeClr val="accent3"/>
                </a:solidFill>
                <a:latin typeface="+mn-lt"/>
                <a:ea typeface="+mn-ea"/>
                <a:cs typeface="+mn-cs"/>
              </a:defRPr>
            </a:lvl3pPr>
            <a:lvl4pPr marL="0" indent="0" algn="l" defTabSz="1096986" rtl="0" eaLnBrk="1" latinLnBrk="0" hangingPunct="1">
              <a:spcBef>
                <a:spcPct val="20000"/>
              </a:spcBef>
              <a:buFont typeface="Arial" pitchFamily="34" charset="0"/>
              <a:buNone/>
              <a:defRPr lang="en-US" sz="2400" kern="1200" smtClean="0">
                <a:solidFill>
                  <a:schemeClr val="accent3"/>
                </a:solidFill>
                <a:latin typeface="+mn-lt"/>
                <a:ea typeface="+mn-ea"/>
                <a:cs typeface="+mn-cs"/>
              </a:defRPr>
            </a:lvl4pPr>
            <a:lvl5pPr marL="0" indent="0" algn="l" defTabSz="1096986" rtl="0" eaLnBrk="1" latinLnBrk="0" hangingPunct="1">
              <a:spcBef>
                <a:spcPct val="20000"/>
              </a:spcBef>
              <a:buFont typeface="Arial" pitchFamily="34" charset="0"/>
              <a:buNone/>
              <a:defRPr lang="en-US" sz="2400" kern="1200" smtClean="0">
                <a:solidFill>
                  <a:schemeClr val="accent3"/>
                </a:solidFill>
                <a:latin typeface="+mn-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358279876"/>
      </p:ext>
    </p:extLst>
  </p:cSld>
  <p:clrMapOvr>
    <a:masterClrMapping/>
  </p:clrMapOvr>
  <p:transition spd="med">
    <p:fade/>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1_JDV6_16x9_title only">
    <p:spTree>
      <p:nvGrpSpPr>
        <p:cNvPr id="1" name=""/>
        <p:cNvGrpSpPr/>
        <p:nvPr/>
      </p:nvGrpSpPr>
      <p:grpSpPr>
        <a:xfrm>
          <a:off x="0" y="0"/>
          <a:ext cx="0" cy="0"/>
          <a:chOff x="0" y="0"/>
          <a:chExt cx="0" cy="0"/>
        </a:xfrm>
      </p:grpSpPr>
      <p:sp>
        <p:nvSpPr>
          <p:cNvPr id="3" name="Rectangle 2"/>
          <p:cNvSpPr/>
          <p:nvPr/>
        </p:nvSpPr>
        <p:spPr>
          <a:xfrm>
            <a:off x="-3251200" y="-757767"/>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096986">
              <a:spcAft>
                <a:spcPts val="800"/>
              </a:spcAft>
              <a:defRPr/>
            </a:pPr>
            <a:r>
              <a:rPr lang="en-US" sz="2133">
                <a:solidFill>
                  <a:srgbClr val="FFFFFF"/>
                </a:solidFill>
              </a:rPr>
              <a:t>Blank Slide</a:t>
            </a:r>
          </a:p>
        </p:txBody>
      </p:sp>
      <p:sp>
        <p:nvSpPr>
          <p:cNvPr id="4" name="Rectangle 3"/>
          <p:cNvSpPr/>
          <p:nvPr/>
        </p:nvSpPr>
        <p:spPr>
          <a:xfrm>
            <a:off x="-3251200" y="-757767"/>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096986">
              <a:spcAft>
                <a:spcPts val="800"/>
              </a:spcAft>
              <a:defRPr/>
            </a:pPr>
            <a:r>
              <a:rPr lang="en-US" sz="2133">
                <a:solidFill>
                  <a:srgbClr val="FFFFFF"/>
                </a:solidFill>
              </a:rPr>
              <a:t>Title and Content</a:t>
            </a:r>
          </a:p>
        </p:txBody>
      </p:sp>
      <p:sp>
        <p:nvSpPr>
          <p:cNvPr id="5" name="Rectangle 4"/>
          <p:cNvSpPr/>
          <p:nvPr/>
        </p:nvSpPr>
        <p:spPr>
          <a:xfrm>
            <a:off x="-3251200" y="-133350"/>
            <a:ext cx="3014133" cy="34713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096986">
              <a:spcAft>
                <a:spcPts val="800"/>
              </a:spcAft>
              <a:defRPr/>
            </a:pPr>
            <a:r>
              <a:rPr lang="en-US" sz="1600">
                <a:solidFill>
                  <a:srgbClr val="282828"/>
                </a:solidFill>
              </a:rPr>
              <a:t>1-Line</a:t>
            </a:r>
          </a:p>
        </p:txBody>
      </p:sp>
      <p:sp>
        <p:nvSpPr>
          <p:cNvPr id="8" name="Text Placeholder 7"/>
          <p:cNvSpPr>
            <a:spLocks noGrp="1"/>
          </p:cNvSpPr>
          <p:nvPr>
            <p:ph type="body" sz="quarter" idx="10"/>
          </p:nvPr>
        </p:nvSpPr>
        <p:spPr>
          <a:xfrm>
            <a:off x="485987" y="455509"/>
            <a:ext cx="13418397" cy="718296"/>
          </a:xfrm>
          <a:prstGeom prst="rect">
            <a:avLst/>
          </a:prstGeom>
        </p:spPr>
        <p:txBody>
          <a:bodyPr lIns="0" tIns="0" rIns="0" bIns="0" anchor="t">
            <a:noAutofit/>
          </a:bodyPr>
          <a:lstStyle>
            <a:lvl1pPr marL="0" indent="0" algn="l" defTabSz="1096986" rtl="0" eaLnBrk="1" latinLnBrk="0" hangingPunct="1">
              <a:lnSpc>
                <a:spcPct val="80000"/>
              </a:lnSpc>
              <a:spcBef>
                <a:spcPts val="0"/>
              </a:spcBef>
              <a:spcAft>
                <a:spcPts val="0"/>
              </a:spcAft>
              <a:buFont typeface="Arial" pitchFamily="34" charset="0"/>
              <a:buNone/>
              <a:defRPr lang="en-US" sz="4267" b="1" kern="1200" cap="all" baseline="0" smtClean="0">
                <a:solidFill>
                  <a:schemeClr val="tx1"/>
                </a:solidFill>
                <a:latin typeface="+mj-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680503766"/>
      </p:ext>
    </p:extLst>
  </p:cSld>
  <p:clrMapOvr>
    <a:masterClrMapping/>
  </p:clrMapOvr>
  <p:transition spd="med">
    <p:fade/>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JDV6_16x9_Blank">
    <p:spTree>
      <p:nvGrpSpPr>
        <p:cNvPr id="1" name=""/>
        <p:cNvGrpSpPr/>
        <p:nvPr/>
      </p:nvGrpSpPr>
      <p:grpSpPr>
        <a:xfrm>
          <a:off x="0" y="0"/>
          <a:ext cx="0" cy="0"/>
          <a:chOff x="0" y="0"/>
          <a:chExt cx="0" cy="0"/>
        </a:xfrm>
      </p:grpSpPr>
      <p:sp>
        <p:nvSpPr>
          <p:cNvPr id="2" name="Rectangle 1"/>
          <p:cNvSpPr/>
          <p:nvPr/>
        </p:nvSpPr>
        <p:spPr>
          <a:xfrm>
            <a:off x="-3251200" y="-757767"/>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096986">
              <a:spcAft>
                <a:spcPts val="800"/>
              </a:spcAft>
              <a:defRPr/>
            </a:pPr>
            <a:r>
              <a:rPr lang="en-US" sz="2133" dirty="0">
                <a:solidFill>
                  <a:srgbClr val="FFFFFF"/>
                </a:solidFill>
              </a:rPr>
              <a:t>Blank Slide</a:t>
            </a:r>
          </a:p>
        </p:txBody>
      </p:sp>
    </p:spTree>
    <p:extLst>
      <p:ext uri="{BB962C8B-B14F-4D97-AF65-F5344CB8AC3E}">
        <p14:creationId xmlns:p14="http://schemas.microsoft.com/office/powerpoint/2010/main" val="954296984"/>
      </p:ext>
    </p:extLst>
  </p:cSld>
  <p:clrMapOvr>
    <a:masterClrMapping/>
  </p:clrMapOvr>
  <p:transition spd="med">
    <p:fade/>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JDV6_16x9_Big Concept">
    <p:spTree>
      <p:nvGrpSpPr>
        <p:cNvPr id="1" name=""/>
        <p:cNvGrpSpPr/>
        <p:nvPr/>
      </p:nvGrpSpPr>
      <p:grpSpPr>
        <a:xfrm>
          <a:off x="0" y="0"/>
          <a:ext cx="0" cy="0"/>
          <a:chOff x="0" y="0"/>
          <a:chExt cx="0" cy="0"/>
        </a:xfrm>
      </p:grpSpPr>
      <p:sp>
        <p:nvSpPr>
          <p:cNvPr id="4" name="Rectangle 3"/>
          <p:cNvSpPr/>
          <p:nvPr/>
        </p:nvSpPr>
        <p:spPr>
          <a:xfrm>
            <a:off x="-3251200" y="-757767"/>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096986">
              <a:spcAft>
                <a:spcPts val="800"/>
              </a:spcAft>
              <a:defRPr/>
            </a:pPr>
            <a:r>
              <a:rPr lang="en-US" sz="2133">
                <a:solidFill>
                  <a:srgbClr val="FFFFFF"/>
                </a:solidFill>
              </a:rPr>
              <a:t>Big Concept Slide</a:t>
            </a:r>
          </a:p>
        </p:txBody>
      </p:sp>
      <p:sp>
        <p:nvSpPr>
          <p:cNvPr id="6" name="Text Placeholder 5"/>
          <p:cNvSpPr>
            <a:spLocks noGrp="1"/>
          </p:cNvSpPr>
          <p:nvPr>
            <p:ph type="body" sz="quarter" idx="10"/>
          </p:nvPr>
        </p:nvSpPr>
        <p:spPr>
          <a:xfrm>
            <a:off x="8180620" y="4578502"/>
            <a:ext cx="6437099" cy="717869"/>
          </a:xfrm>
          <a:prstGeom prst="rect">
            <a:avLst/>
          </a:prstGeom>
        </p:spPr>
        <p:txBody>
          <a:bodyPr lIns="0" tIns="45710" rIns="0" bIns="45710" anchor="b"/>
          <a:lstStyle>
            <a:lvl1pPr marL="0" indent="0" algn="l" defTabSz="1096951" rtl="0" eaLnBrk="1" latinLnBrk="0" hangingPunct="1">
              <a:buNone/>
              <a:defRPr lang="en-US" sz="3733" b="0" kern="1200" cap="all" baseline="0" smtClean="0">
                <a:solidFill>
                  <a:schemeClr val="tx1"/>
                </a:solidFill>
                <a:latin typeface="+mn-lt"/>
                <a:ea typeface="+mn-ea"/>
                <a:cs typeface="+mn-cs"/>
              </a:defRPr>
            </a:lvl1pPr>
            <a:lvl2pPr marL="0" algn="l" defTabSz="1096951" rtl="0" eaLnBrk="1" latinLnBrk="0" hangingPunct="1">
              <a:defRPr lang="en-US" sz="3733" kern="1200" smtClean="0">
                <a:solidFill>
                  <a:schemeClr val="accent4"/>
                </a:solidFill>
                <a:latin typeface="+mn-lt"/>
                <a:ea typeface="+mn-ea"/>
                <a:cs typeface="+mn-cs"/>
              </a:defRPr>
            </a:lvl2pPr>
            <a:lvl3pPr marL="0" algn="l" defTabSz="1096951" rtl="0" eaLnBrk="1" latinLnBrk="0" hangingPunct="1">
              <a:defRPr lang="en-US" sz="3733" kern="1200" smtClean="0">
                <a:solidFill>
                  <a:schemeClr val="accent4"/>
                </a:solidFill>
                <a:latin typeface="+mn-lt"/>
                <a:ea typeface="+mn-ea"/>
                <a:cs typeface="+mn-cs"/>
              </a:defRPr>
            </a:lvl3pPr>
            <a:lvl4pPr marL="0" algn="l" defTabSz="1096951" rtl="0" eaLnBrk="1" latinLnBrk="0" hangingPunct="1">
              <a:defRPr lang="en-US" sz="3733" kern="1200" smtClean="0">
                <a:solidFill>
                  <a:schemeClr val="accent4"/>
                </a:solidFill>
                <a:latin typeface="+mn-lt"/>
                <a:ea typeface="+mn-ea"/>
                <a:cs typeface="+mn-cs"/>
              </a:defRPr>
            </a:lvl4pPr>
            <a:lvl5pPr marL="0" algn="l" defTabSz="1096951" rtl="0" eaLnBrk="1" latinLnBrk="0" hangingPunct="1">
              <a:defRPr lang="en-US" sz="3733" kern="1200">
                <a:solidFill>
                  <a:schemeClr val="accent4"/>
                </a:solidFill>
                <a:latin typeface="+mn-lt"/>
                <a:ea typeface="+mn-ea"/>
                <a:cs typeface="+mn-cs"/>
              </a:defRPr>
            </a:lvl5pPr>
          </a:lstStyle>
          <a:p>
            <a:pPr lvl="0"/>
            <a:r>
              <a:rPr lang="en-US" smtClean="0"/>
              <a:t>Click to edit Master text styles</a:t>
            </a:r>
          </a:p>
        </p:txBody>
      </p:sp>
      <p:sp>
        <p:nvSpPr>
          <p:cNvPr id="9" name="Text Placeholder 8"/>
          <p:cNvSpPr>
            <a:spLocks noGrp="1"/>
          </p:cNvSpPr>
          <p:nvPr>
            <p:ph type="body" sz="quarter" idx="11"/>
          </p:nvPr>
        </p:nvSpPr>
        <p:spPr>
          <a:xfrm>
            <a:off x="1" y="5306619"/>
            <a:ext cx="14617712" cy="1331000"/>
          </a:xfrm>
          <a:prstGeom prst="rect">
            <a:avLst/>
          </a:prstGeom>
        </p:spPr>
        <p:txBody>
          <a:bodyPr lIns="0" tIns="45710" rIns="457094" bIns="45710" anchor="b"/>
          <a:lstStyle>
            <a:lvl1pPr marL="0" indent="0" algn="r">
              <a:buNone/>
              <a:defRPr sz="9600" b="1" cap="all" baseline="0"/>
            </a:lvl1pPr>
          </a:lstStyle>
          <a:p>
            <a:pPr lvl="0"/>
            <a:r>
              <a:rPr lang="en-US" smtClean="0"/>
              <a:t>Click to edit Master text styles</a:t>
            </a:r>
          </a:p>
        </p:txBody>
      </p:sp>
    </p:spTree>
    <p:extLst>
      <p:ext uri="{BB962C8B-B14F-4D97-AF65-F5344CB8AC3E}">
        <p14:creationId xmlns:p14="http://schemas.microsoft.com/office/powerpoint/2010/main" val="698374759"/>
      </p:ext>
    </p:extLst>
  </p:cSld>
  <p:clrMapOvr>
    <a:masterClrMapping/>
  </p:clrMapOvr>
  <p:transition spd="med">
    <p:fade/>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JDV6_16x9_Left_Big Concept">
    <p:spTree>
      <p:nvGrpSpPr>
        <p:cNvPr id="1" name=""/>
        <p:cNvGrpSpPr/>
        <p:nvPr/>
      </p:nvGrpSpPr>
      <p:grpSpPr>
        <a:xfrm>
          <a:off x="0" y="0"/>
          <a:ext cx="0" cy="0"/>
          <a:chOff x="0" y="0"/>
          <a:chExt cx="0" cy="0"/>
        </a:xfrm>
      </p:grpSpPr>
      <p:sp>
        <p:nvSpPr>
          <p:cNvPr id="4" name="Rectangle 3"/>
          <p:cNvSpPr/>
          <p:nvPr/>
        </p:nvSpPr>
        <p:spPr>
          <a:xfrm>
            <a:off x="-3251200" y="-757767"/>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096986">
              <a:spcAft>
                <a:spcPts val="800"/>
              </a:spcAft>
              <a:defRPr/>
            </a:pPr>
            <a:r>
              <a:rPr lang="en-US" sz="2133">
                <a:solidFill>
                  <a:srgbClr val="FFFFFF"/>
                </a:solidFill>
              </a:rPr>
              <a:t>Big Concept Slide</a:t>
            </a:r>
          </a:p>
        </p:txBody>
      </p:sp>
      <p:sp>
        <p:nvSpPr>
          <p:cNvPr id="6" name="Text Placeholder 5"/>
          <p:cNvSpPr>
            <a:spLocks noGrp="1"/>
          </p:cNvSpPr>
          <p:nvPr>
            <p:ph type="body" sz="quarter" idx="10"/>
          </p:nvPr>
        </p:nvSpPr>
        <p:spPr>
          <a:xfrm>
            <a:off x="715439" y="4578502"/>
            <a:ext cx="13188949" cy="717869"/>
          </a:xfrm>
          <a:prstGeom prst="rect">
            <a:avLst/>
          </a:prstGeom>
        </p:spPr>
        <p:txBody>
          <a:bodyPr lIns="0" tIns="45710" rIns="0" bIns="45710" anchor="b"/>
          <a:lstStyle>
            <a:lvl1pPr marL="0" indent="0" algn="l" defTabSz="1096951" rtl="0" eaLnBrk="1" latinLnBrk="0" hangingPunct="1">
              <a:buNone/>
              <a:defRPr lang="en-US" sz="3733" b="0" kern="1200" cap="all" baseline="0" smtClean="0">
                <a:solidFill>
                  <a:schemeClr val="tx1"/>
                </a:solidFill>
                <a:latin typeface="+mn-lt"/>
                <a:ea typeface="+mn-ea"/>
                <a:cs typeface="+mn-cs"/>
              </a:defRPr>
            </a:lvl1pPr>
            <a:lvl2pPr marL="0" algn="l" defTabSz="1096951" rtl="0" eaLnBrk="1" latinLnBrk="0" hangingPunct="1">
              <a:defRPr lang="en-US" sz="3733" kern="1200" smtClean="0">
                <a:solidFill>
                  <a:schemeClr val="accent4"/>
                </a:solidFill>
                <a:latin typeface="+mn-lt"/>
                <a:ea typeface="+mn-ea"/>
                <a:cs typeface="+mn-cs"/>
              </a:defRPr>
            </a:lvl2pPr>
            <a:lvl3pPr marL="0" algn="l" defTabSz="1096951" rtl="0" eaLnBrk="1" latinLnBrk="0" hangingPunct="1">
              <a:defRPr lang="en-US" sz="3733" kern="1200" smtClean="0">
                <a:solidFill>
                  <a:schemeClr val="accent4"/>
                </a:solidFill>
                <a:latin typeface="+mn-lt"/>
                <a:ea typeface="+mn-ea"/>
                <a:cs typeface="+mn-cs"/>
              </a:defRPr>
            </a:lvl3pPr>
            <a:lvl4pPr marL="0" algn="l" defTabSz="1096951" rtl="0" eaLnBrk="1" latinLnBrk="0" hangingPunct="1">
              <a:defRPr lang="en-US" sz="3733" kern="1200" smtClean="0">
                <a:solidFill>
                  <a:schemeClr val="accent4"/>
                </a:solidFill>
                <a:latin typeface="+mn-lt"/>
                <a:ea typeface="+mn-ea"/>
                <a:cs typeface="+mn-cs"/>
              </a:defRPr>
            </a:lvl4pPr>
            <a:lvl5pPr marL="0" algn="l" defTabSz="1096951" rtl="0" eaLnBrk="1" latinLnBrk="0" hangingPunct="1">
              <a:defRPr lang="en-US" sz="3733" kern="1200">
                <a:solidFill>
                  <a:schemeClr val="accent4"/>
                </a:solidFill>
                <a:latin typeface="+mn-lt"/>
                <a:ea typeface="+mn-ea"/>
                <a:cs typeface="+mn-cs"/>
              </a:defRPr>
            </a:lvl5pPr>
          </a:lstStyle>
          <a:p>
            <a:pPr lvl="0"/>
            <a:r>
              <a:rPr lang="en-US" smtClean="0"/>
              <a:t>Click to edit Master text styles</a:t>
            </a:r>
          </a:p>
        </p:txBody>
      </p:sp>
      <p:sp>
        <p:nvSpPr>
          <p:cNvPr id="9" name="Text Placeholder 8"/>
          <p:cNvSpPr>
            <a:spLocks noGrp="1"/>
          </p:cNvSpPr>
          <p:nvPr>
            <p:ph type="body" sz="quarter" idx="11"/>
          </p:nvPr>
        </p:nvSpPr>
        <p:spPr>
          <a:xfrm>
            <a:off x="715439" y="5306619"/>
            <a:ext cx="13188949" cy="1331000"/>
          </a:xfrm>
          <a:prstGeom prst="rect">
            <a:avLst/>
          </a:prstGeom>
        </p:spPr>
        <p:txBody>
          <a:bodyPr lIns="0" tIns="45710" rIns="457094" bIns="45710" anchor="b"/>
          <a:lstStyle>
            <a:lvl1pPr marL="0" indent="0" algn="l">
              <a:buNone/>
              <a:defRPr sz="9600" b="1" cap="all" baseline="0"/>
            </a:lvl1pPr>
          </a:lstStyle>
          <a:p>
            <a:pPr lvl="0"/>
            <a:r>
              <a:rPr lang="en-US" smtClean="0"/>
              <a:t>Click to edit Master text styles</a:t>
            </a:r>
          </a:p>
        </p:txBody>
      </p:sp>
    </p:spTree>
    <p:extLst>
      <p:ext uri="{BB962C8B-B14F-4D97-AF65-F5344CB8AC3E}">
        <p14:creationId xmlns:p14="http://schemas.microsoft.com/office/powerpoint/2010/main" val="1654435776"/>
      </p:ext>
    </p:extLst>
  </p:cSld>
  <p:clrMapOvr>
    <a:masterClrMapping/>
  </p:clrMapOvr>
  <p:transition spd="med">
    <p:fade/>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JDV6_16x9_Right_Section Divider">
    <p:spTree>
      <p:nvGrpSpPr>
        <p:cNvPr id="1" name=""/>
        <p:cNvGrpSpPr/>
        <p:nvPr/>
      </p:nvGrpSpPr>
      <p:grpSpPr>
        <a:xfrm>
          <a:off x="0" y="0"/>
          <a:ext cx="0" cy="0"/>
          <a:chOff x="0" y="0"/>
          <a:chExt cx="0" cy="0"/>
        </a:xfrm>
      </p:grpSpPr>
      <p:sp>
        <p:nvSpPr>
          <p:cNvPr id="7" name="Rectangle 6"/>
          <p:cNvSpPr/>
          <p:nvPr/>
        </p:nvSpPr>
        <p:spPr>
          <a:xfrm>
            <a:off x="-3251200" y="-757767"/>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096986">
              <a:spcAft>
                <a:spcPts val="800"/>
              </a:spcAft>
              <a:defRPr/>
            </a:pPr>
            <a:r>
              <a:rPr lang="en-US" sz="2133">
                <a:solidFill>
                  <a:srgbClr val="FFFFFF"/>
                </a:solidFill>
              </a:rPr>
              <a:t>Section Divider</a:t>
            </a:r>
          </a:p>
        </p:txBody>
      </p:sp>
      <p:sp>
        <p:nvSpPr>
          <p:cNvPr id="6" name="Text Placeholder 20"/>
          <p:cNvSpPr>
            <a:spLocks noGrp="1"/>
          </p:cNvSpPr>
          <p:nvPr>
            <p:ph type="body" sz="quarter" idx="17"/>
          </p:nvPr>
        </p:nvSpPr>
        <p:spPr>
          <a:xfrm>
            <a:off x="6034620" y="1555758"/>
            <a:ext cx="8252883" cy="2920999"/>
          </a:xfrm>
          <a:prstGeom prst="rect">
            <a:avLst/>
          </a:prstGeom>
        </p:spPr>
        <p:txBody>
          <a:bodyPr lIns="0" tIns="91418" rIns="0" bIns="91418" anchor="b"/>
          <a:lstStyle>
            <a:lvl1pPr marL="0" indent="0">
              <a:lnSpc>
                <a:spcPct val="95000"/>
              </a:lnSpc>
              <a:spcBef>
                <a:spcPts val="0"/>
              </a:spcBef>
              <a:buNone/>
              <a:defRPr lang="en-US" sz="6400" b="1" kern="1200" cap="all" baseline="0" dirty="0" smtClean="0">
                <a:solidFill>
                  <a:schemeClr val="tx1"/>
                </a:solidFill>
                <a:latin typeface="+mn-lt"/>
                <a:ea typeface="+mn-ea"/>
                <a:cs typeface="Aparajita" pitchFamily="34" charset="0"/>
              </a:defRPr>
            </a:lvl1pPr>
          </a:lstStyle>
          <a:p>
            <a:pPr lvl="0"/>
            <a:r>
              <a:rPr lang="en-US" smtClean="0"/>
              <a:t>Click to edit Master text styles</a:t>
            </a:r>
          </a:p>
        </p:txBody>
      </p:sp>
      <p:sp>
        <p:nvSpPr>
          <p:cNvPr id="9" name="Text Placeholder 5"/>
          <p:cNvSpPr>
            <a:spLocks noGrp="1"/>
          </p:cNvSpPr>
          <p:nvPr>
            <p:ph type="body" sz="quarter" idx="18"/>
          </p:nvPr>
        </p:nvSpPr>
        <p:spPr>
          <a:xfrm>
            <a:off x="6034620" y="4721946"/>
            <a:ext cx="8252883" cy="577849"/>
          </a:xfrm>
          <a:prstGeom prst="rect">
            <a:avLst/>
          </a:prstGeom>
        </p:spPr>
        <p:txBody>
          <a:bodyPr lIns="0" tIns="45710" rIns="91418" bIns="45710"/>
          <a:lstStyle>
            <a:lvl1pPr marL="0" indent="0">
              <a:lnSpc>
                <a:spcPct val="95000"/>
              </a:lnSpc>
              <a:buNone/>
              <a:defRPr lang="en-US" sz="3733" kern="1200" dirty="0">
                <a:solidFill>
                  <a:schemeClr val="accent3"/>
                </a:solidFill>
                <a:latin typeface="+mn-lt"/>
                <a:ea typeface="+mn-ea"/>
                <a:cs typeface="+mn-cs"/>
              </a:defRPr>
            </a:lvl1pPr>
            <a:lvl2pPr>
              <a:defRPr sz="3200">
                <a:solidFill>
                  <a:schemeClr val="accent4"/>
                </a:solidFill>
              </a:defRPr>
            </a:lvl2pPr>
            <a:lvl3pPr>
              <a:defRPr sz="3200">
                <a:solidFill>
                  <a:schemeClr val="accent4"/>
                </a:solidFill>
              </a:defRPr>
            </a:lvl3pPr>
            <a:lvl4pPr>
              <a:defRPr sz="3200">
                <a:solidFill>
                  <a:schemeClr val="accent4"/>
                </a:solidFill>
              </a:defRPr>
            </a:lvl4pPr>
            <a:lvl5pPr>
              <a:defRPr sz="3200">
                <a:solidFill>
                  <a:schemeClr val="accent4"/>
                </a:solidFill>
              </a:defRPr>
            </a:lvl5pPr>
          </a:lstStyle>
          <a:p>
            <a:pPr lvl="0"/>
            <a:r>
              <a:rPr lang="en-US" smtClean="0"/>
              <a:t>Click to edit Master text styles</a:t>
            </a:r>
          </a:p>
        </p:txBody>
      </p:sp>
      <p:sp>
        <p:nvSpPr>
          <p:cNvPr id="10" name="Text Placeholder 4"/>
          <p:cNvSpPr>
            <a:spLocks noGrp="1"/>
          </p:cNvSpPr>
          <p:nvPr>
            <p:ph type="body" sz="quarter" idx="15"/>
          </p:nvPr>
        </p:nvSpPr>
        <p:spPr>
          <a:xfrm>
            <a:off x="6034623" y="6509683"/>
            <a:ext cx="8252885" cy="468303"/>
          </a:xfrm>
          <a:prstGeom prst="rect">
            <a:avLst/>
          </a:prstGeom>
        </p:spPr>
        <p:txBody>
          <a:bodyPr lIns="0" tIns="91418" rIns="0" bIns="91418"/>
          <a:lstStyle>
            <a:lvl1pPr marL="411370" indent="-411370">
              <a:lnSpc>
                <a:spcPct val="95000"/>
              </a:lnSpc>
              <a:spcBef>
                <a:spcPts val="0"/>
              </a:spcBef>
              <a:buNone/>
              <a:defRPr lang="en-US" sz="1867" b="1" kern="1200" cap="all" baseline="0" smtClean="0">
                <a:solidFill>
                  <a:schemeClr val="tx1"/>
                </a:solidFill>
                <a:latin typeface="+mn-lt"/>
                <a:ea typeface="+mn-ea"/>
                <a:cs typeface="+mn-cs"/>
              </a:defRPr>
            </a:lvl1pPr>
          </a:lstStyle>
          <a:p>
            <a:pPr lvl="0"/>
            <a:r>
              <a:rPr lang="en-US" smtClean="0"/>
              <a:t>Click to edit Master text styles</a:t>
            </a:r>
          </a:p>
        </p:txBody>
      </p:sp>
      <p:sp>
        <p:nvSpPr>
          <p:cNvPr id="11" name="Text Placeholder 3"/>
          <p:cNvSpPr>
            <a:spLocks noGrp="1"/>
          </p:cNvSpPr>
          <p:nvPr>
            <p:ph type="body" sz="quarter" idx="14"/>
          </p:nvPr>
        </p:nvSpPr>
        <p:spPr>
          <a:xfrm>
            <a:off x="6034623" y="5938263"/>
            <a:ext cx="8252885" cy="546848"/>
          </a:xfrm>
          <a:prstGeom prst="rect">
            <a:avLst/>
          </a:prstGeom>
        </p:spPr>
        <p:txBody>
          <a:bodyPr lIns="0" tIns="91418" rIns="0" bIns="91418"/>
          <a:lstStyle>
            <a:lvl1pPr marL="0" marR="0" indent="0" algn="l" defTabSz="1096951" rtl="0" eaLnBrk="1" fontAlgn="auto" latinLnBrk="0" hangingPunct="1">
              <a:lnSpc>
                <a:spcPct val="95000"/>
              </a:lnSpc>
              <a:spcBef>
                <a:spcPct val="20000"/>
              </a:spcBef>
              <a:spcAft>
                <a:spcPts val="0"/>
              </a:spcAft>
              <a:buClrTx/>
              <a:buSzTx/>
              <a:buFont typeface="Arial" pitchFamily="34" charset="0"/>
              <a:buNone/>
              <a:tabLst/>
              <a:defRPr lang="en-US" sz="2667" kern="1200" smtClean="0">
                <a:solidFill>
                  <a:srgbClr val="FFFFFF"/>
                </a:solidFill>
                <a:latin typeface="+mn-lt"/>
                <a:ea typeface="+mn-ea"/>
                <a:cs typeface="+mn-cs"/>
              </a:defRPr>
            </a:lvl1pPr>
            <a:lvl2pPr marL="0" marR="0" indent="0" algn="l" defTabSz="1096951" rtl="0" eaLnBrk="1" fontAlgn="auto" latinLnBrk="0" hangingPunct="1">
              <a:lnSpc>
                <a:spcPct val="100000"/>
              </a:lnSpc>
              <a:spcBef>
                <a:spcPct val="20000"/>
              </a:spcBef>
              <a:spcAft>
                <a:spcPts val="0"/>
              </a:spcAft>
              <a:buClrTx/>
              <a:buSzTx/>
              <a:buFont typeface="Arial" pitchFamily="34" charset="0"/>
              <a:buNone/>
              <a:tabLst/>
              <a:defRPr lang="en-US" sz="2400" kern="1200" smtClean="0">
                <a:solidFill>
                  <a:srgbClr val="FFFFFF"/>
                </a:solidFill>
                <a:latin typeface="+mn-lt"/>
                <a:ea typeface="+mn-ea"/>
                <a:cs typeface="+mn-cs"/>
              </a:defRPr>
            </a:lvl2pPr>
            <a:lvl3pPr marL="0" marR="0" indent="0" algn="l" defTabSz="1096951" rtl="0" eaLnBrk="1" fontAlgn="auto" latinLnBrk="0" hangingPunct="1">
              <a:lnSpc>
                <a:spcPct val="100000"/>
              </a:lnSpc>
              <a:spcBef>
                <a:spcPct val="20000"/>
              </a:spcBef>
              <a:spcAft>
                <a:spcPts val="0"/>
              </a:spcAft>
              <a:buClrTx/>
              <a:buSzTx/>
              <a:buFont typeface="Arial" pitchFamily="34" charset="0"/>
              <a:buNone/>
              <a:tabLst/>
              <a:defRPr lang="en-US" sz="2400" kern="1200" smtClean="0">
                <a:solidFill>
                  <a:srgbClr val="FFFFFF"/>
                </a:solidFill>
                <a:latin typeface="+mn-lt"/>
                <a:ea typeface="+mn-ea"/>
                <a:cs typeface="+mn-cs"/>
              </a:defRPr>
            </a:lvl3pPr>
            <a:lvl4pPr marL="0" marR="0" indent="0" algn="l" defTabSz="1096951" rtl="0" eaLnBrk="1" fontAlgn="auto" latinLnBrk="0" hangingPunct="1">
              <a:lnSpc>
                <a:spcPct val="100000"/>
              </a:lnSpc>
              <a:spcBef>
                <a:spcPct val="20000"/>
              </a:spcBef>
              <a:spcAft>
                <a:spcPts val="0"/>
              </a:spcAft>
              <a:buClrTx/>
              <a:buSzTx/>
              <a:buFont typeface="Arial" pitchFamily="34" charset="0"/>
              <a:buNone/>
              <a:tabLst/>
              <a:defRPr lang="en-US" sz="2400" kern="1200" smtClean="0">
                <a:solidFill>
                  <a:srgbClr val="FFFFFF"/>
                </a:solidFill>
                <a:latin typeface="+mn-lt"/>
                <a:ea typeface="+mn-ea"/>
                <a:cs typeface="+mn-cs"/>
              </a:defRPr>
            </a:lvl4pPr>
            <a:lvl5pPr marL="0" marR="0" indent="0" algn="l" defTabSz="1096951" rtl="0" eaLnBrk="1" fontAlgn="auto" latinLnBrk="0" hangingPunct="1">
              <a:lnSpc>
                <a:spcPct val="100000"/>
              </a:lnSpc>
              <a:spcBef>
                <a:spcPct val="20000"/>
              </a:spcBef>
              <a:spcAft>
                <a:spcPts val="0"/>
              </a:spcAft>
              <a:buClrTx/>
              <a:buSzTx/>
              <a:buFont typeface="Arial" pitchFamily="34" charset="0"/>
              <a:buNone/>
              <a:tabLst/>
              <a:defRPr lang="en-US" sz="2400" kern="1200">
                <a:solidFill>
                  <a:srgbClr val="FFFFFF"/>
                </a:solidFill>
                <a:latin typeface="+mn-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1560307071"/>
      </p:ext>
    </p:extLst>
  </p:cSld>
  <p:clrMapOvr>
    <a:masterClrMapping/>
  </p:clrMapOvr>
  <p:transition spd="med">
    <p:fade/>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JDV6_16x9_Section Divider_W Description">
    <p:spTree>
      <p:nvGrpSpPr>
        <p:cNvPr id="1" name=""/>
        <p:cNvGrpSpPr/>
        <p:nvPr/>
      </p:nvGrpSpPr>
      <p:grpSpPr>
        <a:xfrm>
          <a:off x="0" y="0"/>
          <a:ext cx="0" cy="0"/>
          <a:chOff x="0" y="0"/>
          <a:chExt cx="0" cy="0"/>
        </a:xfrm>
      </p:grpSpPr>
      <p:sp>
        <p:nvSpPr>
          <p:cNvPr id="5" name="Rectangle 4"/>
          <p:cNvSpPr/>
          <p:nvPr/>
        </p:nvSpPr>
        <p:spPr>
          <a:xfrm>
            <a:off x="-3251200" y="-757767"/>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096986">
              <a:spcAft>
                <a:spcPts val="800"/>
              </a:spcAft>
              <a:defRPr/>
            </a:pPr>
            <a:r>
              <a:rPr lang="en-US" sz="2133">
                <a:solidFill>
                  <a:srgbClr val="FFFFFF"/>
                </a:solidFill>
              </a:rPr>
              <a:t>Section Divider</a:t>
            </a:r>
          </a:p>
        </p:txBody>
      </p:sp>
      <p:sp>
        <p:nvSpPr>
          <p:cNvPr id="6" name="Text Placeholder 20"/>
          <p:cNvSpPr>
            <a:spLocks noGrp="1"/>
          </p:cNvSpPr>
          <p:nvPr>
            <p:ph type="body" sz="quarter" idx="17"/>
          </p:nvPr>
        </p:nvSpPr>
        <p:spPr>
          <a:xfrm>
            <a:off x="1221317" y="1555758"/>
            <a:ext cx="8252883" cy="2920999"/>
          </a:xfrm>
          <a:prstGeom prst="rect">
            <a:avLst/>
          </a:prstGeom>
        </p:spPr>
        <p:txBody>
          <a:bodyPr lIns="0" tIns="91418" rIns="0" bIns="91418" anchor="b"/>
          <a:lstStyle>
            <a:lvl1pPr marL="0" indent="0">
              <a:lnSpc>
                <a:spcPct val="95000"/>
              </a:lnSpc>
              <a:spcBef>
                <a:spcPts val="0"/>
              </a:spcBef>
              <a:buNone/>
              <a:defRPr lang="en-US" sz="6400" b="1" kern="1200" cap="all" baseline="0" dirty="0" smtClean="0">
                <a:solidFill>
                  <a:schemeClr val="tx1"/>
                </a:solidFill>
                <a:latin typeface="+mn-lt"/>
                <a:ea typeface="+mn-ea"/>
                <a:cs typeface="Aparajita" pitchFamily="34" charset="0"/>
              </a:defRPr>
            </a:lvl1pPr>
          </a:lstStyle>
          <a:p>
            <a:pPr lvl="0"/>
            <a:r>
              <a:rPr lang="en-US" smtClean="0"/>
              <a:t>Click to edit Master text styles</a:t>
            </a:r>
          </a:p>
        </p:txBody>
      </p:sp>
      <p:sp>
        <p:nvSpPr>
          <p:cNvPr id="9" name="Text Placeholder 5"/>
          <p:cNvSpPr>
            <a:spLocks noGrp="1"/>
          </p:cNvSpPr>
          <p:nvPr>
            <p:ph type="body" sz="quarter" idx="18"/>
          </p:nvPr>
        </p:nvSpPr>
        <p:spPr>
          <a:xfrm>
            <a:off x="1221317" y="4721946"/>
            <a:ext cx="8252883" cy="577849"/>
          </a:xfrm>
          <a:prstGeom prst="rect">
            <a:avLst/>
          </a:prstGeom>
        </p:spPr>
        <p:txBody>
          <a:bodyPr lIns="0" tIns="45710" rIns="91418" bIns="45710"/>
          <a:lstStyle>
            <a:lvl1pPr marL="0" indent="0">
              <a:lnSpc>
                <a:spcPct val="95000"/>
              </a:lnSpc>
              <a:buNone/>
              <a:defRPr lang="en-US" sz="3733" kern="1200" dirty="0">
                <a:solidFill>
                  <a:schemeClr val="accent3"/>
                </a:solidFill>
                <a:latin typeface="+mn-lt"/>
                <a:ea typeface="+mn-ea"/>
                <a:cs typeface="+mn-cs"/>
              </a:defRPr>
            </a:lvl1pPr>
            <a:lvl2pPr>
              <a:defRPr sz="3200">
                <a:solidFill>
                  <a:schemeClr val="accent4"/>
                </a:solidFill>
              </a:defRPr>
            </a:lvl2pPr>
            <a:lvl3pPr>
              <a:defRPr sz="3200">
                <a:solidFill>
                  <a:schemeClr val="accent4"/>
                </a:solidFill>
              </a:defRPr>
            </a:lvl3pPr>
            <a:lvl4pPr>
              <a:defRPr sz="3200">
                <a:solidFill>
                  <a:schemeClr val="accent4"/>
                </a:solidFill>
              </a:defRPr>
            </a:lvl4pPr>
            <a:lvl5pPr>
              <a:defRPr sz="3200">
                <a:solidFill>
                  <a:schemeClr val="accent4"/>
                </a:solidFill>
              </a:defRPr>
            </a:lvl5pPr>
          </a:lstStyle>
          <a:p>
            <a:pPr lvl="0"/>
            <a:r>
              <a:rPr lang="en-US" smtClean="0"/>
              <a:t>Click to edit Master text styles</a:t>
            </a:r>
          </a:p>
        </p:txBody>
      </p:sp>
      <p:sp>
        <p:nvSpPr>
          <p:cNvPr id="11" name="Text Placeholder 3"/>
          <p:cNvSpPr>
            <a:spLocks noGrp="1"/>
          </p:cNvSpPr>
          <p:nvPr>
            <p:ph type="body" sz="quarter" idx="14"/>
          </p:nvPr>
        </p:nvSpPr>
        <p:spPr>
          <a:xfrm>
            <a:off x="1221319" y="5252463"/>
            <a:ext cx="8252885" cy="546848"/>
          </a:xfrm>
          <a:prstGeom prst="rect">
            <a:avLst/>
          </a:prstGeom>
        </p:spPr>
        <p:txBody>
          <a:bodyPr lIns="0" tIns="274256" rIns="0" bIns="91418"/>
          <a:lstStyle>
            <a:lvl1pPr marL="0" marR="0" indent="0" algn="l" defTabSz="1096951" rtl="0" eaLnBrk="1" fontAlgn="auto" latinLnBrk="0" hangingPunct="1">
              <a:lnSpc>
                <a:spcPct val="95000"/>
              </a:lnSpc>
              <a:spcBef>
                <a:spcPct val="20000"/>
              </a:spcBef>
              <a:spcAft>
                <a:spcPts val="0"/>
              </a:spcAft>
              <a:buClrTx/>
              <a:buSzTx/>
              <a:buFont typeface="Arial" pitchFamily="34" charset="0"/>
              <a:buNone/>
              <a:tabLst/>
              <a:defRPr lang="en-US" sz="2667" kern="1200" baseline="0" smtClean="0">
                <a:solidFill>
                  <a:srgbClr val="FFFFFF"/>
                </a:solidFill>
                <a:latin typeface="+mn-lt"/>
                <a:ea typeface="+mn-ea"/>
                <a:cs typeface="+mn-cs"/>
              </a:defRPr>
            </a:lvl1pPr>
            <a:lvl2pPr marL="0" marR="0" indent="0" algn="l" defTabSz="1096951" rtl="0" eaLnBrk="1" fontAlgn="auto" latinLnBrk="0" hangingPunct="1">
              <a:lnSpc>
                <a:spcPct val="100000"/>
              </a:lnSpc>
              <a:spcBef>
                <a:spcPct val="20000"/>
              </a:spcBef>
              <a:spcAft>
                <a:spcPts val="0"/>
              </a:spcAft>
              <a:buClrTx/>
              <a:buSzTx/>
              <a:buFont typeface="Arial" pitchFamily="34" charset="0"/>
              <a:buNone/>
              <a:tabLst/>
              <a:defRPr lang="en-US" sz="2400" kern="1200" smtClean="0">
                <a:solidFill>
                  <a:srgbClr val="FFFFFF"/>
                </a:solidFill>
                <a:latin typeface="+mn-lt"/>
                <a:ea typeface="+mn-ea"/>
                <a:cs typeface="+mn-cs"/>
              </a:defRPr>
            </a:lvl2pPr>
            <a:lvl3pPr marL="0" marR="0" indent="0" algn="l" defTabSz="1096951" rtl="0" eaLnBrk="1" fontAlgn="auto" latinLnBrk="0" hangingPunct="1">
              <a:lnSpc>
                <a:spcPct val="100000"/>
              </a:lnSpc>
              <a:spcBef>
                <a:spcPct val="20000"/>
              </a:spcBef>
              <a:spcAft>
                <a:spcPts val="0"/>
              </a:spcAft>
              <a:buClrTx/>
              <a:buSzTx/>
              <a:buFont typeface="Arial" pitchFamily="34" charset="0"/>
              <a:buNone/>
              <a:tabLst/>
              <a:defRPr lang="en-US" sz="2400" kern="1200" smtClean="0">
                <a:solidFill>
                  <a:srgbClr val="FFFFFF"/>
                </a:solidFill>
                <a:latin typeface="+mn-lt"/>
                <a:ea typeface="+mn-ea"/>
                <a:cs typeface="+mn-cs"/>
              </a:defRPr>
            </a:lvl3pPr>
            <a:lvl4pPr marL="0" marR="0" indent="0" algn="l" defTabSz="1096951" rtl="0" eaLnBrk="1" fontAlgn="auto" latinLnBrk="0" hangingPunct="1">
              <a:lnSpc>
                <a:spcPct val="100000"/>
              </a:lnSpc>
              <a:spcBef>
                <a:spcPct val="20000"/>
              </a:spcBef>
              <a:spcAft>
                <a:spcPts val="0"/>
              </a:spcAft>
              <a:buClrTx/>
              <a:buSzTx/>
              <a:buFont typeface="Arial" pitchFamily="34" charset="0"/>
              <a:buNone/>
              <a:tabLst/>
              <a:defRPr lang="en-US" sz="2400" kern="1200" smtClean="0">
                <a:solidFill>
                  <a:srgbClr val="FFFFFF"/>
                </a:solidFill>
                <a:latin typeface="+mn-lt"/>
                <a:ea typeface="+mn-ea"/>
                <a:cs typeface="+mn-cs"/>
              </a:defRPr>
            </a:lvl4pPr>
            <a:lvl5pPr marL="0" marR="0" indent="0" algn="l" defTabSz="1096951" rtl="0" eaLnBrk="1" fontAlgn="auto" latinLnBrk="0" hangingPunct="1">
              <a:lnSpc>
                <a:spcPct val="100000"/>
              </a:lnSpc>
              <a:spcBef>
                <a:spcPct val="20000"/>
              </a:spcBef>
              <a:spcAft>
                <a:spcPts val="0"/>
              </a:spcAft>
              <a:buClrTx/>
              <a:buSzTx/>
              <a:buFont typeface="Arial" pitchFamily="34" charset="0"/>
              <a:buNone/>
              <a:tabLst/>
              <a:defRPr lang="en-US" sz="2400" kern="1200">
                <a:solidFill>
                  <a:srgbClr val="FFFFFF"/>
                </a:solidFill>
                <a:latin typeface="+mn-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1063641238"/>
      </p:ext>
    </p:extLst>
  </p:cSld>
  <p:clrMapOvr>
    <a:masterClrMapping/>
  </p:clrMapOvr>
  <p:transition spd="med">
    <p:fade/>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JDV6_16x9_Thank You">
    <p:spTree>
      <p:nvGrpSpPr>
        <p:cNvPr id="1" name=""/>
        <p:cNvGrpSpPr/>
        <p:nvPr/>
      </p:nvGrpSpPr>
      <p:grpSpPr>
        <a:xfrm>
          <a:off x="0" y="0"/>
          <a:ext cx="0" cy="0"/>
          <a:chOff x="0" y="0"/>
          <a:chExt cx="0" cy="0"/>
        </a:xfrm>
      </p:grpSpPr>
      <p:sp>
        <p:nvSpPr>
          <p:cNvPr id="2" name="Rectangle 1"/>
          <p:cNvSpPr/>
          <p:nvPr/>
        </p:nvSpPr>
        <p:spPr>
          <a:xfrm>
            <a:off x="-3251200" y="-757767"/>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096986">
              <a:spcAft>
                <a:spcPts val="800"/>
              </a:spcAft>
              <a:defRPr/>
            </a:pPr>
            <a:r>
              <a:rPr lang="en-US" sz="2133">
                <a:solidFill>
                  <a:srgbClr val="FFFFFF"/>
                </a:solidFill>
              </a:rPr>
              <a:t>Thank-You Slide</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2781300" y="2878667"/>
            <a:ext cx="9067800" cy="25315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2781300" y="2878667"/>
            <a:ext cx="9067800" cy="2525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64483468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par>
                                <p:cTn id="8" presetID="10" presetClass="entr" presetSubtype="0" fill="hold" nodeType="withEffect">
                                  <p:stCondLst>
                                    <p:cond delay="4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8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JDV6_16x9_Welcome">
    <p:spTree>
      <p:nvGrpSpPr>
        <p:cNvPr id="1" name=""/>
        <p:cNvGrpSpPr/>
        <p:nvPr/>
      </p:nvGrpSpPr>
      <p:grpSpPr>
        <a:xfrm>
          <a:off x="0" y="0"/>
          <a:ext cx="0" cy="0"/>
          <a:chOff x="0" y="0"/>
          <a:chExt cx="0" cy="0"/>
        </a:xfrm>
      </p:grpSpPr>
      <p:sp>
        <p:nvSpPr>
          <p:cNvPr id="2" name="Rectangle 1"/>
          <p:cNvSpPr/>
          <p:nvPr/>
        </p:nvSpPr>
        <p:spPr>
          <a:xfrm>
            <a:off x="-3251200" y="-757767"/>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096986">
              <a:spcAft>
                <a:spcPts val="800"/>
              </a:spcAft>
              <a:defRPr/>
            </a:pPr>
            <a:r>
              <a:rPr lang="en-US" sz="2133" dirty="0">
                <a:solidFill>
                  <a:srgbClr val="FFFFFF"/>
                </a:solidFill>
              </a:rPr>
              <a:t>Welcome Slide</a:t>
            </a:r>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059767" y="3541185"/>
            <a:ext cx="6510867" cy="901700"/>
          </a:xfrm>
          <a:prstGeom prst="rect">
            <a:avLst/>
          </a:prstGeom>
          <a:noFill/>
          <a:ln>
            <a:noFill/>
          </a:ln>
          <a:effectLst>
            <a:outerShdw blurRad="190500" dist="25400" dir="2700000" algn="ctr" rotWithShape="0">
              <a:schemeClr val="bg2">
                <a:alpha val="25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4279900" y="3466812"/>
            <a:ext cx="5943600" cy="10504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94991" tIns="194991" rIns="194991" bIns="194991" anchor="ctr">
            <a:spAutoFit/>
          </a:bodyPr>
          <a:lstStyle/>
          <a:p>
            <a:pPr algn="ctr" defTabSz="1950069">
              <a:defRPr/>
            </a:pPr>
            <a:r>
              <a:rPr lang="en-US" sz="4267" dirty="0">
                <a:solidFill>
                  <a:srgbClr val="EBEBEB"/>
                </a:solidFill>
                <a:effectLst>
                  <a:outerShdw blurRad="190500" algn="ctr" rotWithShape="0">
                    <a:srgbClr val="EBEBEB">
                      <a:alpha val="25000"/>
                    </a:srgbClr>
                  </a:outerShdw>
                </a:effectLst>
                <a:latin typeface="Antenna Black" pitchFamily="50" charset="0"/>
              </a:rPr>
              <a:t>BIENVENUE</a:t>
            </a:r>
          </a:p>
        </p:txBody>
      </p:sp>
      <p:sp>
        <p:nvSpPr>
          <p:cNvPr id="5" name="Rectangle 4"/>
          <p:cNvSpPr/>
          <p:nvPr/>
        </p:nvSpPr>
        <p:spPr>
          <a:xfrm>
            <a:off x="2357967" y="3466812"/>
            <a:ext cx="9787467" cy="10504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94991" tIns="194991" rIns="194991" bIns="194991" anchor="ctr">
            <a:spAutoFit/>
          </a:bodyPr>
          <a:lstStyle/>
          <a:p>
            <a:pPr algn="ctr" defTabSz="1950069">
              <a:defRPr/>
            </a:pPr>
            <a:r>
              <a:rPr lang="en-US" sz="4267" dirty="0" err="1">
                <a:solidFill>
                  <a:srgbClr val="EBEBEB"/>
                </a:solidFill>
                <a:effectLst>
                  <a:outerShdw blurRad="190500" algn="ctr" rotWithShape="0">
                    <a:srgbClr val="EBEBEB">
                      <a:alpha val="25000"/>
                    </a:srgbClr>
                  </a:outerShdw>
                </a:effectLst>
                <a:latin typeface="Arial Black" pitchFamily="34" charset="0"/>
              </a:rPr>
              <a:t>ДОБРО</a:t>
            </a:r>
            <a:r>
              <a:rPr lang="en-US" sz="4267" dirty="0">
                <a:solidFill>
                  <a:srgbClr val="EBEBEB"/>
                </a:solidFill>
                <a:effectLst>
                  <a:outerShdw blurRad="190500" algn="ctr" rotWithShape="0">
                    <a:srgbClr val="EBEBEB">
                      <a:alpha val="25000"/>
                    </a:srgbClr>
                  </a:outerShdw>
                </a:effectLst>
                <a:latin typeface="Arial Black" pitchFamily="34" charset="0"/>
              </a:rPr>
              <a:t> </a:t>
            </a:r>
            <a:r>
              <a:rPr lang="en-US" sz="4267" dirty="0" err="1">
                <a:solidFill>
                  <a:srgbClr val="EBEBEB"/>
                </a:solidFill>
                <a:effectLst>
                  <a:outerShdw blurRad="190500" algn="ctr" rotWithShape="0">
                    <a:srgbClr val="EBEBEB">
                      <a:alpha val="25000"/>
                    </a:srgbClr>
                  </a:outerShdw>
                </a:effectLst>
                <a:latin typeface="Arial Black" pitchFamily="34" charset="0"/>
              </a:rPr>
              <a:t>ПОЖАЛОВАТЬ</a:t>
            </a:r>
            <a:endParaRPr lang="en-US" sz="4267" dirty="0">
              <a:solidFill>
                <a:srgbClr val="EBEBEB"/>
              </a:solidFill>
              <a:effectLst>
                <a:outerShdw blurRad="190500" algn="ctr" rotWithShape="0">
                  <a:srgbClr val="EBEBEB">
                    <a:alpha val="25000"/>
                  </a:srgbClr>
                </a:outerShdw>
              </a:effectLst>
              <a:latin typeface="Arial Black" pitchFamily="34" charset="0"/>
            </a:endParaRPr>
          </a:p>
        </p:txBody>
      </p:sp>
      <p:sp>
        <p:nvSpPr>
          <p:cNvPr id="6" name="Rectangle 5"/>
          <p:cNvSpPr/>
          <p:nvPr/>
        </p:nvSpPr>
        <p:spPr>
          <a:xfrm>
            <a:off x="4279900" y="3466812"/>
            <a:ext cx="5943600" cy="10504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94991" tIns="194991" rIns="194991" bIns="194991" anchor="ctr">
            <a:spAutoFit/>
          </a:bodyPr>
          <a:lstStyle/>
          <a:p>
            <a:pPr algn="ctr" defTabSz="1950069">
              <a:defRPr/>
            </a:pPr>
            <a:r>
              <a:rPr lang="en-US" sz="4267" dirty="0" err="1">
                <a:solidFill>
                  <a:srgbClr val="EBEBEB"/>
                </a:solidFill>
                <a:effectLst>
                  <a:outerShdw blurRad="190500" algn="ctr" rotWithShape="0">
                    <a:srgbClr val="EBEBEB">
                      <a:alpha val="25000"/>
                    </a:srgbClr>
                  </a:outerShdw>
                </a:effectLst>
                <a:latin typeface="Antenna Black" pitchFamily="50" charset="0"/>
              </a:rPr>
              <a:t>BENVENUTO</a:t>
            </a:r>
            <a:endParaRPr lang="en-US" sz="4267" dirty="0">
              <a:solidFill>
                <a:srgbClr val="EBEBEB"/>
              </a:solidFill>
              <a:effectLst>
                <a:outerShdw blurRad="190500" algn="ctr" rotWithShape="0">
                  <a:srgbClr val="EBEBEB">
                    <a:alpha val="25000"/>
                  </a:srgbClr>
                </a:outerShdw>
              </a:effectLst>
              <a:latin typeface="Antenna Black" pitchFamily="50" charset="0"/>
            </a:endParaRPr>
          </a:p>
        </p:txBody>
      </p:sp>
      <p:sp>
        <p:nvSpPr>
          <p:cNvPr id="7" name="Rectangle 6"/>
          <p:cNvSpPr/>
          <p:nvPr/>
        </p:nvSpPr>
        <p:spPr>
          <a:xfrm>
            <a:off x="4049185" y="3466812"/>
            <a:ext cx="6405033" cy="10504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94991" tIns="194991" rIns="194991" bIns="194991" anchor="ctr">
            <a:spAutoFit/>
          </a:bodyPr>
          <a:lstStyle/>
          <a:p>
            <a:pPr algn="ctr" defTabSz="1950069">
              <a:defRPr/>
            </a:pPr>
            <a:r>
              <a:rPr lang="en-US" sz="4267" dirty="0">
                <a:solidFill>
                  <a:srgbClr val="EBEBEB"/>
                </a:solidFill>
                <a:effectLst>
                  <a:outerShdw blurRad="190500" algn="ctr" rotWithShape="0">
                    <a:srgbClr val="EBEBEB">
                      <a:alpha val="25000"/>
                    </a:srgbClr>
                  </a:outerShdw>
                </a:effectLst>
                <a:latin typeface="Antenna Black" pitchFamily="50" charset="0"/>
              </a:rPr>
              <a:t>KARIBU</a:t>
            </a:r>
          </a:p>
        </p:txBody>
      </p:sp>
      <p:pic>
        <p:nvPicPr>
          <p:cNvPr id="8" name="Picture 2" descr="\\psf\Host\Volumes\EP File Share\Touch\Project Juniper Regional Sales Summit\Development\T2625\Welcomes_PNGs\Arabic Welco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8651" y="3566585"/>
            <a:ext cx="3088216" cy="85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3" descr="\\psf\Host\Volumes\EP File Share\Touch\Project Juniper Regional Sales Summit\Development\T2625\Welcomes_PNGs\Urdu and Farsi Welcom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5667" y="3570818"/>
            <a:ext cx="3412067" cy="842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059767" y="3541185"/>
            <a:ext cx="6510867" cy="901700"/>
          </a:xfrm>
          <a:prstGeom prst="rect">
            <a:avLst/>
          </a:prstGeom>
          <a:noFill/>
          <a:ln>
            <a:noFill/>
          </a:ln>
          <a:effectLst>
            <a:outerShdw blurRad="190500" algn="ctr" rotWithShape="0">
              <a:schemeClr val="bg2">
                <a:alpha val="4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6205294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xit" presetSubtype="0" fill="hold" grpId="1" nodeType="withEffect">
                                  <p:stCondLst>
                                    <p:cond delay="25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10" presetClass="entr" presetSubtype="0" fill="hold" nodeType="withEffect">
                                  <p:stCondLst>
                                    <p:cond delay="25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xit" presetSubtype="0" fill="hold" nodeType="withEffect">
                                  <p:stCondLst>
                                    <p:cond delay="50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par>
                                <p:cTn id="17" presetID="10" presetClass="entr" presetSubtype="0" fill="hold" grpId="0" nodeType="withEffect">
                                  <p:stCondLst>
                                    <p:cond delay="75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xit" presetSubtype="0" fill="hold" grpId="1" nodeType="withEffect">
                                  <p:stCondLst>
                                    <p:cond delay="100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par>
                                <p:cTn id="23" presetID="10" presetClass="entr" presetSubtype="0" fill="hold" grpId="0" nodeType="withEffect">
                                  <p:stCondLst>
                                    <p:cond delay="10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xit" presetSubtype="0" fill="hold" grpId="1" nodeType="withEffect">
                                  <p:stCondLst>
                                    <p:cond delay="125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par>
                                <p:cTn id="29" presetID="10" presetClass="entr" presetSubtype="0" fill="hold" nodeType="withEffect">
                                  <p:stCondLst>
                                    <p:cond delay="125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xit" presetSubtype="0" fill="hold" nodeType="withEffect">
                                  <p:stCondLst>
                                    <p:cond delay="1500"/>
                                  </p:stCondLst>
                                  <p:childTnLst>
                                    <p:animEffect transition="out" filter="fade">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par>
                                <p:cTn id="35" presetID="10" presetClass="entr" presetSubtype="0" fill="hold" grpId="0" nodeType="withEffect">
                                  <p:stCondLst>
                                    <p:cond delay="150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xit" presetSubtype="0" fill="hold" grpId="1" nodeType="withEffect">
                                  <p:stCondLst>
                                    <p:cond delay="1750"/>
                                  </p:stCondLst>
                                  <p:childTnLst>
                                    <p:animEffect transition="out" filter="fade">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cTn>
                              </p:par>
                            </p:childTnLst>
                          </p:cTn>
                        </p:par>
                        <p:par>
                          <p:cTn id="41" fill="hold">
                            <p:stCondLst>
                              <p:cond delay="2250"/>
                            </p:stCondLst>
                            <p:childTnLst>
                              <p:par>
                                <p:cTn id="42" presetID="10" presetClass="entr" presetSubtype="0"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700"/>
                                        <p:tgtEl>
                                          <p:spTgt spid="3"/>
                                        </p:tgtEl>
                                      </p:cBhvr>
                                    </p:animEffect>
                                  </p:childTnLst>
                                </p:cTn>
                              </p:par>
                              <p:par>
                                <p:cTn id="45" presetID="10" presetClass="entr" presetSubtype="0" fill="hold" nodeType="withEffect">
                                  <p:stCondLst>
                                    <p:cond delay="40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8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7" grpId="0"/>
      <p:bldP spid="7" grpId="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Content Placeholder 2"/>
          <p:cNvSpPr>
            <a:spLocks noGrp="1"/>
          </p:cNvSpPr>
          <p:nvPr>
            <p:ph sz="half" idx="1"/>
          </p:nvPr>
        </p:nvSpPr>
        <p:spPr>
          <a:xfrm>
            <a:off x="731520" y="1920251"/>
            <a:ext cx="6461760" cy="5431156"/>
          </a:xfrm>
        </p:spPr>
        <p:txBody>
          <a:bodyPr/>
          <a:lstStyle>
            <a:lvl1pPr>
              <a:defRPr sz="2900" b="1"/>
            </a:lvl1pPr>
            <a:lvl2pPr>
              <a:defRPr sz="3100"/>
            </a:lvl2pPr>
            <a:lvl3pPr>
              <a:defRPr sz="2900"/>
            </a:lvl3pPr>
            <a:lvl4pPr>
              <a:defRPr sz="2700"/>
            </a:lvl4pPr>
            <a:lvl5pPr>
              <a:defRPr sz="2000"/>
            </a:lvl5pPr>
            <a:lvl6pPr>
              <a:defRPr sz="2700"/>
            </a:lvl6pPr>
            <a:lvl7pPr>
              <a:defRPr sz="2700"/>
            </a:lvl7pPr>
            <a:lvl8pPr>
              <a:defRPr sz="2700"/>
            </a:lvl8pPr>
            <a:lvl9pPr>
              <a:defRPr sz="2700"/>
            </a:lvl9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4" name="Content Placeholder 3"/>
          <p:cNvSpPr>
            <a:spLocks noGrp="1"/>
          </p:cNvSpPr>
          <p:nvPr>
            <p:ph sz="half" idx="2"/>
          </p:nvPr>
        </p:nvSpPr>
        <p:spPr>
          <a:xfrm>
            <a:off x="7437120" y="1920251"/>
            <a:ext cx="6461760" cy="5431156"/>
          </a:xfrm>
        </p:spPr>
        <p:txBody>
          <a:bodyPr/>
          <a:lstStyle>
            <a:lvl1pPr>
              <a:defRPr sz="2900" b="1"/>
            </a:lvl1pPr>
            <a:lvl2pPr>
              <a:defRPr sz="3100"/>
            </a:lvl2pPr>
            <a:lvl3pPr>
              <a:defRPr sz="2900"/>
            </a:lvl3pPr>
            <a:lvl4pPr>
              <a:defRPr sz="2700"/>
            </a:lvl4pPr>
            <a:lvl5pPr>
              <a:defRPr sz="2700"/>
            </a:lvl5pPr>
            <a:lvl6pPr>
              <a:defRPr sz="2700"/>
            </a:lvl6pPr>
            <a:lvl7pPr>
              <a:defRPr sz="2700"/>
            </a:lvl7pPr>
            <a:lvl8pPr>
              <a:defRPr sz="2700"/>
            </a:lvl8pPr>
            <a:lvl9pPr>
              <a:defRPr sz="2700"/>
            </a:lvl9pPr>
          </a:lstStyle>
          <a:p>
            <a:pPr lvl="0"/>
            <a:r>
              <a:rPr lang="en-US" noProof="0" smtClean="0"/>
              <a:t>Click to edit Master text styles</a:t>
            </a:r>
          </a:p>
          <a:p>
            <a:pPr lvl="1"/>
            <a:r>
              <a:rPr lang="en-US" noProof="0" smtClean="0"/>
              <a:t>Second level</a:t>
            </a:r>
          </a:p>
          <a:p>
            <a:pPr lvl="2"/>
            <a:r>
              <a:rPr lang="en-US" noProof="0" smtClean="0"/>
              <a:t>Third level</a:t>
            </a:r>
          </a:p>
        </p:txBody>
      </p:sp>
    </p:spTree>
    <p:extLst>
      <p:ext uri="{BB962C8B-B14F-4D97-AF65-F5344CB8AC3E}">
        <p14:creationId xmlns:p14="http://schemas.microsoft.com/office/powerpoint/2010/main" val="102361963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JDV6_16x9_Q&amp;A">
    <p:spTree>
      <p:nvGrpSpPr>
        <p:cNvPr id="1" name=""/>
        <p:cNvGrpSpPr/>
        <p:nvPr/>
      </p:nvGrpSpPr>
      <p:grpSpPr>
        <a:xfrm>
          <a:off x="0" y="0"/>
          <a:ext cx="0" cy="0"/>
          <a:chOff x="0" y="0"/>
          <a:chExt cx="0" cy="0"/>
        </a:xfrm>
      </p:grpSpPr>
      <p:sp>
        <p:nvSpPr>
          <p:cNvPr id="2" name="Rectangle 1"/>
          <p:cNvSpPr/>
          <p:nvPr/>
        </p:nvSpPr>
        <p:spPr>
          <a:xfrm>
            <a:off x="-3251200" y="-757767"/>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096986">
              <a:spcAft>
                <a:spcPts val="800"/>
              </a:spcAft>
              <a:defRPr/>
            </a:pPr>
            <a:r>
              <a:rPr lang="en-US" sz="2133" dirty="0">
                <a:solidFill>
                  <a:srgbClr val="FFFFFF"/>
                </a:solidFill>
              </a:rPr>
              <a:t>Q&amp;A Slide</a:t>
            </a: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7867" y="3009900"/>
            <a:ext cx="3894667" cy="2209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9707775"/>
      </p:ext>
    </p:extLst>
  </p:cSld>
  <p:clrMapOvr>
    <a:masterClrMapping/>
  </p:clrMapOvr>
  <p:transition spd="med">
    <p:fade/>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JDV6_16x9_Begin/En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734051" y="3600451"/>
            <a:ext cx="3162300" cy="8657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3251200" y="-757767"/>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096986">
              <a:spcAft>
                <a:spcPts val="800"/>
              </a:spcAft>
              <a:defRPr/>
            </a:pPr>
            <a:r>
              <a:rPr lang="en-US" sz="2133">
                <a:solidFill>
                  <a:srgbClr val="FFFFFF"/>
                </a:solidFill>
              </a:rPr>
              <a:t>Begin/End Slide</a:t>
            </a:r>
          </a:p>
        </p:txBody>
      </p:sp>
    </p:spTree>
    <p:extLst>
      <p:ext uri="{BB962C8B-B14F-4D97-AF65-F5344CB8AC3E}">
        <p14:creationId xmlns:p14="http://schemas.microsoft.com/office/powerpoint/2010/main" val="1943679781"/>
      </p:ext>
    </p:extLst>
  </p:cSld>
  <p:clrMapOvr>
    <a:masterClrMapping/>
  </p:clrMapOvr>
  <p:transition spd="med">
    <p:fade/>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JDV6_Intermission">
    <p:spTree>
      <p:nvGrpSpPr>
        <p:cNvPr id="1" name=""/>
        <p:cNvGrpSpPr/>
        <p:nvPr/>
      </p:nvGrpSpPr>
      <p:grpSpPr>
        <a:xfrm>
          <a:off x="0" y="0"/>
          <a:ext cx="0" cy="0"/>
          <a:chOff x="0" y="0"/>
          <a:chExt cx="0" cy="0"/>
        </a:xfrm>
      </p:grpSpPr>
      <p:sp>
        <p:nvSpPr>
          <p:cNvPr id="4" name="Rectangle 3"/>
          <p:cNvSpPr/>
          <p:nvPr/>
        </p:nvSpPr>
        <p:spPr>
          <a:xfrm>
            <a:off x="-3251200" y="-757767"/>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096986">
              <a:spcAft>
                <a:spcPts val="800"/>
              </a:spcAft>
              <a:defRPr/>
            </a:pPr>
            <a:r>
              <a:rPr lang="en-US" sz="2133">
                <a:solidFill>
                  <a:srgbClr val="FFFFFF"/>
                </a:solidFill>
              </a:rPr>
              <a:t>Intermission</a:t>
            </a:r>
          </a:p>
        </p:txBody>
      </p:sp>
      <p:sp>
        <p:nvSpPr>
          <p:cNvPr id="3" name="Text Placeholder 9"/>
          <p:cNvSpPr>
            <a:spLocks noGrp="1"/>
          </p:cNvSpPr>
          <p:nvPr>
            <p:ph type="body" sz="quarter" idx="10"/>
          </p:nvPr>
        </p:nvSpPr>
        <p:spPr>
          <a:xfrm>
            <a:off x="247651" y="2286000"/>
            <a:ext cx="14132983" cy="3657600"/>
          </a:xfrm>
          <a:prstGeom prst="rect">
            <a:avLst/>
          </a:prstGeom>
          <a:solidFill>
            <a:schemeClr val="accent1"/>
          </a:solidFill>
          <a:ln w="38100">
            <a:solidFill>
              <a:schemeClr val="tx1"/>
            </a:solidFill>
          </a:ln>
        </p:spPr>
        <p:txBody>
          <a:bodyPr lIns="91418" tIns="45710" rIns="91418" bIns="45710" anchor="ctr"/>
          <a:lstStyle>
            <a:lvl1pPr marL="0" indent="0" algn="ctr" defTabSz="1096986" rtl="0" eaLnBrk="1" latinLnBrk="0" hangingPunct="1">
              <a:spcBef>
                <a:spcPct val="20000"/>
              </a:spcBef>
              <a:buFont typeface="Arial" pitchFamily="34" charset="0"/>
              <a:buNone/>
              <a:defRPr lang="en-US" sz="8800" kern="1200" cap="all" baseline="0" smtClean="0">
                <a:solidFill>
                  <a:schemeClr val="tx1"/>
                </a:solidFill>
                <a:latin typeface="+mn-lt"/>
                <a:ea typeface="+mn-ea"/>
                <a:cs typeface="+mn-cs"/>
              </a:defRPr>
            </a:lvl1pPr>
            <a:lvl2pPr marL="0" indent="0" algn="ctr" defTabSz="1096986" rtl="0" eaLnBrk="1" latinLnBrk="0" hangingPunct="1">
              <a:spcBef>
                <a:spcPct val="20000"/>
              </a:spcBef>
              <a:buFont typeface="Arial" pitchFamily="34" charset="0"/>
              <a:buNone/>
              <a:defRPr lang="en-US" sz="2400" kern="1200" smtClean="0">
                <a:solidFill>
                  <a:schemeClr val="accent1"/>
                </a:solidFill>
                <a:latin typeface="+mn-lt"/>
                <a:ea typeface="+mn-ea"/>
                <a:cs typeface="+mn-cs"/>
              </a:defRPr>
            </a:lvl2pPr>
            <a:lvl3pPr marL="0" indent="0" algn="ctr" defTabSz="1096986" rtl="0" eaLnBrk="1" latinLnBrk="0" hangingPunct="1">
              <a:spcBef>
                <a:spcPct val="20000"/>
              </a:spcBef>
              <a:buFont typeface="Arial" pitchFamily="34" charset="0"/>
              <a:buNone/>
              <a:defRPr lang="en-US" sz="2400" kern="1200" smtClean="0">
                <a:solidFill>
                  <a:schemeClr val="accent1"/>
                </a:solidFill>
                <a:latin typeface="+mn-lt"/>
                <a:ea typeface="+mn-ea"/>
                <a:cs typeface="+mn-cs"/>
              </a:defRPr>
            </a:lvl3pPr>
            <a:lvl4pPr marL="0" indent="0" algn="ctr" defTabSz="1096986" rtl="0" eaLnBrk="1" latinLnBrk="0" hangingPunct="1">
              <a:spcBef>
                <a:spcPct val="20000"/>
              </a:spcBef>
              <a:buFont typeface="Arial" pitchFamily="34" charset="0"/>
              <a:buNone/>
              <a:defRPr lang="en-US" sz="2400" kern="1200" smtClean="0">
                <a:solidFill>
                  <a:schemeClr val="accent1"/>
                </a:solidFill>
                <a:latin typeface="+mn-lt"/>
                <a:ea typeface="+mn-ea"/>
                <a:cs typeface="+mn-cs"/>
              </a:defRPr>
            </a:lvl4pPr>
            <a:lvl5pPr marL="0" indent="0" algn="ctr" defTabSz="1096986" rtl="0" eaLnBrk="1" latinLnBrk="0" hangingPunct="1">
              <a:spcBef>
                <a:spcPct val="20000"/>
              </a:spcBef>
              <a:buFont typeface="Arial" pitchFamily="34" charset="0"/>
              <a:buNone/>
              <a:defRPr lang="en-US" sz="2400" kern="1200" smtClean="0">
                <a:solidFill>
                  <a:schemeClr val="accent1"/>
                </a:solidFill>
                <a:latin typeface="+mn-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327305250"/>
      </p:ext>
    </p:extLst>
  </p:cSld>
  <p:clrMapOvr>
    <a:masterClrMapping/>
  </p:clrMapOvr>
  <p:transition spd="med">
    <p:fade/>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JDV6_16x9_Video Cue">
    <p:spTree>
      <p:nvGrpSpPr>
        <p:cNvPr id="1" name=""/>
        <p:cNvGrpSpPr/>
        <p:nvPr/>
      </p:nvGrpSpPr>
      <p:grpSpPr>
        <a:xfrm>
          <a:off x="0" y="0"/>
          <a:ext cx="0" cy="0"/>
          <a:chOff x="0" y="0"/>
          <a:chExt cx="0" cy="0"/>
        </a:xfrm>
      </p:grpSpPr>
      <p:sp>
        <p:nvSpPr>
          <p:cNvPr id="3" name="Rectangle 2"/>
          <p:cNvSpPr/>
          <p:nvPr/>
        </p:nvSpPr>
        <p:spPr>
          <a:xfrm>
            <a:off x="-3251200" y="-757767"/>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096986">
              <a:spcAft>
                <a:spcPts val="800"/>
              </a:spcAft>
              <a:defRPr/>
            </a:pPr>
            <a:r>
              <a:rPr lang="en-US" sz="2133" dirty="0">
                <a:solidFill>
                  <a:srgbClr val="FFFFFF"/>
                </a:solidFill>
              </a:rPr>
              <a:t>Video Cue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4885" y="1926167"/>
            <a:ext cx="6758516" cy="26733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xt Placeholder 9"/>
          <p:cNvSpPr>
            <a:spLocks noGrp="1"/>
          </p:cNvSpPr>
          <p:nvPr>
            <p:ph type="body" sz="quarter" idx="10"/>
          </p:nvPr>
        </p:nvSpPr>
        <p:spPr>
          <a:xfrm>
            <a:off x="247650" y="4972051"/>
            <a:ext cx="14132983" cy="1625475"/>
          </a:xfrm>
          <a:prstGeom prst="rect">
            <a:avLst/>
          </a:prstGeom>
        </p:spPr>
        <p:txBody>
          <a:bodyPr lIns="91418" tIns="45710" rIns="91418" bIns="45710" anchor="ctr"/>
          <a:lstStyle>
            <a:lvl1pPr marL="0" indent="0" algn="ctr" defTabSz="1096986" rtl="0" eaLnBrk="1" latinLnBrk="0" hangingPunct="1">
              <a:spcBef>
                <a:spcPct val="20000"/>
              </a:spcBef>
              <a:buFont typeface="Arial" pitchFamily="34" charset="0"/>
              <a:buNone/>
              <a:defRPr lang="en-US" sz="3733" kern="1200" baseline="0" dirty="0" smtClean="0">
                <a:solidFill>
                  <a:schemeClr val="bg2"/>
                </a:solidFill>
                <a:latin typeface="+mn-lt"/>
                <a:ea typeface="+mn-ea"/>
                <a:cs typeface="+mn-cs"/>
              </a:defRPr>
            </a:lvl1pPr>
            <a:lvl2pPr marL="0" indent="0" algn="ctr" defTabSz="1096986" rtl="0" eaLnBrk="1" latinLnBrk="0" hangingPunct="1">
              <a:spcBef>
                <a:spcPct val="20000"/>
              </a:spcBef>
              <a:buFont typeface="Arial" pitchFamily="34" charset="0"/>
              <a:buNone/>
              <a:defRPr lang="en-US" sz="2400" kern="1200" smtClean="0">
                <a:solidFill>
                  <a:schemeClr val="accent1"/>
                </a:solidFill>
                <a:latin typeface="+mn-lt"/>
                <a:ea typeface="+mn-ea"/>
                <a:cs typeface="+mn-cs"/>
              </a:defRPr>
            </a:lvl2pPr>
            <a:lvl3pPr marL="0" indent="0" algn="ctr" defTabSz="1096986" rtl="0" eaLnBrk="1" latinLnBrk="0" hangingPunct="1">
              <a:spcBef>
                <a:spcPct val="20000"/>
              </a:spcBef>
              <a:buFont typeface="Arial" pitchFamily="34" charset="0"/>
              <a:buNone/>
              <a:defRPr lang="en-US" sz="2400" kern="1200" smtClean="0">
                <a:solidFill>
                  <a:schemeClr val="accent1"/>
                </a:solidFill>
                <a:latin typeface="+mn-lt"/>
                <a:ea typeface="+mn-ea"/>
                <a:cs typeface="+mn-cs"/>
              </a:defRPr>
            </a:lvl3pPr>
            <a:lvl4pPr marL="0" indent="0" algn="ctr" defTabSz="1096986" rtl="0" eaLnBrk="1" latinLnBrk="0" hangingPunct="1">
              <a:spcBef>
                <a:spcPct val="20000"/>
              </a:spcBef>
              <a:buFont typeface="Arial" pitchFamily="34" charset="0"/>
              <a:buNone/>
              <a:defRPr lang="en-US" sz="2400" kern="1200" smtClean="0">
                <a:solidFill>
                  <a:schemeClr val="accent1"/>
                </a:solidFill>
                <a:latin typeface="+mn-lt"/>
                <a:ea typeface="+mn-ea"/>
                <a:cs typeface="+mn-cs"/>
              </a:defRPr>
            </a:lvl4pPr>
            <a:lvl5pPr marL="0" indent="0" algn="ctr" defTabSz="1096986" rtl="0" eaLnBrk="1" latinLnBrk="0" hangingPunct="1">
              <a:spcBef>
                <a:spcPct val="20000"/>
              </a:spcBef>
              <a:buFont typeface="Arial" pitchFamily="34" charset="0"/>
              <a:buNone/>
              <a:defRPr lang="en-US" sz="2400" kern="1200" smtClean="0">
                <a:solidFill>
                  <a:schemeClr val="accent1"/>
                </a:solidFill>
                <a:latin typeface="+mn-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1362243428"/>
      </p:ext>
    </p:extLst>
  </p:cSld>
  <p:clrMapOvr>
    <a:masterClrMapping/>
  </p:clrMapOvr>
  <p:transition spd="med">
    <p:fade/>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JDV6_16x9_Placeholder">
    <p:spTree>
      <p:nvGrpSpPr>
        <p:cNvPr id="1" name=""/>
        <p:cNvGrpSpPr/>
        <p:nvPr/>
      </p:nvGrpSpPr>
      <p:grpSpPr>
        <a:xfrm>
          <a:off x="0" y="0"/>
          <a:ext cx="0" cy="0"/>
          <a:chOff x="0" y="0"/>
          <a:chExt cx="0" cy="0"/>
        </a:xfrm>
      </p:grpSpPr>
      <p:sp>
        <p:nvSpPr>
          <p:cNvPr id="3" name="Rectangle 2"/>
          <p:cNvSpPr/>
          <p:nvPr/>
        </p:nvSpPr>
        <p:spPr>
          <a:xfrm>
            <a:off x="247651" y="243417"/>
            <a:ext cx="14132983" cy="7730067"/>
          </a:xfrm>
          <a:prstGeom prst="rect">
            <a:avLst/>
          </a:prstGeom>
          <a:solidFill>
            <a:srgbClr val="A0B9C8">
              <a:alpha val="5098"/>
            </a:srgb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8915" anchor="ctr"/>
          <a:lstStyle/>
          <a:p>
            <a:pPr algn="ctr" defTabSz="1096986">
              <a:spcAft>
                <a:spcPts val="800"/>
              </a:spcAft>
              <a:defRPr/>
            </a:pPr>
            <a:r>
              <a:rPr lang="en-US" sz="6400" dirty="0">
                <a:solidFill>
                  <a:srgbClr val="FFFFFF"/>
                </a:solidFill>
              </a:rPr>
              <a:t>PLACEHOLDER</a:t>
            </a:r>
          </a:p>
        </p:txBody>
      </p:sp>
      <p:sp>
        <p:nvSpPr>
          <p:cNvPr id="5" name="Rectangle 4"/>
          <p:cNvSpPr/>
          <p:nvPr/>
        </p:nvSpPr>
        <p:spPr>
          <a:xfrm>
            <a:off x="-3251200" y="-757767"/>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096986">
              <a:spcAft>
                <a:spcPts val="800"/>
              </a:spcAft>
              <a:defRPr/>
            </a:pPr>
            <a:r>
              <a:rPr lang="en-US" sz="2133" dirty="0">
                <a:solidFill>
                  <a:srgbClr val="FFFFFF"/>
                </a:solidFill>
              </a:rPr>
              <a:t>Placeholder Slide</a:t>
            </a:r>
          </a:p>
        </p:txBody>
      </p:sp>
      <p:sp>
        <p:nvSpPr>
          <p:cNvPr id="4" name="Text Placeholder 9"/>
          <p:cNvSpPr>
            <a:spLocks noGrp="1"/>
          </p:cNvSpPr>
          <p:nvPr>
            <p:ph type="body" sz="quarter" idx="10"/>
          </p:nvPr>
        </p:nvSpPr>
        <p:spPr>
          <a:xfrm>
            <a:off x="247651" y="4465984"/>
            <a:ext cx="14132983" cy="1625475"/>
          </a:xfrm>
          <a:prstGeom prst="rect">
            <a:avLst/>
          </a:prstGeom>
        </p:spPr>
        <p:txBody>
          <a:bodyPr lIns="91418" tIns="45710" rIns="91418" bIns="45710" anchor="ctr"/>
          <a:lstStyle>
            <a:lvl1pPr marL="0" indent="0" algn="ctr" defTabSz="1096986" rtl="0" eaLnBrk="1" latinLnBrk="0" hangingPunct="1">
              <a:spcBef>
                <a:spcPct val="20000"/>
              </a:spcBef>
              <a:buFont typeface="Arial" pitchFamily="34" charset="0"/>
              <a:buNone/>
              <a:defRPr lang="en-US" sz="3733" kern="1200" baseline="0" smtClean="0">
                <a:solidFill>
                  <a:schemeClr val="bg2"/>
                </a:solidFill>
                <a:latin typeface="+mn-lt"/>
                <a:ea typeface="+mn-ea"/>
                <a:cs typeface="+mn-cs"/>
              </a:defRPr>
            </a:lvl1pPr>
            <a:lvl2pPr marL="0" indent="0" algn="ctr" defTabSz="1096986" rtl="0" eaLnBrk="1" latinLnBrk="0" hangingPunct="1">
              <a:spcBef>
                <a:spcPct val="20000"/>
              </a:spcBef>
              <a:buFont typeface="Arial" pitchFamily="34" charset="0"/>
              <a:buNone/>
              <a:defRPr lang="en-US" sz="2400" kern="1200" smtClean="0">
                <a:solidFill>
                  <a:schemeClr val="accent1"/>
                </a:solidFill>
                <a:latin typeface="+mn-lt"/>
                <a:ea typeface="+mn-ea"/>
                <a:cs typeface="+mn-cs"/>
              </a:defRPr>
            </a:lvl2pPr>
            <a:lvl3pPr marL="0" indent="0" algn="ctr" defTabSz="1096986" rtl="0" eaLnBrk="1" latinLnBrk="0" hangingPunct="1">
              <a:spcBef>
                <a:spcPct val="20000"/>
              </a:spcBef>
              <a:buFont typeface="Arial" pitchFamily="34" charset="0"/>
              <a:buNone/>
              <a:defRPr lang="en-US" sz="2400" kern="1200" smtClean="0">
                <a:solidFill>
                  <a:schemeClr val="accent1"/>
                </a:solidFill>
                <a:latin typeface="+mn-lt"/>
                <a:ea typeface="+mn-ea"/>
                <a:cs typeface="+mn-cs"/>
              </a:defRPr>
            </a:lvl3pPr>
            <a:lvl4pPr marL="0" indent="0" algn="ctr" defTabSz="1096986" rtl="0" eaLnBrk="1" latinLnBrk="0" hangingPunct="1">
              <a:spcBef>
                <a:spcPct val="20000"/>
              </a:spcBef>
              <a:buFont typeface="Arial" pitchFamily="34" charset="0"/>
              <a:buNone/>
              <a:defRPr lang="en-US" sz="2400" kern="1200" smtClean="0">
                <a:solidFill>
                  <a:schemeClr val="accent1"/>
                </a:solidFill>
                <a:latin typeface="+mn-lt"/>
                <a:ea typeface="+mn-ea"/>
                <a:cs typeface="+mn-cs"/>
              </a:defRPr>
            </a:lvl4pPr>
            <a:lvl5pPr marL="0" indent="0" algn="ctr" defTabSz="1096986" rtl="0" eaLnBrk="1" latinLnBrk="0" hangingPunct="1">
              <a:spcBef>
                <a:spcPct val="20000"/>
              </a:spcBef>
              <a:buFont typeface="Arial" pitchFamily="34" charset="0"/>
              <a:buNone/>
              <a:defRPr lang="en-US" sz="2400" kern="1200" smtClean="0">
                <a:solidFill>
                  <a:schemeClr val="accent1"/>
                </a:solidFill>
                <a:latin typeface="+mn-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271826264"/>
      </p:ext>
    </p:extLst>
  </p:cSld>
  <p:clrMapOvr>
    <a:masterClrMapping/>
  </p:clrMapOvr>
  <p:transition spd="med">
    <p:fade/>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JDV6_16x9_Event Intro">
    <p:spTree>
      <p:nvGrpSpPr>
        <p:cNvPr id="1" name=""/>
        <p:cNvGrpSpPr/>
        <p:nvPr/>
      </p:nvGrpSpPr>
      <p:grpSpPr>
        <a:xfrm>
          <a:off x="0" y="0"/>
          <a:ext cx="0" cy="0"/>
          <a:chOff x="0" y="0"/>
          <a:chExt cx="0" cy="0"/>
        </a:xfrm>
      </p:grpSpPr>
      <p:sp>
        <p:nvSpPr>
          <p:cNvPr id="4" name="Rectangle 3"/>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467">
              <a:spcAft>
                <a:spcPts val="857"/>
              </a:spcAft>
              <a:defRPr/>
            </a:pPr>
            <a:r>
              <a:rPr lang="en-US">
                <a:solidFill>
                  <a:srgbClr val="FFFFFF"/>
                </a:solidFill>
              </a:rPr>
              <a:t>Executive Intro Slide</a:t>
            </a:r>
            <a:endParaRPr lang="en-US" dirty="0">
              <a:solidFill>
                <a:srgbClr val="FFFFFF"/>
              </a:solidFill>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465669" y="173613"/>
            <a:ext cx="2091267" cy="16298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9" name="Text Placeholder 20"/>
          <p:cNvSpPr>
            <a:spLocks noGrp="1"/>
          </p:cNvSpPr>
          <p:nvPr>
            <p:ph type="body" sz="quarter" idx="16"/>
          </p:nvPr>
        </p:nvSpPr>
        <p:spPr>
          <a:xfrm>
            <a:off x="6035360" y="1542549"/>
            <a:ext cx="6515101" cy="2920999"/>
          </a:xfrm>
          <a:prstGeom prst="rect">
            <a:avLst/>
          </a:prstGeom>
        </p:spPr>
        <p:txBody>
          <a:bodyPr lIns="0" tIns="130367" rIns="0" bIns="130367" anchor="b"/>
          <a:lstStyle>
            <a:lvl1pPr marL="0" indent="0">
              <a:lnSpc>
                <a:spcPct val="95000"/>
              </a:lnSpc>
              <a:spcBef>
                <a:spcPts val="0"/>
              </a:spcBef>
              <a:buNone/>
              <a:defRPr lang="en-US" sz="6300" b="1" kern="1200" cap="all" baseline="0" dirty="0" smtClean="0">
                <a:solidFill>
                  <a:schemeClr val="tx1"/>
                </a:solidFill>
                <a:latin typeface="Antenna Black" pitchFamily="50" charset="0"/>
                <a:ea typeface="+mn-ea"/>
                <a:cs typeface="Aparajita" pitchFamily="34" charset="0"/>
              </a:defRPr>
            </a:lvl1pPr>
          </a:lstStyle>
          <a:p>
            <a:pPr lvl="0"/>
            <a:r>
              <a:rPr lang="en-US" smtClean="0"/>
              <a:t>Click to edit Master text styles</a:t>
            </a:r>
          </a:p>
        </p:txBody>
      </p:sp>
      <p:sp>
        <p:nvSpPr>
          <p:cNvPr id="20" name="Text Placeholder 5"/>
          <p:cNvSpPr>
            <a:spLocks noGrp="1"/>
          </p:cNvSpPr>
          <p:nvPr>
            <p:ph type="body" sz="quarter" idx="17"/>
          </p:nvPr>
        </p:nvSpPr>
        <p:spPr>
          <a:xfrm>
            <a:off x="6035385" y="4722012"/>
            <a:ext cx="6515099" cy="577849"/>
          </a:xfrm>
          <a:prstGeom prst="rect">
            <a:avLst/>
          </a:prstGeom>
        </p:spPr>
        <p:txBody>
          <a:bodyPr lIns="0" tIns="65202" rIns="130367" bIns="65202"/>
          <a:lstStyle>
            <a:lvl1pPr marL="0" indent="0">
              <a:lnSpc>
                <a:spcPct val="95000"/>
              </a:lnSpc>
              <a:buNone/>
              <a:defRPr sz="4000">
                <a:solidFill>
                  <a:schemeClr val="accent3"/>
                </a:solidFill>
              </a:defRPr>
            </a:lvl1pPr>
            <a:lvl2pPr>
              <a:defRPr sz="3600">
                <a:solidFill>
                  <a:schemeClr val="accent4"/>
                </a:solidFill>
              </a:defRPr>
            </a:lvl2pPr>
            <a:lvl3pPr>
              <a:defRPr sz="3600">
                <a:solidFill>
                  <a:schemeClr val="accent4"/>
                </a:solidFill>
              </a:defRPr>
            </a:lvl3pPr>
            <a:lvl4pPr>
              <a:defRPr sz="3600">
                <a:solidFill>
                  <a:schemeClr val="accent4"/>
                </a:solidFill>
              </a:defRPr>
            </a:lvl4pPr>
            <a:lvl5pPr>
              <a:defRPr sz="3600">
                <a:solidFill>
                  <a:schemeClr val="accent4"/>
                </a:solidFill>
              </a:defRPr>
            </a:lvl5pPr>
          </a:lstStyle>
          <a:p>
            <a:pPr lvl="0"/>
            <a:r>
              <a:rPr lang="en-US" smtClean="0"/>
              <a:t>Click to edit Master text styles</a:t>
            </a:r>
          </a:p>
        </p:txBody>
      </p:sp>
    </p:spTree>
    <p:extLst>
      <p:ext uri="{BB962C8B-B14F-4D97-AF65-F5344CB8AC3E}">
        <p14:creationId xmlns:p14="http://schemas.microsoft.com/office/powerpoint/2010/main" val="1610009097"/>
      </p:ext>
    </p:extLst>
  </p:cSld>
  <p:clrMapOvr>
    <a:masterClrMapping/>
  </p:clrMapOvr>
  <p:transition spd="med">
    <p:fade/>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JDV6_16x9_Executive Intro 3">
    <p:spTree>
      <p:nvGrpSpPr>
        <p:cNvPr id="1" name=""/>
        <p:cNvGrpSpPr/>
        <p:nvPr/>
      </p:nvGrpSpPr>
      <p:grpSpPr>
        <a:xfrm>
          <a:off x="0" y="0"/>
          <a:ext cx="0" cy="0"/>
          <a:chOff x="0" y="0"/>
          <a:chExt cx="0" cy="0"/>
        </a:xfrm>
      </p:grpSpPr>
      <p:sp>
        <p:nvSpPr>
          <p:cNvPr id="6" name="Rectangle 5"/>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467">
              <a:spcAft>
                <a:spcPts val="857"/>
              </a:spcAft>
              <a:defRPr/>
            </a:pPr>
            <a:r>
              <a:rPr lang="en-US">
                <a:solidFill>
                  <a:srgbClr val="FFFFFF"/>
                </a:solidFill>
              </a:rPr>
              <a:t>Executive Intro Slide</a:t>
            </a:r>
            <a:endParaRPr lang="en-US" dirty="0">
              <a:solidFill>
                <a:srgbClr val="FFFFFF"/>
              </a:solidFill>
            </a:endParaRPr>
          </a:p>
        </p:txBody>
      </p:sp>
      <p:sp>
        <p:nvSpPr>
          <p:cNvPr id="42" name="Text Placeholder 20"/>
          <p:cNvSpPr>
            <a:spLocks noGrp="1"/>
          </p:cNvSpPr>
          <p:nvPr>
            <p:ph type="body" sz="quarter" idx="16"/>
          </p:nvPr>
        </p:nvSpPr>
        <p:spPr>
          <a:xfrm>
            <a:off x="6034621" y="1555809"/>
            <a:ext cx="8252883" cy="2920999"/>
          </a:xfrm>
          <a:prstGeom prst="rect">
            <a:avLst/>
          </a:prstGeom>
        </p:spPr>
        <p:txBody>
          <a:bodyPr lIns="0" tIns="130367" rIns="0" bIns="130367" anchor="b"/>
          <a:lstStyle>
            <a:lvl1pPr marL="0" indent="0">
              <a:lnSpc>
                <a:spcPct val="95000"/>
              </a:lnSpc>
              <a:spcBef>
                <a:spcPts val="0"/>
              </a:spcBef>
              <a:buNone/>
              <a:defRPr lang="en-US" sz="6900" b="1" kern="1200" cap="all" baseline="0" dirty="0" smtClean="0">
                <a:solidFill>
                  <a:schemeClr val="tx1"/>
                </a:solidFill>
                <a:latin typeface="+mn-lt"/>
                <a:ea typeface="+mn-ea"/>
                <a:cs typeface="Aparajita" pitchFamily="34" charset="0"/>
              </a:defRPr>
            </a:lvl1pPr>
          </a:lstStyle>
          <a:p>
            <a:pPr lvl="0"/>
            <a:r>
              <a:rPr lang="en-US" smtClean="0"/>
              <a:t>Click to edit Master text styles</a:t>
            </a:r>
          </a:p>
        </p:txBody>
      </p:sp>
      <p:sp>
        <p:nvSpPr>
          <p:cNvPr id="12" name="Text Placeholder 5"/>
          <p:cNvSpPr>
            <a:spLocks noGrp="1"/>
          </p:cNvSpPr>
          <p:nvPr>
            <p:ph type="body" sz="quarter" idx="17"/>
          </p:nvPr>
        </p:nvSpPr>
        <p:spPr>
          <a:xfrm>
            <a:off x="6034621" y="4722010"/>
            <a:ext cx="8252883" cy="577849"/>
          </a:xfrm>
          <a:prstGeom prst="rect">
            <a:avLst/>
          </a:prstGeom>
        </p:spPr>
        <p:txBody>
          <a:bodyPr lIns="0" tIns="65202" rIns="130367" bIns="65202"/>
          <a:lstStyle>
            <a:lvl1pPr marL="0" indent="0">
              <a:lnSpc>
                <a:spcPct val="95000"/>
              </a:lnSpc>
              <a:buNone/>
              <a:defRPr lang="en-US" sz="4000" kern="1200" dirty="0">
                <a:solidFill>
                  <a:schemeClr val="accent3"/>
                </a:solidFill>
                <a:latin typeface="+mn-lt"/>
                <a:ea typeface="+mn-ea"/>
                <a:cs typeface="+mn-cs"/>
              </a:defRPr>
            </a:lvl1pPr>
            <a:lvl2pPr>
              <a:defRPr sz="3600">
                <a:solidFill>
                  <a:schemeClr val="accent4"/>
                </a:solidFill>
              </a:defRPr>
            </a:lvl2pPr>
            <a:lvl3pPr>
              <a:defRPr sz="3600">
                <a:solidFill>
                  <a:schemeClr val="accent4"/>
                </a:solidFill>
              </a:defRPr>
            </a:lvl3pPr>
            <a:lvl4pPr>
              <a:defRPr sz="3600">
                <a:solidFill>
                  <a:schemeClr val="accent4"/>
                </a:solidFill>
              </a:defRPr>
            </a:lvl4pPr>
            <a:lvl5pPr>
              <a:defRPr sz="3600">
                <a:solidFill>
                  <a:schemeClr val="accent4"/>
                </a:solidFill>
              </a:defRPr>
            </a:lvl5pPr>
          </a:lstStyle>
          <a:p>
            <a:pPr lvl="0"/>
            <a:r>
              <a:rPr lang="en-US" smtClean="0"/>
              <a:t>Click to edit Master text styles</a:t>
            </a:r>
          </a:p>
        </p:txBody>
      </p:sp>
      <p:sp>
        <p:nvSpPr>
          <p:cNvPr id="21" name="Text Placeholder 4"/>
          <p:cNvSpPr>
            <a:spLocks noGrp="1"/>
          </p:cNvSpPr>
          <p:nvPr>
            <p:ph type="body" sz="quarter" idx="15"/>
          </p:nvPr>
        </p:nvSpPr>
        <p:spPr>
          <a:xfrm>
            <a:off x="6034656" y="6509687"/>
            <a:ext cx="8252885" cy="468304"/>
          </a:xfrm>
          <a:prstGeom prst="rect">
            <a:avLst/>
          </a:prstGeom>
        </p:spPr>
        <p:txBody>
          <a:bodyPr lIns="0" tIns="130367" rIns="0" bIns="130367"/>
          <a:lstStyle>
            <a:lvl1pPr marL="440057" indent="-440057">
              <a:lnSpc>
                <a:spcPct val="95000"/>
              </a:lnSpc>
              <a:spcBef>
                <a:spcPts val="0"/>
              </a:spcBef>
              <a:buNone/>
              <a:defRPr lang="en-US" sz="2000" b="1" kern="1200" cap="all" baseline="0" smtClean="0">
                <a:solidFill>
                  <a:schemeClr val="tx1"/>
                </a:solidFill>
                <a:latin typeface="+mn-lt"/>
                <a:ea typeface="+mn-ea"/>
                <a:cs typeface="+mn-cs"/>
              </a:defRPr>
            </a:lvl1pPr>
          </a:lstStyle>
          <a:p>
            <a:pPr lvl="0"/>
            <a:r>
              <a:rPr lang="en-US" smtClean="0"/>
              <a:t>Click to edit Master text styles</a:t>
            </a:r>
          </a:p>
        </p:txBody>
      </p:sp>
      <p:sp>
        <p:nvSpPr>
          <p:cNvPr id="22" name="Text Placeholder 3"/>
          <p:cNvSpPr>
            <a:spLocks noGrp="1"/>
          </p:cNvSpPr>
          <p:nvPr>
            <p:ph type="body" sz="quarter" idx="14"/>
          </p:nvPr>
        </p:nvSpPr>
        <p:spPr>
          <a:xfrm>
            <a:off x="6034656" y="5938263"/>
            <a:ext cx="8252885" cy="546848"/>
          </a:xfrm>
          <a:prstGeom prst="rect">
            <a:avLst/>
          </a:prstGeom>
        </p:spPr>
        <p:txBody>
          <a:bodyPr lIns="0" tIns="130367" rIns="0" bIns="130367"/>
          <a:lstStyle>
            <a:lvl1pPr marL="0" marR="0" indent="0" algn="l" defTabSz="1173428" rtl="0" eaLnBrk="1" fontAlgn="auto" latinLnBrk="0" hangingPunct="1">
              <a:lnSpc>
                <a:spcPct val="95000"/>
              </a:lnSpc>
              <a:spcBef>
                <a:spcPct val="20000"/>
              </a:spcBef>
              <a:spcAft>
                <a:spcPts val="0"/>
              </a:spcAft>
              <a:buClrTx/>
              <a:buSzTx/>
              <a:buFont typeface="Arial" pitchFamily="34" charset="0"/>
              <a:buNone/>
              <a:tabLst/>
              <a:defRPr lang="en-US" sz="2900" kern="1200" smtClean="0">
                <a:solidFill>
                  <a:srgbClr val="FFFFFF"/>
                </a:solidFill>
                <a:latin typeface="+mn-lt"/>
                <a:ea typeface="+mn-ea"/>
                <a:cs typeface="+mn-cs"/>
              </a:defRPr>
            </a:lvl1pPr>
            <a:lvl2pPr marL="0" marR="0" indent="0" algn="l" defTabSz="1173428" rtl="0" eaLnBrk="1" fontAlgn="auto" latinLnBrk="0" hangingPunct="1">
              <a:lnSpc>
                <a:spcPct val="100000"/>
              </a:lnSpc>
              <a:spcBef>
                <a:spcPct val="20000"/>
              </a:spcBef>
              <a:spcAft>
                <a:spcPts val="0"/>
              </a:spcAft>
              <a:buClrTx/>
              <a:buSzTx/>
              <a:buFont typeface="Arial" pitchFamily="34" charset="0"/>
              <a:buNone/>
              <a:tabLst/>
              <a:defRPr lang="en-US" sz="2700" kern="1200" smtClean="0">
                <a:solidFill>
                  <a:srgbClr val="FFFFFF"/>
                </a:solidFill>
                <a:latin typeface="+mn-lt"/>
                <a:ea typeface="+mn-ea"/>
                <a:cs typeface="+mn-cs"/>
              </a:defRPr>
            </a:lvl2pPr>
            <a:lvl3pPr marL="0" marR="0" indent="0" algn="l" defTabSz="1173428" rtl="0" eaLnBrk="1" fontAlgn="auto" latinLnBrk="0" hangingPunct="1">
              <a:lnSpc>
                <a:spcPct val="100000"/>
              </a:lnSpc>
              <a:spcBef>
                <a:spcPct val="20000"/>
              </a:spcBef>
              <a:spcAft>
                <a:spcPts val="0"/>
              </a:spcAft>
              <a:buClrTx/>
              <a:buSzTx/>
              <a:buFont typeface="Arial" pitchFamily="34" charset="0"/>
              <a:buNone/>
              <a:tabLst/>
              <a:defRPr lang="en-US" sz="2700" kern="1200" smtClean="0">
                <a:solidFill>
                  <a:srgbClr val="FFFFFF"/>
                </a:solidFill>
                <a:latin typeface="+mn-lt"/>
                <a:ea typeface="+mn-ea"/>
                <a:cs typeface="+mn-cs"/>
              </a:defRPr>
            </a:lvl3pPr>
            <a:lvl4pPr marL="0" marR="0" indent="0" algn="l" defTabSz="1173428" rtl="0" eaLnBrk="1" fontAlgn="auto" latinLnBrk="0" hangingPunct="1">
              <a:lnSpc>
                <a:spcPct val="100000"/>
              </a:lnSpc>
              <a:spcBef>
                <a:spcPct val="20000"/>
              </a:spcBef>
              <a:spcAft>
                <a:spcPts val="0"/>
              </a:spcAft>
              <a:buClrTx/>
              <a:buSzTx/>
              <a:buFont typeface="Arial" pitchFamily="34" charset="0"/>
              <a:buNone/>
              <a:tabLst/>
              <a:defRPr lang="en-US" sz="2700" kern="1200" smtClean="0">
                <a:solidFill>
                  <a:srgbClr val="FFFFFF"/>
                </a:solidFill>
                <a:latin typeface="+mn-lt"/>
                <a:ea typeface="+mn-ea"/>
                <a:cs typeface="+mn-cs"/>
              </a:defRPr>
            </a:lvl4pPr>
            <a:lvl5pPr marL="0" marR="0" indent="0" algn="l" defTabSz="1173428" rtl="0" eaLnBrk="1" fontAlgn="auto" latinLnBrk="0" hangingPunct="1">
              <a:lnSpc>
                <a:spcPct val="100000"/>
              </a:lnSpc>
              <a:spcBef>
                <a:spcPct val="20000"/>
              </a:spcBef>
              <a:spcAft>
                <a:spcPts val="0"/>
              </a:spcAft>
              <a:buClrTx/>
              <a:buSzTx/>
              <a:buFont typeface="Arial" pitchFamily="34" charset="0"/>
              <a:buNone/>
              <a:tabLst/>
              <a:defRPr lang="en-US" sz="2700" kern="1200">
                <a:solidFill>
                  <a:srgbClr val="FFFFFF"/>
                </a:solidFill>
                <a:latin typeface="+mn-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787689126"/>
      </p:ext>
    </p:extLst>
  </p:cSld>
  <p:clrMapOvr>
    <a:masterClrMapping/>
  </p:clrMapOvr>
  <p:transition spd="med">
    <p:fade/>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JDV6_16x9_Left_Executive Intro 1">
    <p:spTree>
      <p:nvGrpSpPr>
        <p:cNvPr id="1" name=""/>
        <p:cNvGrpSpPr/>
        <p:nvPr/>
      </p:nvGrpSpPr>
      <p:grpSpPr>
        <a:xfrm>
          <a:off x="0" y="0"/>
          <a:ext cx="0" cy="0"/>
          <a:chOff x="0" y="0"/>
          <a:chExt cx="0" cy="0"/>
        </a:xfrm>
      </p:grpSpPr>
      <p:sp>
        <p:nvSpPr>
          <p:cNvPr id="6" name="Rectangle 5"/>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467">
              <a:spcAft>
                <a:spcPts val="857"/>
              </a:spcAft>
              <a:defRPr/>
            </a:pPr>
            <a:r>
              <a:rPr lang="en-US">
                <a:solidFill>
                  <a:srgbClr val="FFFFFF"/>
                </a:solidFill>
              </a:rPr>
              <a:t>Executive Intro Slide</a:t>
            </a:r>
            <a:endParaRPr lang="en-US" dirty="0">
              <a:solidFill>
                <a:srgbClr val="FFFFFF"/>
              </a:solidFill>
            </a:endParaRPr>
          </a:p>
        </p:txBody>
      </p:sp>
      <p:sp>
        <p:nvSpPr>
          <p:cNvPr id="42" name="Text Placeholder 20"/>
          <p:cNvSpPr>
            <a:spLocks noGrp="1"/>
          </p:cNvSpPr>
          <p:nvPr>
            <p:ph type="body" sz="quarter" idx="16"/>
          </p:nvPr>
        </p:nvSpPr>
        <p:spPr>
          <a:xfrm>
            <a:off x="1221317" y="1555809"/>
            <a:ext cx="8252883" cy="2920999"/>
          </a:xfrm>
          <a:prstGeom prst="rect">
            <a:avLst/>
          </a:prstGeom>
        </p:spPr>
        <p:txBody>
          <a:bodyPr lIns="0" tIns="130367" rIns="0" bIns="130367" anchor="b"/>
          <a:lstStyle>
            <a:lvl1pPr marL="0" indent="0">
              <a:lnSpc>
                <a:spcPct val="95000"/>
              </a:lnSpc>
              <a:spcBef>
                <a:spcPts val="0"/>
              </a:spcBef>
              <a:buNone/>
              <a:defRPr lang="en-US" sz="6900" b="1" kern="1200" cap="all" baseline="0" dirty="0" smtClean="0">
                <a:solidFill>
                  <a:schemeClr val="tx1"/>
                </a:solidFill>
                <a:latin typeface="+mn-lt"/>
                <a:ea typeface="+mn-ea"/>
                <a:cs typeface="Aparajita" pitchFamily="34" charset="0"/>
              </a:defRPr>
            </a:lvl1pPr>
          </a:lstStyle>
          <a:p>
            <a:pPr lvl="0"/>
            <a:r>
              <a:rPr lang="en-US" smtClean="0"/>
              <a:t>Click to edit Master text styles</a:t>
            </a:r>
          </a:p>
        </p:txBody>
      </p:sp>
      <p:sp>
        <p:nvSpPr>
          <p:cNvPr id="12" name="Text Placeholder 5"/>
          <p:cNvSpPr>
            <a:spLocks noGrp="1"/>
          </p:cNvSpPr>
          <p:nvPr>
            <p:ph type="body" sz="quarter" idx="17"/>
          </p:nvPr>
        </p:nvSpPr>
        <p:spPr>
          <a:xfrm>
            <a:off x="1221317" y="4722010"/>
            <a:ext cx="8252883" cy="577849"/>
          </a:xfrm>
          <a:prstGeom prst="rect">
            <a:avLst/>
          </a:prstGeom>
        </p:spPr>
        <p:txBody>
          <a:bodyPr lIns="0" tIns="65202" rIns="130367" bIns="65202"/>
          <a:lstStyle>
            <a:lvl1pPr marL="0" indent="0">
              <a:lnSpc>
                <a:spcPct val="95000"/>
              </a:lnSpc>
              <a:buNone/>
              <a:defRPr lang="en-US" sz="4000" kern="1200" dirty="0">
                <a:solidFill>
                  <a:schemeClr val="accent3"/>
                </a:solidFill>
                <a:latin typeface="+mn-lt"/>
                <a:ea typeface="+mn-ea"/>
                <a:cs typeface="+mn-cs"/>
              </a:defRPr>
            </a:lvl1pPr>
            <a:lvl2pPr>
              <a:defRPr sz="3600">
                <a:solidFill>
                  <a:schemeClr val="accent4"/>
                </a:solidFill>
              </a:defRPr>
            </a:lvl2pPr>
            <a:lvl3pPr>
              <a:defRPr sz="3600">
                <a:solidFill>
                  <a:schemeClr val="accent4"/>
                </a:solidFill>
              </a:defRPr>
            </a:lvl3pPr>
            <a:lvl4pPr>
              <a:defRPr sz="3600">
                <a:solidFill>
                  <a:schemeClr val="accent4"/>
                </a:solidFill>
              </a:defRPr>
            </a:lvl4pPr>
            <a:lvl5pPr>
              <a:defRPr sz="3600">
                <a:solidFill>
                  <a:schemeClr val="accent4"/>
                </a:solidFill>
              </a:defRPr>
            </a:lvl5pPr>
          </a:lstStyle>
          <a:p>
            <a:pPr lvl="0"/>
            <a:r>
              <a:rPr lang="en-US" smtClean="0"/>
              <a:t>Click to edit Master text styles</a:t>
            </a:r>
          </a:p>
        </p:txBody>
      </p:sp>
      <p:sp>
        <p:nvSpPr>
          <p:cNvPr id="21" name="Text Placeholder 4"/>
          <p:cNvSpPr>
            <a:spLocks noGrp="1"/>
          </p:cNvSpPr>
          <p:nvPr>
            <p:ph type="body" sz="quarter" idx="15"/>
          </p:nvPr>
        </p:nvSpPr>
        <p:spPr>
          <a:xfrm>
            <a:off x="1221352" y="6509687"/>
            <a:ext cx="8252885" cy="468304"/>
          </a:xfrm>
          <a:prstGeom prst="rect">
            <a:avLst/>
          </a:prstGeom>
        </p:spPr>
        <p:txBody>
          <a:bodyPr lIns="0" tIns="130367" rIns="0" bIns="130367"/>
          <a:lstStyle>
            <a:lvl1pPr marL="440057" indent="-440057">
              <a:lnSpc>
                <a:spcPct val="95000"/>
              </a:lnSpc>
              <a:spcBef>
                <a:spcPts val="0"/>
              </a:spcBef>
              <a:buNone/>
              <a:defRPr lang="en-US" sz="2000" b="1" kern="1200" cap="all" baseline="0" smtClean="0">
                <a:solidFill>
                  <a:schemeClr val="tx1"/>
                </a:solidFill>
                <a:latin typeface="+mn-lt"/>
                <a:ea typeface="+mn-ea"/>
                <a:cs typeface="+mn-cs"/>
              </a:defRPr>
            </a:lvl1pPr>
          </a:lstStyle>
          <a:p>
            <a:pPr lvl="0"/>
            <a:r>
              <a:rPr lang="en-US" smtClean="0"/>
              <a:t>Click to edit Master text styles</a:t>
            </a:r>
          </a:p>
        </p:txBody>
      </p:sp>
      <p:sp>
        <p:nvSpPr>
          <p:cNvPr id="22" name="Text Placeholder 3"/>
          <p:cNvSpPr>
            <a:spLocks noGrp="1"/>
          </p:cNvSpPr>
          <p:nvPr>
            <p:ph type="body" sz="quarter" idx="14"/>
          </p:nvPr>
        </p:nvSpPr>
        <p:spPr>
          <a:xfrm>
            <a:off x="1221352" y="5938263"/>
            <a:ext cx="8252885" cy="546848"/>
          </a:xfrm>
          <a:prstGeom prst="rect">
            <a:avLst/>
          </a:prstGeom>
        </p:spPr>
        <p:txBody>
          <a:bodyPr lIns="0" tIns="130367" rIns="0" bIns="130367"/>
          <a:lstStyle>
            <a:lvl1pPr marL="0" marR="0" indent="0" algn="l" defTabSz="1173428" rtl="0" eaLnBrk="1" fontAlgn="auto" latinLnBrk="0" hangingPunct="1">
              <a:lnSpc>
                <a:spcPct val="95000"/>
              </a:lnSpc>
              <a:spcBef>
                <a:spcPct val="20000"/>
              </a:spcBef>
              <a:spcAft>
                <a:spcPts val="0"/>
              </a:spcAft>
              <a:buClrTx/>
              <a:buSzTx/>
              <a:buFont typeface="Arial" pitchFamily="34" charset="0"/>
              <a:buNone/>
              <a:tabLst/>
              <a:defRPr lang="en-US" sz="2900" kern="1200" smtClean="0">
                <a:solidFill>
                  <a:srgbClr val="FFFFFF"/>
                </a:solidFill>
                <a:latin typeface="+mn-lt"/>
                <a:ea typeface="+mn-ea"/>
                <a:cs typeface="+mn-cs"/>
              </a:defRPr>
            </a:lvl1pPr>
            <a:lvl2pPr marL="0" marR="0" indent="0" algn="l" defTabSz="1173428" rtl="0" eaLnBrk="1" fontAlgn="auto" latinLnBrk="0" hangingPunct="1">
              <a:lnSpc>
                <a:spcPct val="100000"/>
              </a:lnSpc>
              <a:spcBef>
                <a:spcPct val="20000"/>
              </a:spcBef>
              <a:spcAft>
                <a:spcPts val="0"/>
              </a:spcAft>
              <a:buClrTx/>
              <a:buSzTx/>
              <a:buFont typeface="Arial" pitchFamily="34" charset="0"/>
              <a:buNone/>
              <a:tabLst/>
              <a:defRPr lang="en-US" sz="2700" kern="1200" smtClean="0">
                <a:solidFill>
                  <a:srgbClr val="FFFFFF"/>
                </a:solidFill>
                <a:latin typeface="+mn-lt"/>
                <a:ea typeface="+mn-ea"/>
                <a:cs typeface="+mn-cs"/>
              </a:defRPr>
            </a:lvl2pPr>
            <a:lvl3pPr marL="0" marR="0" indent="0" algn="l" defTabSz="1173428" rtl="0" eaLnBrk="1" fontAlgn="auto" latinLnBrk="0" hangingPunct="1">
              <a:lnSpc>
                <a:spcPct val="100000"/>
              </a:lnSpc>
              <a:spcBef>
                <a:spcPct val="20000"/>
              </a:spcBef>
              <a:spcAft>
                <a:spcPts val="0"/>
              </a:spcAft>
              <a:buClrTx/>
              <a:buSzTx/>
              <a:buFont typeface="Arial" pitchFamily="34" charset="0"/>
              <a:buNone/>
              <a:tabLst/>
              <a:defRPr lang="en-US" sz="2700" kern="1200" smtClean="0">
                <a:solidFill>
                  <a:srgbClr val="FFFFFF"/>
                </a:solidFill>
                <a:latin typeface="+mn-lt"/>
                <a:ea typeface="+mn-ea"/>
                <a:cs typeface="+mn-cs"/>
              </a:defRPr>
            </a:lvl3pPr>
            <a:lvl4pPr marL="0" marR="0" indent="0" algn="l" defTabSz="1173428" rtl="0" eaLnBrk="1" fontAlgn="auto" latinLnBrk="0" hangingPunct="1">
              <a:lnSpc>
                <a:spcPct val="100000"/>
              </a:lnSpc>
              <a:spcBef>
                <a:spcPct val="20000"/>
              </a:spcBef>
              <a:spcAft>
                <a:spcPts val="0"/>
              </a:spcAft>
              <a:buClrTx/>
              <a:buSzTx/>
              <a:buFont typeface="Arial" pitchFamily="34" charset="0"/>
              <a:buNone/>
              <a:tabLst/>
              <a:defRPr lang="en-US" sz="2700" kern="1200" smtClean="0">
                <a:solidFill>
                  <a:srgbClr val="FFFFFF"/>
                </a:solidFill>
                <a:latin typeface="+mn-lt"/>
                <a:ea typeface="+mn-ea"/>
                <a:cs typeface="+mn-cs"/>
              </a:defRPr>
            </a:lvl4pPr>
            <a:lvl5pPr marL="0" marR="0" indent="0" algn="l" defTabSz="1173428" rtl="0" eaLnBrk="1" fontAlgn="auto" latinLnBrk="0" hangingPunct="1">
              <a:lnSpc>
                <a:spcPct val="100000"/>
              </a:lnSpc>
              <a:spcBef>
                <a:spcPct val="20000"/>
              </a:spcBef>
              <a:spcAft>
                <a:spcPts val="0"/>
              </a:spcAft>
              <a:buClrTx/>
              <a:buSzTx/>
              <a:buFont typeface="Arial" pitchFamily="34" charset="0"/>
              <a:buNone/>
              <a:tabLst/>
              <a:defRPr lang="en-US" sz="2700" kern="1200">
                <a:solidFill>
                  <a:srgbClr val="FFFFFF"/>
                </a:solidFill>
                <a:latin typeface="+mn-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584522071"/>
      </p:ext>
    </p:extLst>
  </p:cSld>
  <p:clrMapOvr>
    <a:masterClrMapping/>
  </p:clrMapOvr>
  <p:transition spd="med">
    <p:fade/>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JDV6_16x9_1 Column">
    <p:spTree>
      <p:nvGrpSpPr>
        <p:cNvPr id="1" name=""/>
        <p:cNvGrpSpPr/>
        <p:nvPr/>
      </p:nvGrpSpPr>
      <p:grpSpPr>
        <a:xfrm>
          <a:off x="0" y="0"/>
          <a:ext cx="0" cy="0"/>
          <a:chOff x="0" y="0"/>
          <a:chExt cx="0" cy="0"/>
        </a:xfrm>
      </p:grpSpPr>
      <p:sp>
        <p:nvSpPr>
          <p:cNvPr id="5" name="Rectangle 4"/>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467">
              <a:spcAft>
                <a:spcPts val="857"/>
              </a:spcAft>
              <a:defRPr/>
            </a:pPr>
            <a:r>
              <a:rPr lang="en-US">
                <a:solidFill>
                  <a:srgbClr val="FFFFFF"/>
                </a:solidFill>
              </a:rPr>
              <a:t>Blank Slide</a:t>
            </a:r>
          </a:p>
        </p:txBody>
      </p:sp>
      <p:sp>
        <p:nvSpPr>
          <p:cNvPr id="6" name="Rectangle 5"/>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467">
              <a:spcAft>
                <a:spcPts val="857"/>
              </a:spcAft>
              <a:defRPr/>
            </a:pPr>
            <a:r>
              <a:rPr lang="en-US">
                <a:solidFill>
                  <a:srgbClr val="FFFFFF"/>
                </a:solidFill>
              </a:rPr>
              <a:t>Title and Content</a:t>
            </a:r>
          </a:p>
        </p:txBody>
      </p:sp>
      <p:sp>
        <p:nvSpPr>
          <p:cNvPr id="7" name="Rectangle 6"/>
          <p:cNvSpPr/>
          <p:nvPr/>
        </p:nvSpPr>
        <p:spPr>
          <a:xfrm>
            <a:off x="-3251195" y="-133344"/>
            <a:ext cx="3014133" cy="34713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467">
              <a:spcAft>
                <a:spcPts val="857"/>
              </a:spcAft>
              <a:defRPr/>
            </a:pPr>
            <a:r>
              <a:rPr lang="en-US" sz="1700">
                <a:solidFill>
                  <a:srgbClr val="282828"/>
                </a:solidFill>
              </a:rPr>
              <a:t>1-Line</a:t>
            </a:r>
          </a:p>
        </p:txBody>
      </p:sp>
      <p:sp>
        <p:nvSpPr>
          <p:cNvPr id="8" name="Text Placeholder 7"/>
          <p:cNvSpPr>
            <a:spLocks noGrp="1"/>
          </p:cNvSpPr>
          <p:nvPr>
            <p:ph type="body" sz="quarter" idx="10"/>
          </p:nvPr>
        </p:nvSpPr>
        <p:spPr>
          <a:xfrm>
            <a:off x="485992" y="455509"/>
            <a:ext cx="13418397" cy="718296"/>
          </a:xfrm>
          <a:prstGeom prst="rect">
            <a:avLst/>
          </a:prstGeom>
        </p:spPr>
        <p:txBody>
          <a:bodyPr lIns="0" tIns="0" rIns="0" bIns="0" anchor="t">
            <a:noAutofit/>
          </a:bodyPr>
          <a:lstStyle>
            <a:lvl1pPr marL="0" indent="0" algn="l" defTabSz="1173467" rtl="0" eaLnBrk="1" latinLnBrk="0" hangingPunct="1">
              <a:lnSpc>
                <a:spcPct val="80000"/>
              </a:lnSpc>
              <a:spcBef>
                <a:spcPts val="0"/>
              </a:spcBef>
              <a:spcAft>
                <a:spcPts val="0"/>
              </a:spcAft>
              <a:buFont typeface="Arial" pitchFamily="34" charset="0"/>
              <a:buNone/>
              <a:defRPr lang="en-US" sz="4700" b="1" kern="1200" cap="all" baseline="0" smtClean="0">
                <a:solidFill>
                  <a:schemeClr val="tx1"/>
                </a:solidFill>
                <a:latin typeface="+mj-lt"/>
                <a:ea typeface="+mn-ea"/>
                <a:cs typeface="+mn-cs"/>
              </a:defRPr>
            </a:lvl1pPr>
          </a:lstStyle>
          <a:p>
            <a:pPr lvl="0"/>
            <a:r>
              <a:rPr lang="en-US" smtClean="0"/>
              <a:t>Click to edit Master text styles</a:t>
            </a:r>
          </a:p>
        </p:txBody>
      </p:sp>
      <p:sp>
        <p:nvSpPr>
          <p:cNvPr id="11" name="Text Placeholder 3"/>
          <p:cNvSpPr>
            <a:spLocks noGrp="1"/>
          </p:cNvSpPr>
          <p:nvPr>
            <p:ph type="body" sz="quarter" idx="15"/>
          </p:nvPr>
        </p:nvSpPr>
        <p:spPr>
          <a:xfrm>
            <a:off x="485992" y="880879"/>
            <a:ext cx="13418397" cy="374940"/>
          </a:xfrm>
          <a:prstGeom prst="rect">
            <a:avLst/>
          </a:prstGeom>
        </p:spPr>
        <p:txBody>
          <a:bodyPr lIns="0" tIns="169509" rIns="130367" bIns="65202" anchor="t" anchorCtr="0"/>
          <a:lstStyle>
            <a:lvl1pPr marL="0" indent="0" algn="l" defTabSz="1173467" rtl="0" eaLnBrk="1" latinLnBrk="0" hangingPunct="1">
              <a:lnSpc>
                <a:spcPct val="95000"/>
              </a:lnSpc>
              <a:spcBef>
                <a:spcPts val="429"/>
              </a:spcBef>
              <a:buFont typeface="Arial" pitchFamily="34" charset="0"/>
              <a:buNone/>
              <a:defRPr lang="en-US" sz="3600" kern="1200" smtClean="0">
                <a:solidFill>
                  <a:schemeClr val="accent3"/>
                </a:solidFill>
                <a:latin typeface="+mn-lt"/>
                <a:ea typeface="+mn-ea"/>
                <a:cs typeface="+mn-cs"/>
              </a:defRPr>
            </a:lvl1pPr>
            <a:lvl2pPr marL="0" indent="0" algn="l" defTabSz="1173467"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2pPr>
            <a:lvl3pPr marL="0" indent="0" algn="l" defTabSz="1173467"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3pPr>
            <a:lvl4pPr marL="0" indent="0" algn="l" defTabSz="1173467"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4pPr>
            <a:lvl5pPr marL="0" indent="0" algn="l" defTabSz="1173467"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5pPr>
          </a:lstStyle>
          <a:p>
            <a:pPr lvl="0"/>
            <a:r>
              <a:rPr lang="en-US" smtClean="0"/>
              <a:t>Click to edit Master text styles</a:t>
            </a:r>
          </a:p>
        </p:txBody>
      </p:sp>
      <p:sp>
        <p:nvSpPr>
          <p:cNvPr id="16" name="Text Placeholder 11"/>
          <p:cNvSpPr>
            <a:spLocks noGrp="1"/>
          </p:cNvSpPr>
          <p:nvPr>
            <p:ph type="body" sz="quarter" idx="14"/>
          </p:nvPr>
        </p:nvSpPr>
        <p:spPr>
          <a:xfrm>
            <a:off x="716880" y="2652188"/>
            <a:ext cx="13187541" cy="5096933"/>
          </a:xfrm>
          <a:prstGeom prst="rect">
            <a:avLst/>
          </a:prstGeom>
        </p:spPr>
        <p:txBody>
          <a:bodyPr lIns="130367" tIns="65202" rIns="130367" bIns="65202"/>
          <a:lstStyle>
            <a:lvl1pPr marL="0" indent="0">
              <a:lnSpc>
                <a:spcPct val="95000"/>
              </a:lnSpc>
              <a:spcBef>
                <a:spcPts val="0"/>
              </a:spcBef>
              <a:spcAft>
                <a:spcPts val="857"/>
              </a:spcAft>
              <a:buNone/>
              <a:defRPr sz="2900">
                <a:solidFill>
                  <a:schemeClr val="tx1"/>
                </a:solidFill>
              </a:defRPr>
            </a:lvl1pPr>
            <a:lvl2pPr marL="484424" indent="-291999">
              <a:lnSpc>
                <a:spcPct val="95000"/>
              </a:lnSpc>
              <a:spcBef>
                <a:spcPts val="0"/>
              </a:spcBef>
              <a:spcAft>
                <a:spcPts val="857"/>
              </a:spcAft>
              <a:buClr>
                <a:schemeClr val="accent3"/>
              </a:buClr>
              <a:buFont typeface="Wingdings" pitchFamily="2" charset="2"/>
              <a:buChar char="§"/>
              <a:defRPr sz="2700"/>
            </a:lvl2pPr>
            <a:lvl3pPr marL="484424" indent="0">
              <a:lnSpc>
                <a:spcPct val="95000"/>
              </a:lnSpc>
              <a:spcBef>
                <a:spcPts val="0"/>
              </a:spcBef>
              <a:spcAft>
                <a:spcPts val="429"/>
              </a:spcAft>
              <a:buClr>
                <a:schemeClr val="accent4"/>
              </a:buClr>
              <a:buFont typeface="Wingdings" pitchFamily="2" charset="2"/>
              <a:buNone/>
              <a:defRPr sz="2300">
                <a:solidFill>
                  <a:schemeClr val="accent3"/>
                </a:solidFill>
              </a:defRPr>
            </a:lvl3pPr>
            <a:lvl4pPr marL="977910" indent="-244473">
              <a:lnSpc>
                <a:spcPct val="95000"/>
              </a:lnSpc>
              <a:spcBef>
                <a:spcPts val="0"/>
              </a:spcBef>
              <a:spcAft>
                <a:spcPts val="429"/>
              </a:spcAft>
              <a:buClr>
                <a:schemeClr val="accent3"/>
              </a:buClr>
              <a:buFont typeface="Wingdings" pitchFamily="2" charset="2"/>
              <a:buChar char="§"/>
              <a:defRPr sz="2300"/>
            </a:lvl4pPr>
            <a:lvl5pPr marL="1222375" indent="-244473">
              <a:spcBef>
                <a:spcPts val="0"/>
              </a:spcBef>
              <a:spcAft>
                <a:spcPts val="143"/>
              </a:spcAft>
              <a:buClr>
                <a:schemeClr val="accent4"/>
              </a:buClr>
              <a:buFont typeface="Wingdings" pitchFamily="2" charset="2"/>
              <a:buChar cha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46533149"/>
      </p:ext>
    </p:extLst>
  </p:cSld>
  <p:clrMapOvr>
    <a:masterClrMapping/>
  </p:clrMapOvr>
  <p:transition spd="med">
    <p:fade/>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JDV6_16x9_2 Lines_1 Column">
    <p:spTree>
      <p:nvGrpSpPr>
        <p:cNvPr id="1" name=""/>
        <p:cNvGrpSpPr/>
        <p:nvPr/>
      </p:nvGrpSpPr>
      <p:grpSpPr>
        <a:xfrm>
          <a:off x="0" y="0"/>
          <a:ext cx="0" cy="0"/>
          <a:chOff x="0" y="0"/>
          <a:chExt cx="0" cy="0"/>
        </a:xfrm>
      </p:grpSpPr>
      <p:sp>
        <p:nvSpPr>
          <p:cNvPr id="5" name="Rectangle 4"/>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467">
              <a:spcAft>
                <a:spcPts val="857"/>
              </a:spcAft>
              <a:defRPr/>
            </a:pPr>
            <a:r>
              <a:rPr lang="en-US">
                <a:solidFill>
                  <a:srgbClr val="FFFFFF"/>
                </a:solidFill>
              </a:rPr>
              <a:t>Blank Slide</a:t>
            </a:r>
          </a:p>
        </p:txBody>
      </p:sp>
      <p:sp>
        <p:nvSpPr>
          <p:cNvPr id="6" name="Rectangle 5"/>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467">
              <a:spcAft>
                <a:spcPts val="857"/>
              </a:spcAft>
              <a:defRPr/>
            </a:pPr>
            <a:r>
              <a:rPr lang="en-US">
                <a:solidFill>
                  <a:srgbClr val="FFFFFF"/>
                </a:solidFill>
              </a:rPr>
              <a:t>Title and Content</a:t>
            </a:r>
          </a:p>
        </p:txBody>
      </p:sp>
      <p:sp>
        <p:nvSpPr>
          <p:cNvPr id="7" name="Rectangle 6"/>
          <p:cNvSpPr/>
          <p:nvPr/>
        </p:nvSpPr>
        <p:spPr>
          <a:xfrm>
            <a:off x="-3251195" y="-133344"/>
            <a:ext cx="3014133" cy="34713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467">
              <a:spcAft>
                <a:spcPts val="857"/>
              </a:spcAft>
              <a:defRPr/>
            </a:pPr>
            <a:r>
              <a:rPr lang="en-US" sz="1700">
                <a:solidFill>
                  <a:srgbClr val="282828"/>
                </a:solidFill>
              </a:rPr>
              <a:t>2-Line</a:t>
            </a:r>
          </a:p>
        </p:txBody>
      </p:sp>
      <p:sp>
        <p:nvSpPr>
          <p:cNvPr id="8" name="Text Placeholder 7"/>
          <p:cNvSpPr>
            <a:spLocks noGrp="1"/>
          </p:cNvSpPr>
          <p:nvPr>
            <p:ph type="body" sz="quarter" idx="10"/>
          </p:nvPr>
        </p:nvSpPr>
        <p:spPr>
          <a:xfrm>
            <a:off x="485992" y="455509"/>
            <a:ext cx="13418397" cy="718296"/>
          </a:xfrm>
          <a:prstGeom prst="rect">
            <a:avLst/>
          </a:prstGeom>
        </p:spPr>
        <p:txBody>
          <a:bodyPr lIns="0" tIns="0" rIns="0" bIns="0" anchor="t">
            <a:noAutofit/>
          </a:bodyPr>
          <a:lstStyle>
            <a:lvl1pPr marL="0" indent="0" algn="l" defTabSz="1173467" rtl="0" eaLnBrk="1" latinLnBrk="0" hangingPunct="1">
              <a:lnSpc>
                <a:spcPct val="80000"/>
              </a:lnSpc>
              <a:spcBef>
                <a:spcPts val="0"/>
              </a:spcBef>
              <a:spcAft>
                <a:spcPts val="0"/>
              </a:spcAft>
              <a:buFont typeface="Arial" pitchFamily="34" charset="0"/>
              <a:buNone/>
              <a:defRPr lang="en-US" sz="4700" b="1" kern="1200" cap="all" baseline="0" smtClean="0">
                <a:solidFill>
                  <a:schemeClr val="tx1"/>
                </a:solidFill>
                <a:latin typeface="+mj-lt"/>
                <a:ea typeface="+mn-ea"/>
                <a:cs typeface="+mn-cs"/>
              </a:defRPr>
            </a:lvl1pPr>
          </a:lstStyle>
          <a:p>
            <a:pPr lvl="0"/>
            <a:r>
              <a:rPr lang="en-US" smtClean="0"/>
              <a:t>Click to edit Master text styles</a:t>
            </a:r>
          </a:p>
        </p:txBody>
      </p:sp>
      <p:sp>
        <p:nvSpPr>
          <p:cNvPr id="11" name="Text Placeholder 3"/>
          <p:cNvSpPr>
            <a:spLocks noGrp="1"/>
          </p:cNvSpPr>
          <p:nvPr>
            <p:ph type="body" sz="quarter" idx="15"/>
          </p:nvPr>
        </p:nvSpPr>
        <p:spPr>
          <a:xfrm>
            <a:off x="485992" y="1613827"/>
            <a:ext cx="13418397" cy="374940"/>
          </a:xfrm>
          <a:prstGeom prst="rect">
            <a:avLst/>
          </a:prstGeom>
        </p:spPr>
        <p:txBody>
          <a:bodyPr lIns="0" tIns="169509" rIns="130367" bIns="65202" anchor="t"/>
          <a:lstStyle>
            <a:lvl1pPr marL="0" indent="0" algn="l" defTabSz="1173467" rtl="0" eaLnBrk="1" latinLnBrk="0" hangingPunct="1">
              <a:lnSpc>
                <a:spcPct val="95000"/>
              </a:lnSpc>
              <a:spcBef>
                <a:spcPts val="429"/>
              </a:spcBef>
              <a:buFont typeface="Arial" pitchFamily="34" charset="0"/>
              <a:buNone/>
              <a:defRPr lang="en-US" sz="3600" kern="1200" smtClean="0">
                <a:solidFill>
                  <a:schemeClr val="accent3"/>
                </a:solidFill>
                <a:latin typeface="+mn-lt"/>
                <a:ea typeface="+mn-ea"/>
                <a:cs typeface="+mn-cs"/>
              </a:defRPr>
            </a:lvl1pPr>
            <a:lvl2pPr marL="0" indent="0" algn="l" defTabSz="1173467"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2pPr>
            <a:lvl3pPr marL="0" indent="0" algn="l" defTabSz="1173467"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3pPr>
            <a:lvl4pPr marL="0" indent="0" algn="l" defTabSz="1173467"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4pPr>
            <a:lvl5pPr marL="0" indent="0" algn="l" defTabSz="1173467"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5pPr>
          </a:lstStyle>
          <a:p>
            <a:pPr lvl="0"/>
            <a:r>
              <a:rPr lang="en-US" smtClean="0"/>
              <a:t>Click to edit Master text styles</a:t>
            </a:r>
          </a:p>
        </p:txBody>
      </p:sp>
      <p:sp>
        <p:nvSpPr>
          <p:cNvPr id="16" name="Text Placeholder 11"/>
          <p:cNvSpPr>
            <a:spLocks noGrp="1"/>
          </p:cNvSpPr>
          <p:nvPr>
            <p:ph type="body" sz="quarter" idx="14"/>
          </p:nvPr>
        </p:nvSpPr>
        <p:spPr>
          <a:xfrm>
            <a:off x="716880" y="2652188"/>
            <a:ext cx="13187541" cy="5096933"/>
          </a:xfrm>
          <a:prstGeom prst="rect">
            <a:avLst/>
          </a:prstGeom>
        </p:spPr>
        <p:txBody>
          <a:bodyPr lIns="130367" tIns="65202" rIns="130367" bIns="65202"/>
          <a:lstStyle>
            <a:lvl1pPr marL="0" indent="0">
              <a:lnSpc>
                <a:spcPct val="95000"/>
              </a:lnSpc>
              <a:spcBef>
                <a:spcPts val="0"/>
              </a:spcBef>
              <a:spcAft>
                <a:spcPts val="857"/>
              </a:spcAft>
              <a:buNone/>
              <a:defRPr sz="2900">
                <a:solidFill>
                  <a:schemeClr val="tx1"/>
                </a:solidFill>
              </a:defRPr>
            </a:lvl1pPr>
            <a:lvl2pPr marL="484424" indent="-291999">
              <a:lnSpc>
                <a:spcPct val="95000"/>
              </a:lnSpc>
              <a:spcBef>
                <a:spcPts val="0"/>
              </a:spcBef>
              <a:spcAft>
                <a:spcPts val="857"/>
              </a:spcAft>
              <a:buClr>
                <a:schemeClr val="accent3"/>
              </a:buClr>
              <a:buFont typeface="Wingdings" pitchFamily="2" charset="2"/>
              <a:buChar char="§"/>
              <a:defRPr sz="2700"/>
            </a:lvl2pPr>
            <a:lvl3pPr marL="484424" indent="0">
              <a:lnSpc>
                <a:spcPct val="95000"/>
              </a:lnSpc>
              <a:spcBef>
                <a:spcPts val="0"/>
              </a:spcBef>
              <a:spcAft>
                <a:spcPts val="429"/>
              </a:spcAft>
              <a:buClr>
                <a:schemeClr val="accent4"/>
              </a:buClr>
              <a:buFont typeface="Wingdings" pitchFamily="2" charset="2"/>
              <a:buNone/>
              <a:defRPr sz="2300">
                <a:solidFill>
                  <a:schemeClr val="accent3"/>
                </a:solidFill>
              </a:defRPr>
            </a:lvl3pPr>
            <a:lvl4pPr marL="977910" indent="-244473">
              <a:lnSpc>
                <a:spcPct val="95000"/>
              </a:lnSpc>
              <a:spcBef>
                <a:spcPts val="0"/>
              </a:spcBef>
              <a:spcAft>
                <a:spcPts val="429"/>
              </a:spcAft>
              <a:buClr>
                <a:schemeClr val="accent3"/>
              </a:buClr>
              <a:buFont typeface="Wingdings" pitchFamily="2" charset="2"/>
              <a:buChar char="§"/>
              <a:defRPr sz="2300"/>
            </a:lvl4pPr>
            <a:lvl5pPr marL="1222375" indent="-244473">
              <a:spcBef>
                <a:spcPts val="0"/>
              </a:spcBef>
              <a:spcAft>
                <a:spcPts val="143"/>
              </a:spcAft>
              <a:buClr>
                <a:schemeClr val="accent4"/>
              </a:buClr>
              <a:buFont typeface="Wingdings" pitchFamily="2" charset="2"/>
              <a:buChar cha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928140528"/>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 name="Picture 11" descr="lrg-ven-gradient-3.png"/>
          <p:cNvPicPr>
            <a:picLocks noChangeAspect="1"/>
          </p:cNvPicPr>
          <p:nvPr/>
        </p:nvPicPr>
        <p:blipFill>
          <a:blip r:embed="rId2" cstate="print"/>
          <a:srcRect/>
          <a:stretch>
            <a:fillRect/>
          </a:stretch>
        </p:blipFill>
        <p:spPr bwMode="auto">
          <a:xfrm>
            <a:off x="0" y="6046477"/>
            <a:ext cx="14630400" cy="2183131"/>
          </a:xfrm>
          <a:prstGeom prst="rect">
            <a:avLst/>
          </a:prstGeom>
          <a:noFill/>
          <a:ln w="9525">
            <a:noFill/>
            <a:miter lim="800000"/>
            <a:headEnd/>
            <a:tailEnd/>
          </a:ln>
        </p:spPr>
      </p:pic>
      <p:sp>
        <p:nvSpPr>
          <p:cNvPr id="3" name="Rectangle 44"/>
          <p:cNvSpPr>
            <a:spLocks noChangeArrowheads="1"/>
          </p:cNvSpPr>
          <p:nvPr/>
        </p:nvSpPr>
        <p:spPr bwMode="invGray">
          <a:xfrm>
            <a:off x="25" y="3907057"/>
            <a:ext cx="131723" cy="415499"/>
          </a:xfrm>
          <a:prstGeom prst="rect">
            <a:avLst/>
          </a:prstGeom>
          <a:gradFill rotWithShape="1">
            <a:gsLst>
              <a:gs pos="0">
                <a:srgbClr val="BABCBE">
                  <a:alpha val="14998"/>
                </a:srgbClr>
              </a:gs>
              <a:gs pos="100000">
                <a:srgbClr val="565758">
                  <a:alpha val="14998"/>
                </a:srgbClr>
              </a:gs>
            </a:gsLst>
            <a:lin ang="5400000" scaled="1"/>
          </a:gradFill>
          <a:ln w="28575">
            <a:noFill/>
            <a:miter lim="800000"/>
            <a:headEnd/>
            <a:tailEnd/>
          </a:ln>
        </p:spPr>
        <p:txBody>
          <a:bodyPr wrap="none" lIns="130446" tIns="0" rIns="0" bIns="0" anchor="ctr">
            <a:spAutoFit/>
          </a:bodyPr>
          <a:lstStyle/>
          <a:p>
            <a:pPr defTabSz="913328" fontAlgn="base">
              <a:spcBef>
                <a:spcPct val="0"/>
              </a:spcBef>
              <a:spcAft>
                <a:spcPct val="0"/>
              </a:spcAft>
              <a:defRPr/>
            </a:pPr>
            <a:endParaRPr lang="en-US" sz="2700">
              <a:solidFill>
                <a:srgbClr val="333333"/>
              </a:solidFill>
              <a:latin typeface="Arial" pitchFamily="34" charset="0"/>
              <a:ea typeface="ＭＳ Ｐゴシック" pitchFamily="34" charset="-128"/>
            </a:endParaRPr>
          </a:p>
        </p:txBody>
      </p:sp>
      <p:pic>
        <p:nvPicPr>
          <p:cNvPr id="4" name="Picture 2"/>
          <p:cNvPicPr>
            <a:picLocks noChangeAspect="1" noChangeArrowheads="1"/>
          </p:cNvPicPr>
          <p:nvPr/>
        </p:nvPicPr>
        <p:blipFill>
          <a:blip r:embed="rId3" cstate="print"/>
          <a:srcRect/>
          <a:stretch>
            <a:fillRect/>
          </a:stretch>
        </p:blipFill>
        <p:spPr bwMode="auto">
          <a:xfrm>
            <a:off x="5923280" y="2621280"/>
            <a:ext cx="7287261" cy="4587240"/>
          </a:xfrm>
          <a:prstGeom prst="rect">
            <a:avLst/>
          </a:prstGeom>
          <a:noFill/>
          <a:ln w="28575">
            <a:noFill/>
            <a:miter lim="800000"/>
            <a:headEnd/>
            <a:tailEnd type="none" w="lg" len="sm"/>
          </a:ln>
        </p:spPr>
      </p:pic>
    </p:spTree>
    <p:extLst>
      <p:ext uri="{BB962C8B-B14F-4D97-AF65-F5344CB8AC3E}">
        <p14:creationId xmlns:p14="http://schemas.microsoft.com/office/powerpoint/2010/main" val="58526103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JDV6_16x9_Title and Bullets">
    <p:spTree>
      <p:nvGrpSpPr>
        <p:cNvPr id="1" name=""/>
        <p:cNvGrpSpPr/>
        <p:nvPr/>
      </p:nvGrpSpPr>
      <p:grpSpPr>
        <a:xfrm>
          <a:off x="0" y="0"/>
          <a:ext cx="0" cy="0"/>
          <a:chOff x="0" y="0"/>
          <a:chExt cx="0" cy="0"/>
        </a:xfrm>
      </p:grpSpPr>
      <p:sp>
        <p:nvSpPr>
          <p:cNvPr id="5" name="Rectangle 4"/>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467">
              <a:spcAft>
                <a:spcPts val="857"/>
              </a:spcAft>
              <a:defRPr/>
            </a:pPr>
            <a:r>
              <a:rPr lang="en-US">
                <a:solidFill>
                  <a:srgbClr val="FFFFFF"/>
                </a:solidFill>
              </a:rPr>
              <a:t>Title and Bullets</a:t>
            </a:r>
            <a:endParaRPr lang="en-US" dirty="0">
              <a:solidFill>
                <a:srgbClr val="FFFFFF"/>
              </a:solidFill>
            </a:endParaRPr>
          </a:p>
        </p:txBody>
      </p:sp>
      <p:sp>
        <p:nvSpPr>
          <p:cNvPr id="7" name="Text Placeholder 11"/>
          <p:cNvSpPr>
            <a:spLocks noGrp="1"/>
          </p:cNvSpPr>
          <p:nvPr>
            <p:ph type="body" sz="quarter" idx="14"/>
          </p:nvPr>
        </p:nvSpPr>
        <p:spPr>
          <a:xfrm>
            <a:off x="726063" y="1917748"/>
            <a:ext cx="13548783" cy="5831417"/>
          </a:xfrm>
          <a:prstGeom prst="rect">
            <a:avLst/>
          </a:prstGeom>
        </p:spPr>
        <p:txBody>
          <a:bodyPr lIns="130367" tIns="65202" rIns="130367" bIns="65202"/>
          <a:lstStyle>
            <a:lvl1pPr marL="411998" indent="-411998">
              <a:lnSpc>
                <a:spcPct val="95000"/>
              </a:lnSpc>
              <a:spcBef>
                <a:spcPts val="0"/>
              </a:spcBef>
              <a:spcAft>
                <a:spcPts val="857"/>
              </a:spcAft>
              <a:buClr>
                <a:schemeClr val="accent3"/>
              </a:buClr>
              <a:buFont typeface="Wingdings" pitchFamily="2" charset="2"/>
              <a:buChar char="§"/>
              <a:defRPr sz="4000">
                <a:solidFill>
                  <a:schemeClr val="tx1"/>
                </a:solidFill>
              </a:defRPr>
            </a:lvl1pPr>
            <a:lvl2pPr marL="821725" indent="-373507">
              <a:lnSpc>
                <a:spcPct val="95000"/>
              </a:lnSpc>
              <a:spcBef>
                <a:spcPts val="0"/>
              </a:spcBef>
              <a:spcAft>
                <a:spcPts val="857"/>
              </a:spcAft>
              <a:buClr>
                <a:schemeClr val="accent3"/>
              </a:buClr>
              <a:buFont typeface="Wingdings" pitchFamily="2" charset="2"/>
              <a:buChar char="§"/>
              <a:defRPr sz="3600">
                <a:solidFill>
                  <a:schemeClr val="tx1"/>
                </a:solidFill>
              </a:defRPr>
            </a:lvl2pPr>
            <a:lvl3pPr marL="1147694" indent="-337298" defTabSz="1303882">
              <a:lnSpc>
                <a:spcPct val="95000"/>
              </a:lnSpc>
              <a:spcBef>
                <a:spcPts val="0"/>
              </a:spcBef>
              <a:spcAft>
                <a:spcPts val="857"/>
              </a:spcAft>
              <a:buClr>
                <a:schemeClr val="accent3"/>
              </a:buClr>
              <a:buFont typeface="Wingdings" pitchFamily="2" charset="2"/>
              <a:buChar char="§"/>
              <a:defRPr sz="2900">
                <a:solidFill>
                  <a:schemeClr val="tx1"/>
                </a:solidFill>
              </a:defRPr>
            </a:lvl3pPr>
            <a:lvl4pPr marL="977910" indent="-244473">
              <a:spcBef>
                <a:spcPts val="0"/>
              </a:spcBef>
              <a:spcAft>
                <a:spcPts val="429"/>
              </a:spcAft>
              <a:buClr>
                <a:schemeClr val="accent4"/>
              </a:buClr>
              <a:buFont typeface="Wingdings" pitchFamily="2" charset="2"/>
              <a:buChar char="§"/>
              <a:defRPr sz="2300"/>
            </a:lvl4pPr>
            <a:lvl5pPr marL="1222375" indent="-244473">
              <a:spcBef>
                <a:spcPts val="0"/>
              </a:spcBef>
              <a:spcAft>
                <a:spcPts val="143"/>
              </a:spcAft>
              <a:buClr>
                <a:schemeClr val="accent4"/>
              </a:buClr>
              <a:buFont typeface="Wingdings" pitchFamily="2" charset="2"/>
              <a:buChar char="§"/>
              <a:defRPr sz="23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7"/>
          <p:cNvSpPr>
            <a:spLocks noGrp="1"/>
          </p:cNvSpPr>
          <p:nvPr>
            <p:ph type="body" sz="quarter" idx="10"/>
          </p:nvPr>
        </p:nvSpPr>
        <p:spPr>
          <a:xfrm>
            <a:off x="485992" y="455509"/>
            <a:ext cx="13418397" cy="718296"/>
          </a:xfrm>
          <a:prstGeom prst="rect">
            <a:avLst/>
          </a:prstGeom>
        </p:spPr>
        <p:txBody>
          <a:bodyPr lIns="0" tIns="0" rIns="0" bIns="0" anchor="t">
            <a:noAutofit/>
          </a:bodyPr>
          <a:lstStyle>
            <a:lvl1pPr marL="0" indent="0" algn="l" defTabSz="1173467" rtl="0" eaLnBrk="1" latinLnBrk="0" hangingPunct="1">
              <a:lnSpc>
                <a:spcPct val="80000"/>
              </a:lnSpc>
              <a:spcBef>
                <a:spcPts val="0"/>
              </a:spcBef>
              <a:spcAft>
                <a:spcPts val="0"/>
              </a:spcAft>
              <a:buFont typeface="Arial" pitchFamily="34" charset="0"/>
              <a:buNone/>
              <a:defRPr lang="en-US" sz="4700" b="1" kern="1200" cap="all" baseline="0" smtClean="0">
                <a:solidFill>
                  <a:schemeClr val="tx1"/>
                </a:solidFill>
                <a:latin typeface="+mj-lt"/>
                <a:ea typeface="+mn-ea"/>
                <a:cs typeface="+mn-cs"/>
              </a:defRPr>
            </a:lvl1pPr>
          </a:lstStyle>
          <a:p>
            <a:pPr lvl="0"/>
            <a:r>
              <a:rPr lang="en-US" smtClean="0"/>
              <a:t>Click to edit Master text styles</a:t>
            </a:r>
          </a:p>
        </p:txBody>
      </p:sp>
      <p:sp>
        <p:nvSpPr>
          <p:cNvPr id="12" name="Text Placeholder 3"/>
          <p:cNvSpPr>
            <a:spLocks noGrp="1"/>
          </p:cNvSpPr>
          <p:nvPr>
            <p:ph type="body" sz="quarter" idx="15"/>
          </p:nvPr>
        </p:nvSpPr>
        <p:spPr>
          <a:xfrm>
            <a:off x="485992" y="973639"/>
            <a:ext cx="13418397" cy="374940"/>
          </a:xfrm>
          <a:prstGeom prst="rect">
            <a:avLst/>
          </a:prstGeom>
        </p:spPr>
        <p:txBody>
          <a:bodyPr lIns="0" tIns="169509" rIns="130367" bIns="65202" anchor="t" anchorCtr="0"/>
          <a:lstStyle>
            <a:lvl1pPr marL="0" indent="0" algn="l" defTabSz="1173467" rtl="0" eaLnBrk="1" latinLnBrk="0" hangingPunct="1">
              <a:lnSpc>
                <a:spcPct val="95000"/>
              </a:lnSpc>
              <a:spcBef>
                <a:spcPts val="429"/>
              </a:spcBef>
              <a:buFont typeface="Arial" pitchFamily="34" charset="0"/>
              <a:buNone/>
              <a:defRPr lang="en-US" sz="3600" kern="1200" smtClean="0">
                <a:solidFill>
                  <a:schemeClr val="accent3"/>
                </a:solidFill>
                <a:latin typeface="+mn-lt"/>
                <a:ea typeface="+mn-ea"/>
                <a:cs typeface="+mn-cs"/>
              </a:defRPr>
            </a:lvl1pPr>
            <a:lvl2pPr marL="0" indent="0" algn="l" defTabSz="1173467"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2pPr>
            <a:lvl3pPr marL="0" indent="0" algn="l" defTabSz="1173467"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3pPr>
            <a:lvl4pPr marL="0" indent="0" algn="l" defTabSz="1173467"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4pPr>
            <a:lvl5pPr marL="0" indent="0" algn="l" defTabSz="1173467"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1449228398"/>
      </p:ext>
    </p:extLst>
  </p:cSld>
  <p:clrMapOvr>
    <a:masterClrMapping/>
  </p:clrMapOvr>
  <p:transition spd="med">
    <p:fade/>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Title With Sub">
    <p:spTree>
      <p:nvGrpSpPr>
        <p:cNvPr id="1" name=""/>
        <p:cNvGrpSpPr/>
        <p:nvPr/>
      </p:nvGrpSpPr>
      <p:grpSpPr>
        <a:xfrm>
          <a:off x="0" y="0"/>
          <a:ext cx="0" cy="0"/>
          <a:chOff x="0" y="0"/>
          <a:chExt cx="0" cy="0"/>
        </a:xfrm>
      </p:grpSpPr>
      <p:sp>
        <p:nvSpPr>
          <p:cNvPr id="4" name="Rectangle 3"/>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467">
              <a:spcAft>
                <a:spcPts val="857"/>
              </a:spcAft>
              <a:defRPr/>
            </a:pPr>
            <a:r>
              <a:rPr lang="en-US">
                <a:solidFill>
                  <a:srgbClr val="FFFFFF"/>
                </a:solidFill>
              </a:rPr>
              <a:t>Title and Bullets</a:t>
            </a:r>
            <a:endParaRPr lang="en-US" dirty="0">
              <a:solidFill>
                <a:srgbClr val="FFFFFF"/>
              </a:solidFill>
            </a:endParaRPr>
          </a:p>
        </p:txBody>
      </p:sp>
      <p:sp>
        <p:nvSpPr>
          <p:cNvPr id="11" name="Text Placeholder 7"/>
          <p:cNvSpPr>
            <a:spLocks noGrp="1"/>
          </p:cNvSpPr>
          <p:nvPr>
            <p:ph type="body" sz="quarter" idx="10"/>
          </p:nvPr>
        </p:nvSpPr>
        <p:spPr>
          <a:xfrm>
            <a:off x="485992" y="455509"/>
            <a:ext cx="13418397" cy="718296"/>
          </a:xfrm>
          <a:prstGeom prst="rect">
            <a:avLst/>
          </a:prstGeom>
        </p:spPr>
        <p:txBody>
          <a:bodyPr lIns="0" tIns="0" rIns="0" bIns="0" anchor="t">
            <a:noAutofit/>
          </a:bodyPr>
          <a:lstStyle>
            <a:lvl1pPr marL="0" indent="0" algn="l" defTabSz="1173467" rtl="0" eaLnBrk="1" latinLnBrk="0" hangingPunct="1">
              <a:lnSpc>
                <a:spcPct val="80000"/>
              </a:lnSpc>
              <a:spcBef>
                <a:spcPts val="0"/>
              </a:spcBef>
              <a:spcAft>
                <a:spcPts val="0"/>
              </a:spcAft>
              <a:buFont typeface="Arial" pitchFamily="34" charset="0"/>
              <a:buNone/>
              <a:defRPr lang="en-US" sz="4700" b="1" kern="1200" cap="all" baseline="0" smtClean="0">
                <a:solidFill>
                  <a:schemeClr val="tx1"/>
                </a:solidFill>
                <a:latin typeface="+mj-lt"/>
                <a:ea typeface="+mn-ea"/>
                <a:cs typeface="+mn-cs"/>
              </a:defRPr>
            </a:lvl1pPr>
          </a:lstStyle>
          <a:p>
            <a:pPr lvl="0"/>
            <a:r>
              <a:rPr lang="en-US" smtClean="0"/>
              <a:t>Click to edit Master text styles</a:t>
            </a:r>
          </a:p>
        </p:txBody>
      </p:sp>
      <p:sp>
        <p:nvSpPr>
          <p:cNvPr id="12" name="Text Placeholder 3"/>
          <p:cNvSpPr>
            <a:spLocks noGrp="1"/>
          </p:cNvSpPr>
          <p:nvPr>
            <p:ph type="body" sz="quarter" idx="15"/>
          </p:nvPr>
        </p:nvSpPr>
        <p:spPr>
          <a:xfrm>
            <a:off x="485992" y="973639"/>
            <a:ext cx="13418397" cy="374940"/>
          </a:xfrm>
          <a:prstGeom prst="rect">
            <a:avLst/>
          </a:prstGeom>
        </p:spPr>
        <p:txBody>
          <a:bodyPr lIns="0" tIns="169509" rIns="130367" bIns="65202" anchor="t" anchorCtr="0"/>
          <a:lstStyle>
            <a:lvl1pPr marL="0" indent="0" algn="l" defTabSz="1173467" rtl="0" eaLnBrk="1" latinLnBrk="0" hangingPunct="1">
              <a:lnSpc>
                <a:spcPct val="95000"/>
              </a:lnSpc>
              <a:spcBef>
                <a:spcPts val="429"/>
              </a:spcBef>
              <a:buFont typeface="Arial" pitchFamily="34" charset="0"/>
              <a:buNone/>
              <a:defRPr lang="en-US" sz="3600" kern="1200" smtClean="0">
                <a:solidFill>
                  <a:schemeClr val="accent3"/>
                </a:solidFill>
                <a:latin typeface="+mn-lt"/>
                <a:ea typeface="+mn-ea"/>
                <a:cs typeface="+mn-cs"/>
              </a:defRPr>
            </a:lvl1pPr>
            <a:lvl2pPr marL="0" indent="0" algn="l" defTabSz="1173467"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2pPr>
            <a:lvl3pPr marL="0" indent="0" algn="l" defTabSz="1173467"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3pPr>
            <a:lvl4pPr marL="0" indent="0" algn="l" defTabSz="1173467"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4pPr>
            <a:lvl5pPr marL="0" indent="0" algn="l" defTabSz="1173467"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1012836610"/>
      </p:ext>
    </p:extLst>
  </p:cSld>
  <p:clrMapOvr>
    <a:masterClrMapping/>
  </p:clrMapOvr>
  <p:transition spd="med">
    <p:fade/>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userDrawn="1">
  <p:cSld name="1_JDV6_16x9_title only">
    <p:spTree>
      <p:nvGrpSpPr>
        <p:cNvPr id="1" name=""/>
        <p:cNvGrpSpPr/>
        <p:nvPr/>
      </p:nvGrpSpPr>
      <p:grpSpPr>
        <a:xfrm>
          <a:off x="0" y="0"/>
          <a:ext cx="0" cy="0"/>
          <a:chOff x="0" y="0"/>
          <a:chExt cx="0" cy="0"/>
        </a:xfrm>
      </p:grpSpPr>
      <p:sp>
        <p:nvSpPr>
          <p:cNvPr id="3" name="Rectangle 2"/>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467">
              <a:spcAft>
                <a:spcPts val="857"/>
              </a:spcAft>
              <a:defRPr/>
            </a:pPr>
            <a:r>
              <a:rPr lang="en-US">
                <a:solidFill>
                  <a:srgbClr val="FFFFFF"/>
                </a:solidFill>
              </a:rPr>
              <a:t>Blank Slide</a:t>
            </a:r>
          </a:p>
        </p:txBody>
      </p:sp>
      <p:sp>
        <p:nvSpPr>
          <p:cNvPr id="4" name="Rectangle 3"/>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467">
              <a:spcAft>
                <a:spcPts val="857"/>
              </a:spcAft>
              <a:defRPr/>
            </a:pPr>
            <a:r>
              <a:rPr lang="en-US">
                <a:solidFill>
                  <a:srgbClr val="FFFFFF"/>
                </a:solidFill>
              </a:rPr>
              <a:t>Title and Content</a:t>
            </a:r>
          </a:p>
        </p:txBody>
      </p:sp>
      <p:sp>
        <p:nvSpPr>
          <p:cNvPr id="5" name="Rectangle 4"/>
          <p:cNvSpPr/>
          <p:nvPr/>
        </p:nvSpPr>
        <p:spPr>
          <a:xfrm>
            <a:off x="-3251195" y="-133344"/>
            <a:ext cx="3014133" cy="34713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467">
              <a:spcAft>
                <a:spcPts val="857"/>
              </a:spcAft>
              <a:defRPr/>
            </a:pPr>
            <a:r>
              <a:rPr lang="en-US" sz="1700">
                <a:solidFill>
                  <a:srgbClr val="282828"/>
                </a:solidFill>
              </a:rPr>
              <a:t>1-Line</a:t>
            </a:r>
          </a:p>
        </p:txBody>
      </p:sp>
      <p:sp>
        <p:nvSpPr>
          <p:cNvPr id="8" name="Text Placeholder 7"/>
          <p:cNvSpPr>
            <a:spLocks noGrp="1"/>
          </p:cNvSpPr>
          <p:nvPr>
            <p:ph type="body" sz="quarter" idx="10"/>
          </p:nvPr>
        </p:nvSpPr>
        <p:spPr>
          <a:xfrm>
            <a:off x="485992" y="455509"/>
            <a:ext cx="13418397" cy="718296"/>
          </a:xfrm>
          <a:prstGeom prst="rect">
            <a:avLst/>
          </a:prstGeom>
        </p:spPr>
        <p:txBody>
          <a:bodyPr lIns="0" tIns="0" rIns="0" bIns="0" anchor="t">
            <a:noAutofit/>
          </a:bodyPr>
          <a:lstStyle>
            <a:lvl1pPr marL="0" indent="0" algn="l" defTabSz="1173467" rtl="0" eaLnBrk="1" latinLnBrk="0" hangingPunct="1">
              <a:lnSpc>
                <a:spcPct val="80000"/>
              </a:lnSpc>
              <a:spcBef>
                <a:spcPts val="0"/>
              </a:spcBef>
              <a:spcAft>
                <a:spcPts val="0"/>
              </a:spcAft>
              <a:buFont typeface="Arial" pitchFamily="34" charset="0"/>
              <a:buNone/>
              <a:defRPr lang="en-US" sz="4700" b="1" kern="1200" cap="all" baseline="0" smtClean="0">
                <a:solidFill>
                  <a:schemeClr val="tx1"/>
                </a:solidFill>
                <a:latin typeface="+mj-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481928577"/>
      </p:ext>
    </p:extLst>
  </p:cSld>
  <p:clrMapOvr>
    <a:masterClrMapping/>
  </p:clrMapOvr>
  <p:transition spd="med">
    <p:fade/>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JDV6_16x9_Blank">
    <p:spTree>
      <p:nvGrpSpPr>
        <p:cNvPr id="1" name=""/>
        <p:cNvGrpSpPr/>
        <p:nvPr/>
      </p:nvGrpSpPr>
      <p:grpSpPr>
        <a:xfrm>
          <a:off x="0" y="0"/>
          <a:ext cx="0" cy="0"/>
          <a:chOff x="0" y="0"/>
          <a:chExt cx="0" cy="0"/>
        </a:xfrm>
      </p:grpSpPr>
      <p:sp>
        <p:nvSpPr>
          <p:cNvPr id="2" name="Rectangle 1"/>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467">
              <a:spcAft>
                <a:spcPts val="857"/>
              </a:spcAft>
              <a:defRPr/>
            </a:pPr>
            <a:r>
              <a:rPr lang="en-US" dirty="0">
                <a:solidFill>
                  <a:srgbClr val="FFFFFF"/>
                </a:solidFill>
              </a:rPr>
              <a:t>Blank Slide</a:t>
            </a:r>
          </a:p>
        </p:txBody>
      </p:sp>
    </p:spTree>
    <p:extLst>
      <p:ext uri="{BB962C8B-B14F-4D97-AF65-F5344CB8AC3E}">
        <p14:creationId xmlns:p14="http://schemas.microsoft.com/office/powerpoint/2010/main" val="1238498976"/>
      </p:ext>
    </p:extLst>
  </p:cSld>
  <p:clrMapOvr>
    <a:masterClrMapping/>
  </p:clrMapOvr>
  <p:transition spd="med">
    <p:fade/>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JDV6_16x9_Big Concept">
    <p:spTree>
      <p:nvGrpSpPr>
        <p:cNvPr id="1" name=""/>
        <p:cNvGrpSpPr/>
        <p:nvPr/>
      </p:nvGrpSpPr>
      <p:grpSpPr>
        <a:xfrm>
          <a:off x="0" y="0"/>
          <a:ext cx="0" cy="0"/>
          <a:chOff x="0" y="0"/>
          <a:chExt cx="0" cy="0"/>
        </a:xfrm>
      </p:grpSpPr>
      <p:sp>
        <p:nvSpPr>
          <p:cNvPr id="4" name="Rectangle 3"/>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467">
              <a:spcAft>
                <a:spcPts val="857"/>
              </a:spcAft>
              <a:defRPr/>
            </a:pPr>
            <a:r>
              <a:rPr lang="en-US">
                <a:solidFill>
                  <a:srgbClr val="FFFFFF"/>
                </a:solidFill>
              </a:rPr>
              <a:t>Big Concept Slide</a:t>
            </a:r>
          </a:p>
        </p:txBody>
      </p:sp>
      <p:sp>
        <p:nvSpPr>
          <p:cNvPr id="6" name="Text Placeholder 5"/>
          <p:cNvSpPr>
            <a:spLocks noGrp="1"/>
          </p:cNvSpPr>
          <p:nvPr>
            <p:ph type="body" sz="quarter" idx="10"/>
          </p:nvPr>
        </p:nvSpPr>
        <p:spPr>
          <a:xfrm>
            <a:off x="8180653" y="4578512"/>
            <a:ext cx="6437099" cy="717869"/>
          </a:xfrm>
          <a:prstGeom prst="rect">
            <a:avLst/>
          </a:prstGeom>
        </p:spPr>
        <p:txBody>
          <a:bodyPr lIns="0" tIns="65202" rIns="0" bIns="65202" anchor="b"/>
          <a:lstStyle>
            <a:lvl1pPr marL="0" indent="0" algn="l" defTabSz="1173428" rtl="0" eaLnBrk="1" latinLnBrk="0" hangingPunct="1">
              <a:buNone/>
              <a:defRPr lang="en-US" sz="4000" b="0" kern="1200" cap="all" baseline="0" smtClean="0">
                <a:solidFill>
                  <a:schemeClr val="tx1"/>
                </a:solidFill>
                <a:latin typeface="+mn-lt"/>
                <a:ea typeface="+mn-ea"/>
                <a:cs typeface="+mn-cs"/>
              </a:defRPr>
            </a:lvl1pPr>
            <a:lvl2pPr marL="0" algn="l" defTabSz="1173428" rtl="0" eaLnBrk="1" latinLnBrk="0" hangingPunct="1">
              <a:defRPr lang="en-US" sz="4000" kern="1200" smtClean="0">
                <a:solidFill>
                  <a:schemeClr val="accent4"/>
                </a:solidFill>
                <a:latin typeface="+mn-lt"/>
                <a:ea typeface="+mn-ea"/>
                <a:cs typeface="+mn-cs"/>
              </a:defRPr>
            </a:lvl2pPr>
            <a:lvl3pPr marL="0" algn="l" defTabSz="1173428" rtl="0" eaLnBrk="1" latinLnBrk="0" hangingPunct="1">
              <a:defRPr lang="en-US" sz="4000" kern="1200" smtClean="0">
                <a:solidFill>
                  <a:schemeClr val="accent4"/>
                </a:solidFill>
                <a:latin typeface="+mn-lt"/>
                <a:ea typeface="+mn-ea"/>
                <a:cs typeface="+mn-cs"/>
              </a:defRPr>
            </a:lvl3pPr>
            <a:lvl4pPr marL="0" algn="l" defTabSz="1173428" rtl="0" eaLnBrk="1" latinLnBrk="0" hangingPunct="1">
              <a:defRPr lang="en-US" sz="4000" kern="1200" smtClean="0">
                <a:solidFill>
                  <a:schemeClr val="accent4"/>
                </a:solidFill>
                <a:latin typeface="+mn-lt"/>
                <a:ea typeface="+mn-ea"/>
                <a:cs typeface="+mn-cs"/>
              </a:defRPr>
            </a:lvl4pPr>
            <a:lvl5pPr marL="0" algn="l" defTabSz="1173428" rtl="0" eaLnBrk="1" latinLnBrk="0" hangingPunct="1">
              <a:defRPr lang="en-US" sz="4000" kern="1200">
                <a:solidFill>
                  <a:schemeClr val="accent4"/>
                </a:solidFill>
                <a:latin typeface="+mn-lt"/>
                <a:ea typeface="+mn-ea"/>
                <a:cs typeface="+mn-cs"/>
              </a:defRPr>
            </a:lvl5pPr>
          </a:lstStyle>
          <a:p>
            <a:pPr lvl="0"/>
            <a:r>
              <a:rPr lang="en-US" smtClean="0"/>
              <a:t>Click to edit Master text styles</a:t>
            </a:r>
          </a:p>
        </p:txBody>
      </p:sp>
      <p:sp>
        <p:nvSpPr>
          <p:cNvPr id="9" name="Text Placeholder 8"/>
          <p:cNvSpPr>
            <a:spLocks noGrp="1"/>
          </p:cNvSpPr>
          <p:nvPr>
            <p:ph type="body" sz="quarter" idx="11"/>
          </p:nvPr>
        </p:nvSpPr>
        <p:spPr>
          <a:xfrm>
            <a:off x="3" y="5306619"/>
            <a:ext cx="14617712" cy="1331000"/>
          </a:xfrm>
          <a:prstGeom prst="rect">
            <a:avLst/>
          </a:prstGeom>
        </p:spPr>
        <p:txBody>
          <a:bodyPr lIns="0" tIns="65202" rIns="651942" bIns="65202" anchor="b"/>
          <a:lstStyle>
            <a:lvl1pPr marL="0" indent="0" algn="r">
              <a:buNone/>
              <a:defRPr sz="10300" b="1" cap="all" baseline="0"/>
            </a:lvl1pPr>
          </a:lstStyle>
          <a:p>
            <a:pPr lvl="0"/>
            <a:r>
              <a:rPr lang="en-US" smtClean="0"/>
              <a:t>Click to edit Master text styles</a:t>
            </a:r>
          </a:p>
        </p:txBody>
      </p:sp>
    </p:spTree>
    <p:extLst>
      <p:ext uri="{BB962C8B-B14F-4D97-AF65-F5344CB8AC3E}">
        <p14:creationId xmlns:p14="http://schemas.microsoft.com/office/powerpoint/2010/main" val="270754552"/>
      </p:ext>
    </p:extLst>
  </p:cSld>
  <p:clrMapOvr>
    <a:masterClrMapping/>
  </p:clrMapOvr>
  <p:transition spd="med">
    <p:fade/>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JDV6_16x9_Left_Big Concept">
    <p:spTree>
      <p:nvGrpSpPr>
        <p:cNvPr id="1" name=""/>
        <p:cNvGrpSpPr/>
        <p:nvPr/>
      </p:nvGrpSpPr>
      <p:grpSpPr>
        <a:xfrm>
          <a:off x="0" y="0"/>
          <a:ext cx="0" cy="0"/>
          <a:chOff x="0" y="0"/>
          <a:chExt cx="0" cy="0"/>
        </a:xfrm>
      </p:grpSpPr>
      <p:sp>
        <p:nvSpPr>
          <p:cNvPr id="4" name="Rectangle 3"/>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467">
              <a:spcAft>
                <a:spcPts val="857"/>
              </a:spcAft>
              <a:defRPr/>
            </a:pPr>
            <a:r>
              <a:rPr lang="en-US">
                <a:solidFill>
                  <a:srgbClr val="FFFFFF"/>
                </a:solidFill>
              </a:rPr>
              <a:t>Big Concept Slide</a:t>
            </a:r>
          </a:p>
        </p:txBody>
      </p:sp>
      <p:sp>
        <p:nvSpPr>
          <p:cNvPr id="6" name="Text Placeholder 5"/>
          <p:cNvSpPr>
            <a:spLocks noGrp="1"/>
          </p:cNvSpPr>
          <p:nvPr>
            <p:ph type="body" sz="quarter" idx="10"/>
          </p:nvPr>
        </p:nvSpPr>
        <p:spPr>
          <a:xfrm>
            <a:off x="715472" y="4578512"/>
            <a:ext cx="13188949" cy="717869"/>
          </a:xfrm>
          <a:prstGeom prst="rect">
            <a:avLst/>
          </a:prstGeom>
        </p:spPr>
        <p:txBody>
          <a:bodyPr lIns="0" tIns="65202" rIns="0" bIns="65202" anchor="b"/>
          <a:lstStyle>
            <a:lvl1pPr marL="0" indent="0" algn="l" defTabSz="1173428" rtl="0" eaLnBrk="1" latinLnBrk="0" hangingPunct="1">
              <a:buNone/>
              <a:defRPr lang="en-US" sz="4000" b="0" kern="1200" cap="all" baseline="0" smtClean="0">
                <a:solidFill>
                  <a:schemeClr val="tx1"/>
                </a:solidFill>
                <a:latin typeface="+mn-lt"/>
                <a:ea typeface="+mn-ea"/>
                <a:cs typeface="+mn-cs"/>
              </a:defRPr>
            </a:lvl1pPr>
            <a:lvl2pPr marL="0" algn="l" defTabSz="1173428" rtl="0" eaLnBrk="1" latinLnBrk="0" hangingPunct="1">
              <a:defRPr lang="en-US" sz="4000" kern="1200" smtClean="0">
                <a:solidFill>
                  <a:schemeClr val="accent4"/>
                </a:solidFill>
                <a:latin typeface="+mn-lt"/>
                <a:ea typeface="+mn-ea"/>
                <a:cs typeface="+mn-cs"/>
              </a:defRPr>
            </a:lvl2pPr>
            <a:lvl3pPr marL="0" algn="l" defTabSz="1173428" rtl="0" eaLnBrk="1" latinLnBrk="0" hangingPunct="1">
              <a:defRPr lang="en-US" sz="4000" kern="1200" smtClean="0">
                <a:solidFill>
                  <a:schemeClr val="accent4"/>
                </a:solidFill>
                <a:latin typeface="+mn-lt"/>
                <a:ea typeface="+mn-ea"/>
                <a:cs typeface="+mn-cs"/>
              </a:defRPr>
            </a:lvl3pPr>
            <a:lvl4pPr marL="0" algn="l" defTabSz="1173428" rtl="0" eaLnBrk="1" latinLnBrk="0" hangingPunct="1">
              <a:defRPr lang="en-US" sz="4000" kern="1200" smtClean="0">
                <a:solidFill>
                  <a:schemeClr val="accent4"/>
                </a:solidFill>
                <a:latin typeface="+mn-lt"/>
                <a:ea typeface="+mn-ea"/>
                <a:cs typeface="+mn-cs"/>
              </a:defRPr>
            </a:lvl4pPr>
            <a:lvl5pPr marL="0" algn="l" defTabSz="1173428" rtl="0" eaLnBrk="1" latinLnBrk="0" hangingPunct="1">
              <a:defRPr lang="en-US" sz="4000" kern="1200">
                <a:solidFill>
                  <a:schemeClr val="accent4"/>
                </a:solidFill>
                <a:latin typeface="+mn-lt"/>
                <a:ea typeface="+mn-ea"/>
                <a:cs typeface="+mn-cs"/>
              </a:defRPr>
            </a:lvl5pPr>
          </a:lstStyle>
          <a:p>
            <a:pPr lvl="0"/>
            <a:r>
              <a:rPr lang="en-US" smtClean="0"/>
              <a:t>Click to edit Master text styles</a:t>
            </a:r>
          </a:p>
        </p:txBody>
      </p:sp>
      <p:sp>
        <p:nvSpPr>
          <p:cNvPr id="9" name="Text Placeholder 8"/>
          <p:cNvSpPr>
            <a:spLocks noGrp="1"/>
          </p:cNvSpPr>
          <p:nvPr>
            <p:ph type="body" sz="quarter" idx="11"/>
          </p:nvPr>
        </p:nvSpPr>
        <p:spPr>
          <a:xfrm>
            <a:off x="715472" y="5306619"/>
            <a:ext cx="13188949" cy="1331000"/>
          </a:xfrm>
          <a:prstGeom prst="rect">
            <a:avLst/>
          </a:prstGeom>
        </p:spPr>
        <p:txBody>
          <a:bodyPr lIns="0" tIns="65202" rIns="651942" bIns="65202" anchor="b"/>
          <a:lstStyle>
            <a:lvl1pPr marL="0" indent="0" algn="l">
              <a:buNone/>
              <a:defRPr sz="10300" b="1" cap="all" baseline="0"/>
            </a:lvl1pPr>
          </a:lstStyle>
          <a:p>
            <a:pPr lvl="0"/>
            <a:r>
              <a:rPr lang="en-US" smtClean="0"/>
              <a:t>Click to edit Master text styles</a:t>
            </a:r>
          </a:p>
        </p:txBody>
      </p:sp>
    </p:spTree>
    <p:extLst>
      <p:ext uri="{BB962C8B-B14F-4D97-AF65-F5344CB8AC3E}">
        <p14:creationId xmlns:p14="http://schemas.microsoft.com/office/powerpoint/2010/main" val="1031126087"/>
      </p:ext>
    </p:extLst>
  </p:cSld>
  <p:clrMapOvr>
    <a:masterClrMapping/>
  </p:clrMapOvr>
  <p:transition spd="med">
    <p:fade/>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JDV6_16x9_Right_Section Divider">
    <p:spTree>
      <p:nvGrpSpPr>
        <p:cNvPr id="1" name=""/>
        <p:cNvGrpSpPr/>
        <p:nvPr/>
      </p:nvGrpSpPr>
      <p:grpSpPr>
        <a:xfrm>
          <a:off x="0" y="0"/>
          <a:ext cx="0" cy="0"/>
          <a:chOff x="0" y="0"/>
          <a:chExt cx="0" cy="0"/>
        </a:xfrm>
      </p:grpSpPr>
      <p:sp>
        <p:nvSpPr>
          <p:cNvPr id="7" name="Rectangle 6"/>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467">
              <a:spcAft>
                <a:spcPts val="857"/>
              </a:spcAft>
              <a:defRPr/>
            </a:pPr>
            <a:r>
              <a:rPr lang="en-US">
                <a:solidFill>
                  <a:srgbClr val="FFFFFF"/>
                </a:solidFill>
              </a:rPr>
              <a:t>Section Divider</a:t>
            </a:r>
          </a:p>
        </p:txBody>
      </p:sp>
      <p:sp>
        <p:nvSpPr>
          <p:cNvPr id="6" name="Text Placeholder 20"/>
          <p:cNvSpPr>
            <a:spLocks noGrp="1"/>
          </p:cNvSpPr>
          <p:nvPr>
            <p:ph type="body" sz="quarter" idx="17"/>
          </p:nvPr>
        </p:nvSpPr>
        <p:spPr>
          <a:xfrm>
            <a:off x="6034621" y="1555809"/>
            <a:ext cx="8252883" cy="2920999"/>
          </a:xfrm>
          <a:prstGeom prst="rect">
            <a:avLst/>
          </a:prstGeom>
        </p:spPr>
        <p:txBody>
          <a:bodyPr lIns="0" tIns="130367" rIns="0" bIns="130367" anchor="b"/>
          <a:lstStyle>
            <a:lvl1pPr marL="0" indent="0">
              <a:lnSpc>
                <a:spcPct val="95000"/>
              </a:lnSpc>
              <a:spcBef>
                <a:spcPts val="0"/>
              </a:spcBef>
              <a:buNone/>
              <a:defRPr lang="en-US" sz="6900" b="1" kern="1200" cap="all" baseline="0" dirty="0" smtClean="0">
                <a:solidFill>
                  <a:schemeClr val="tx1"/>
                </a:solidFill>
                <a:latin typeface="+mn-lt"/>
                <a:ea typeface="+mn-ea"/>
                <a:cs typeface="Aparajita" pitchFamily="34" charset="0"/>
              </a:defRPr>
            </a:lvl1pPr>
          </a:lstStyle>
          <a:p>
            <a:pPr lvl="0"/>
            <a:r>
              <a:rPr lang="en-US" smtClean="0"/>
              <a:t>Click to edit Master text styles</a:t>
            </a:r>
          </a:p>
        </p:txBody>
      </p:sp>
      <p:sp>
        <p:nvSpPr>
          <p:cNvPr id="9" name="Text Placeholder 5"/>
          <p:cNvSpPr>
            <a:spLocks noGrp="1"/>
          </p:cNvSpPr>
          <p:nvPr>
            <p:ph type="body" sz="quarter" idx="18"/>
          </p:nvPr>
        </p:nvSpPr>
        <p:spPr>
          <a:xfrm>
            <a:off x="6034621" y="4722010"/>
            <a:ext cx="8252883" cy="577849"/>
          </a:xfrm>
          <a:prstGeom prst="rect">
            <a:avLst/>
          </a:prstGeom>
        </p:spPr>
        <p:txBody>
          <a:bodyPr lIns="0" tIns="65202" rIns="130367" bIns="65202"/>
          <a:lstStyle>
            <a:lvl1pPr marL="0" indent="0">
              <a:lnSpc>
                <a:spcPct val="95000"/>
              </a:lnSpc>
              <a:buNone/>
              <a:defRPr lang="en-US" sz="4000" kern="1200" dirty="0">
                <a:solidFill>
                  <a:schemeClr val="accent3"/>
                </a:solidFill>
                <a:latin typeface="+mn-lt"/>
                <a:ea typeface="+mn-ea"/>
                <a:cs typeface="+mn-cs"/>
              </a:defRPr>
            </a:lvl1pPr>
            <a:lvl2pPr>
              <a:defRPr sz="3600">
                <a:solidFill>
                  <a:schemeClr val="accent4"/>
                </a:solidFill>
              </a:defRPr>
            </a:lvl2pPr>
            <a:lvl3pPr>
              <a:defRPr sz="3600">
                <a:solidFill>
                  <a:schemeClr val="accent4"/>
                </a:solidFill>
              </a:defRPr>
            </a:lvl3pPr>
            <a:lvl4pPr>
              <a:defRPr sz="3600">
                <a:solidFill>
                  <a:schemeClr val="accent4"/>
                </a:solidFill>
              </a:defRPr>
            </a:lvl4pPr>
            <a:lvl5pPr>
              <a:defRPr sz="3600">
                <a:solidFill>
                  <a:schemeClr val="accent4"/>
                </a:solidFill>
              </a:defRPr>
            </a:lvl5pPr>
          </a:lstStyle>
          <a:p>
            <a:pPr lvl="0"/>
            <a:r>
              <a:rPr lang="en-US" smtClean="0"/>
              <a:t>Click to edit Master text styles</a:t>
            </a:r>
          </a:p>
        </p:txBody>
      </p:sp>
      <p:sp>
        <p:nvSpPr>
          <p:cNvPr id="10" name="Text Placeholder 4"/>
          <p:cNvSpPr>
            <a:spLocks noGrp="1"/>
          </p:cNvSpPr>
          <p:nvPr>
            <p:ph type="body" sz="quarter" idx="15"/>
          </p:nvPr>
        </p:nvSpPr>
        <p:spPr>
          <a:xfrm>
            <a:off x="6034656" y="6509687"/>
            <a:ext cx="8252885" cy="468304"/>
          </a:xfrm>
          <a:prstGeom prst="rect">
            <a:avLst/>
          </a:prstGeom>
        </p:spPr>
        <p:txBody>
          <a:bodyPr lIns="0" tIns="130367" rIns="0" bIns="130367"/>
          <a:lstStyle>
            <a:lvl1pPr marL="440057" indent="-440057">
              <a:lnSpc>
                <a:spcPct val="95000"/>
              </a:lnSpc>
              <a:spcBef>
                <a:spcPts val="0"/>
              </a:spcBef>
              <a:buNone/>
              <a:defRPr lang="en-US" sz="2000" b="1" kern="1200" cap="all" baseline="0" smtClean="0">
                <a:solidFill>
                  <a:schemeClr val="tx1"/>
                </a:solidFill>
                <a:latin typeface="+mn-lt"/>
                <a:ea typeface="+mn-ea"/>
                <a:cs typeface="+mn-cs"/>
              </a:defRPr>
            </a:lvl1pPr>
          </a:lstStyle>
          <a:p>
            <a:pPr lvl="0"/>
            <a:r>
              <a:rPr lang="en-US" smtClean="0"/>
              <a:t>Click to edit Master text styles</a:t>
            </a:r>
          </a:p>
        </p:txBody>
      </p:sp>
      <p:sp>
        <p:nvSpPr>
          <p:cNvPr id="11" name="Text Placeholder 3"/>
          <p:cNvSpPr>
            <a:spLocks noGrp="1"/>
          </p:cNvSpPr>
          <p:nvPr>
            <p:ph type="body" sz="quarter" idx="14"/>
          </p:nvPr>
        </p:nvSpPr>
        <p:spPr>
          <a:xfrm>
            <a:off x="6034656" y="5938263"/>
            <a:ext cx="8252885" cy="546848"/>
          </a:xfrm>
          <a:prstGeom prst="rect">
            <a:avLst/>
          </a:prstGeom>
        </p:spPr>
        <p:txBody>
          <a:bodyPr lIns="0" tIns="130367" rIns="0" bIns="130367"/>
          <a:lstStyle>
            <a:lvl1pPr marL="0" marR="0" indent="0" algn="l" defTabSz="1173428" rtl="0" eaLnBrk="1" fontAlgn="auto" latinLnBrk="0" hangingPunct="1">
              <a:lnSpc>
                <a:spcPct val="95000"/>
              </a:lnSpc>
              <a:spcBef>
                <a:spcPct val="20000"/>
              </a:spcBef>
              <a:spcAft>
                <a:spcPts val="0"/>
              </a:spcAft>
              <a:buClrTx/>
              <a:buSzTx/>
              <a:buFont typeface="Arial" pitchFamily="34" charset="0"/>
              <a:buNone/>
              <a:tabLst/>
              <a:defRPr lang="en-US" sz="2900" kern="1200" smtClean="0">
                <a:solidFill>
                  <a:srgbClr val="FFFFFF"/>
                </a:solidFill>
                <a:latin typeface="+mn-lt"/>
                <a:ea typeface="+mn-ea"/>
                <a:cs typeface="+mn-cs"/>
              </a:defRPr>
            </a:lvl1pPr>
            <a:lvl2pPr marL="0" marR="0" indent="0" algn="l" defTabSz="1173428" rtl="0" eaLnBrk="1" fontAlgn="auto" latinLnBrk="0" hangingPunct="1">
              <a:lnSpc>
                <a:spcPct val="100000"/>
              </a:lnSpc>
              <a:spcBef>
                <a:spcPct val="20000"/>
              </a:spcBef>
              <a:spcAft>
                <a:spcPts val="0"/>
              </a:spcAft>
              <a:buClrTx/>
              <a:buSzTx/>
              <a:buFont typeface="Arial" pitchFamily="34" charset="0"/>
              <a:buNone/>
              <a:tabLst/>
              <a:defRPr lang="en-US" sz="2700" kern="1200" smtClean="0">
                <a:solidFill>
                  <a:srgbClr val="FFFFFF"/>
                </a:solidFill>
                <a:latin typeface="+mn-lt"/>
                <a:ea typeface="+mn-ea"/>
                <a:cs typeface="+mn-cs"/>
              </a:defRPr>
            </a:lvl2pPr>
            <a:lvl3pPr marL="0" marR="0" indent="0" algn="l" defTabSz="1173428" rtl="0" eaLnBrk="1" fontAlgn="auto" latinLnBrk="0" hangingPunct="1">
              <a:lnSpc>
                <a:spcPct val="100000"/>
              </a:lnSpc>
              <a:spcBef>
                <a:spcPct val="20000"/>
              </a:spcBef>
              <a:spcAft>
                <a:spcPts val="0"/>
              </a:spcAft>
              <a:buClrTx/>
              <a:buSzTx/>
              <a:buFont typeface="Arial" pitchFamily="34" charset="0"/>
              <a:buNone/>
              <a:tabLst/>
              <a:defRPr lang="en-US" sz="2700" kern="1200" smtClean="0">
                <a:solidFill>
                  <a:srgbClr val="FFFFFF"/>
                </a:solidFill>
                <a:latin typeface="+mn-lt"/>
                <a:ea typeface="+mn-ea"/>
                <a:cs typeface="+mn-cs"/>
              </a:defRPr>
            </a:lvl3pPr>
            <a:lvl4pPr marL="0" marR="0" indent="0" algn="l" defTabSz="1173428" rtl="0" eaLnBrk="1" fontAlgn="auto" latinLnBrk="0" hangingPunct="1">
              <a:lnSpc>
                <a:spcPct val="100000"/>
              </a:lnSpc>
              <a:spcBef>
                <a:spcPct val="20000"/>
              </a:spcBef>
              <a:spcAft>
                <a:spcPts val="0"/>
              </a:spcAft>
              <a:buClrTx/>
              <a:buSzTx/>
              <a:buFont typeface="Arial" pitchFamily="34" charset="0"/>
              <a:buNone/>
              <a:tabLst/>
              <a:defRPr lang="en-US" sz="2700" kern="1200" smtClean="0">
                <a:solidFill>
                  <a:srgbClr val="FFFFFF"/>
                </a:solidFill>
                <a:latin typeface="+mn-lt"/>
                <a:ea typeface="+mn-ea"/>
                <a:cs typeface="+mn-cs"/>
              </a:defRPr>
            </a:lvl4pPr>
            <a:lvl5pPr marL="0" marR="0" indent="0" algn="l" defTabSz="1173428" rtl="0" eaLnBrk="1" fontAlgn="auto" latinLnBrk="0" hangingPunct="1">
              <a:lnSpc>
                <a:spcPct val="100000"/>
              </a:lnSpc>
              <a:spcBef>
                <a:spcPct val="20000"/>
              </a:spcBef>
              <a:spcAft>
                <a:spcPts val="0"/>
              </a:spcAft>
              <a:buClrTx/>
              <a:buSzTx/>
              <a:buFont typeface="Arial" pitchFamily="34" charset="0"/>
              <a:buNone/>
              <a:tabLst/>
              <a:defRPr lang="en-US" sz="2700" kern="1200">
                <a:solidFill>
                  <a:srgbClr val="FFFFFF"/>
                </a:solidFill>
                <a:latin typeface="+mn-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413360099"/>
      </p:ext>
    </p:extLst>
  </p:cSld>
  <p:clrMapOvr>
    <a:masterClrMapping/>
  </p:clrMapOvr>
  <p:transition spd="med">
    <p:fade/>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JDV6_16x9_Section Divider_W Description">
    <p:spTree>
      <p:nvGrpSpPr>
        <p:cNvPr id="1" name=""/>
        <p:cNvGrpSpPr/>
        <p:nvPr/>
      </p:nvGrpSpPr>
      <p:grpSpPr>
        <a:xfrm>
          <a:off x="0" y="0"/>
          <a:ext cx="0" cy="0"/>
          <a:chOff x="0" y="0"/>
          <a:chExt cx="0" cy="0"/>
        </a:xfrm>
      </p:grpSpPr>
      <p:sp>
        <p:nvSpPr>
          <p:cNvPr id="5" name="Rectangle 4"/>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467">
              <a:spcAft>
                <a:spcPts val="857"/>
              </a:spcAft>
              <a:defRPr/>
            </a:pPr>
            <a:r>
              <a:rPr lang="en-US">
                <a:solidFill>
                  <a:srgbClr val="FFFFFF"/>
                </a:solidFill>
              </a:rPr>
              <a:t>Section Divider</a:t>
            </a:r>
          </a:p>
        </p:txBody>
      </p:sp>
      <p:sp>
        <p:nvSpPr>
          <p:cNvPr id="6" name="Text Placeholder 20"/>
          <p:cNvSpPr>
            <a:spLocks noGrp="1"/>
          </p:cNvSpPr>
          <p:nvPr>
            <p:ph type="body" sz="quarter" idx="17"/>
          </p:nvPr>
        </p:nvSpPr>
        <p:spPr>
          <a:xfrm>
            <a:off x="1221317" y="1555809"/>
            <a:ext cx="8252883" cy="2920999"/>
          </a:xfrm>
          <a:prstGeom prst="rect">
            <a:avLst/>
          </a:prstGeom>
        </p:spPr>
        <p:txBody>
          <a:bodyPr lIns="0" tIns="130367" rIns="0" bIns="130367" anchor="b"/>
          <a:lstStyle>
            <a:lvl1pPr marL="0" indent="0">
              <a:lnSpc>
                <a:spcPct val="95000"/>
              </a:lnSpc>
              <a:spcBef>
                <a:spcPts val="0"/>
              </a:spcBef>
              <a:buNone/>
              <a:defRPr lang="en-US" sz="6900" b="1" kern="1200" cap="all" baseline="0" dirty="0" smtClean="0">
                <a:solidFill>
                  <a:schemeClr val="tx1"/>
                </a:solidFill>
                <a:latin typeface="+mn-lt"/>
                <a:ea typeface="+mn-ea"/>
                <a:cs typeface="Aparajita" pitchFamily="34" charset="0"/>
              </a:defRPr>
            </a:lvl1pPr>
          </a:lstStyle>
          <a:p>
            <a:pPr lvl="0"/>
            <a:r>
              <a:rPr lang="en-US" smtClean="0"/>
              <a:t>Click to edit Master text styles</a:t>
            </a:r>
          </a:p>
        </p:txBody>
      </p:sp>
      <p:sp>
        <p:nvSpPr>
          <p:cNvPr id="9" name="Text Placeholder 5"/>
          <p:cNvSpPr>
            <a:spLocks noGrp="1"/>
          </p:cNvSpPr>
          <p:nvPr>
            <p:ph type="body" sz="quarter" idx="18"/>
          </p:nvPr>
        </p:nvSpPr>
        <p:spPr>
          <a:xfrm>
            <a:off x="1221317" y="4722010"/>
            <a:ext cx="8252883" cy="577849"/>
          </a:xfrm>
          <a:prstGeom prst="rect">
            <a:avLst/>
          </a:prstGeom>
        </p:spPr>
        <p:txBody>
          <a:bodyPr lIns="0" tIns="65202" rIns="130367" bIns="65202"/>
          <a:lstStyle>
            <a:lvl1pPr marL="0" indent="0">
              <a:lnSpc>
                <a:spcPct val="95000"/>
              </a:lnSpc>
              <a:buNone/>
              <a:defRPr lang="en-US" sz="4000" kern="1200" dirty="0">
                <a:solidFill>
                  <a:schemeClr val="accent3"/>
                </a:solidFill>
                <a:latin typeface="+mn-lt"/>
                <a:ea typeface="+mn-ea"/>
                <a:cs typeface="+mn-cs"/>
              </a:defRPr>
            </a:lvl1pPr>
            <a:lvl2pPr>
              <a:defRPr sz="3600">
                <a:solidFill>
                  <a:schemeClr val="accent4"/>
                </a:solidFill>
              </a:defRPr>
            </a:lvl2pPr>
            <a:lvl3pPr>
              <a:defRPr sz="3600">
                <a:solidFill>
                  <a:schemeClr val="accent4"/>
                </a:solidFill>
              </a:defRPr>
            </a:lvl3pPr>
            <a:lvl4pPr>
              <a:defRPr sz="3600">
                <a:solidFill>
                  <a:schemeClr val="accent4"/>
                </a:solidFill>
              </a:defRPr>
            </a:lvl4pPr>
            <a:lvl5pPr>
              <a:defRPr sz="3600">
                <a:solidFill>
                  <a:schemeClr val="accent4"/>
                </a:solidFill>
              </a:defRPr>
            </a:lvl5pPr>
          </a:lstStyle>
          <a:p>
            <a:pPr lvl="0"/>
            <a:r>
              <a:rPr lang="en-US" smtClean="0"/>
              <a:t>Click to edit Master text styles</a:t>
            </a:r>
          </a:p>
        </p:txBody>
      </p:sp>
      <p:sp>
        <p:nvSpPr>
          <p:cNvPr id="11" name="Text Placeholder 3"/>
          <p:cNvSpPr>
            <a:spLocks noGrp="1"/>
          </p:cNvSpPr>
          <p:nvPr>
            <p:ph type="body" sz="quarter" idx="14"/>
          </p:nvPr>
        </p:nvSpPr>
        <p:spPr>
          <a:xfrm>
            <a:off x="1221352" y="5252463"/>
            <a:ext cx="8252885" cy="546848"/>
          </a:xfrm>
          <a:prstGeom prst="rect">
            <a:avLst/>
          </a:prstGeom>
        </p:spPr>
        <p:txBody>
          <a:bodyPr lIns="0" tIns="391169" rIns="0" bIns="130367"/>
          <a:lstStyle>
            <a:lvl1pPr marL="0" marR="0" indent="0" algn="l" defTabSz="1173428" rtl="0" eaLnBrk="1" fontAlgn="auto" latinLnBrk="0" hangingPunct="1">
              <a:lnSpc>
                <a:spcPct val="95000"/>
              </a:lnSpc>
              <a:spcBef>
                <a:spcPct val="20000"/>
              </a:spcBef>
              <a:spcAft>
                <a:spcPts val="0"/>
              </a:spcAft>
              <a:buClrTx/>
              <a:buSzTx/>
              <a:buFont typeface="Arial" pitchFamily="34" charset="0"/>
              <a:buNone/>
              <a:tabLst/>
              <a:defRPr lang="en-US" sz="2900" kern="1200" baseline="0" smtClean="0">
                <a:solidFill>
                  <a:srgbClr val="FFFFFF"/>
                </a:solidFill>
                <a:latin typeface="+mn-lt"/>
                <a:ea typeface="+mn-ea"/>
                <a:cs typeface="+mn-cs"/>
              </a:defRPr>
            </a:lvl1pPr>
            <a:lvl2pPr marL="0" marR="0" indent="0" algn="l" defTabSz="1173428" rtl="0" eaLnBrk="1" fontAlgn="auto" latinLnBrk="0" hangingPunct="1">
              <a:lnSpc>
                <a:spcPct val="100000"/>
              </a:lnSpc>
              <a:spcBef>
                <a:spcPct val="20000"/>
              </a:spcBef>
              <a:spcAft>
                <a:spcPts val="0"/>
              </a:spcAft>
              <a:buClrTx/>
              <a:buSzTx/>
              <a:buFont typeface="Arial" pitchFamily="34" charset="0"/>
              <a:buNone/>
              <a:tabLst/>
              <a:defRPr lang="en-US" sz="2700" kern="1200" smtClean="0">
                <a:solidFill>
                  <a:srgbClr val="FFFFFF"/>
                </a:solidFill>
                <a:latin typeface="+mn-lt"/>
                <a:ea typeface="+mn-ea"/>
                <a:cs typeface="+mn-cs"/>
              </a:defRPr>
            </a:lvl2pPr>
            <a:lvl3pPr marL="0" marR="0" indent="0" algn="l" defTabSz="1173428" rtl="0" eaLnBrk="1" fontAlgn="auto" latinLnBrk="0" hangingPunct="1">
              <a:lnSpc>
                <a:spcPct val="100000"/>
              </a:lnSpc>
              <a:spcBef>
                <a:spcPct val="20000"/>
              </a:spcBef>
              <a:spcAft>
                <a:spcPts val="0"/>
              </a:spcAft>
              <a:buClrTx/>
              <a:buSzTx/>
              <a:buFont typeface="Arial" pitchFamily="34" charset="0"/>
              <a:buNone/>
              <a:tabLst/>
              <a:defRPr lang="en-US" sz="2700" kern="1200" smtClean="0">
                <a:solidFill>
                  <a:srgbClr val="FFFFFF"/>
                </a:solidFill>
                <a:latin typeface="+mn-lt"/>
                <a:ea typeface="+mn-ea"/>
                <a:cs typeface="+mn-cs"/>
              </a:defRPr>
            </a:lvl3pPr>
            <a:lvl4pPr marL="0" marR="0" indent="0" algn="l" defTabSz="1173428" rtl="0" eaLnBrk="1" fontAlgn="auto" latinLnBrk="0" hangingPunct="1">
              <a:lnSpc>
                <a:spcPct val="100000"/>
              </a:lnSpc>
              <a:spcBef>
                <a:spcPct val="20000"/>
              </a:spcBef>
              <a:spcAft>
                <a:spcPts val="0"/>
              </a:spcAft>
              <a:buClrTx/>
              <a:buSzTx/>
              <a:buFont typeface="Arial" pitchFamily="34" charset="0"/>
              <a:buNone/>
              <a:tabLst/>
              <a:defRPr lang="en-US" sz="2700" kern="1200" smtClean="0">
                <a:solidFill>
                  <a:srgbClr val="FFFFFF"/>
                </a:solidFill>
                <a:latin typeface="+mn-lt"/>
                <a:ea typeface="+mn-ea"/>
                <a:cs typeface="+mn-cs"/>
              </a:defRPr>
            </a:lvl4pPr>
            <a:lvl5pPr marL="0" marR="0" indent="0" algn="l" defTabSz="1173428" rtl="0" eaLnBrk="1" fontAlgn="auto" latinLnBrk="0" hangingPunct="1">
              <a:lnSpc>
                <a:spcPct val="100000"/>
              </a:lnSpc>
              <a:spcBef>
                <a:spcPct val="20000"/>
              </a:spcBef>
              <a:spcAft>
                <a:spcPts val="0"/>
              </a:spcAft>
              <a:buClrTx/>
              <a:buSzTx/>
              <a:buFont typeface="Arial" pitchFamily="34" charset="0"/>
              <a:buNone/>
              <a:tabLst/>
              <a:defRPr lang="en-US" sz="2700" kern="1200">
                <a:solidFill>
                  <a:srgbClr val="FFFFFF"/>
                </a:solidFill>
                <a:latin typeface="+mn-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286448566"/>
      </p:ext>
    </p:extLst>
  </p:cSld>
  <p:clrMapOvr>
    <a:masterClrMapping/>
  </p:clrMapOvr>
  <p:transition spd="med">
    <p:fade/>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JDV6_16x9_Thank You">
    <p:spTree>
      <p:nvGrpSpPr>
        <p:cNvPr id="1" name=""/>
        <p:cNvGrpSpPr/>
        <p:nvPr/>
      </p:nvGrpSpPr>
      <p:grpSpPr>
        <a:xfrm>
          <a:off x="0" y="0"/>
          <a:ext cx="0" cy="0"/>
          <a:chOff x="0" y="0"/>
          <a:chExt cx="0" cy="0"/>
        </a:xfrm>
      </p:grpSpPr>
      <p:sp>
        <p:nvSpPr>
          <p:cNvPr id="2" name="Rectangle 1"/>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467">
              <a:spcAft>
                <a:spcPts val="857"/>
              </a:spcAft>
              <a:defRPr/>
            </a:pPr>
            <a:r>
              <a:rPr lang="en-US">
                <a:solidFill>
                  <a:srgbClr val="FFFFFF"/>
                </a:solidFill>
              </a:rPr>
              <a:t>Thank-You Slide</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2781303" y="2878673"/>
            <a:ext cx="9067800" cy="25315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2781303" y="2878667"/>
            <a:ext cx="9067800" cy="25251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3770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par>
                                <p:cTn id="8" presetID="10" presetClass="entr" presetSubtype="0" fill="hold" nodeType="withEffect">
                                  <p:stCondLst>
                                    <p:cond delay="4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8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JDV6_16x9_Welcome">
    <p:spTree>
      <p:nvGrpSpPr>
        <p:cNvPr id="1" name=""/>
        <p:cNvGrpSpPr/>
        <p:nvPr/>
      </p:nvGrpSpPr>
      <p:grpSpPr>
        <a:xfrm>
          <a:off x="0" y="0"/>
          <a:ext cx="0" cy="0"/>
          <a:chOff x="0" y="0"/>
          <a:chExt cx="0" cy="0"/>
        </a:xfrm>
      </p:grpSpPr>
      <p:sp>
        <p:nvSpPr>
          <p:cNvPr id="2" name="Rectangle 1"/>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467">
              <a:spcAft>
                <a:spcPts val="857"/>
              </a:spcAft>
              <a:defRPr/>
            </a:pPr>
            <a:r>
              <a:rPr lang="en-US" dirty="0">
                <a:solidFill>
                  <a:srgbClr val="FFFFFF"/>
                </a:solidFill>
              </a:rPr>
              <a:t>Welcome Slide</a:t>
            </a:r>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059773" y="3541191"/>
            <a:ext cx="6510867" cy="901700"/>
          </a:xfrm>
          <a:prstGeom prst="rect">
            <a:avLst/>
          </a:prstGeom>
          <a:noFill/>
          <a:ln>
            <a:noFill/>
          </a:ln>
          <a:effectLst>
            <a:outerShdw blurRad="190500" dist="25400" dir="2700000" algn="ctr" rotWithShape="0">
              <a:schemeClr val="bg2">
                <a:alpha val="25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Rectangle 3"/>
          <p:cNvSpPr/>
          <p:nvPr/>
        </p:nvSpPr>
        <p:spPr>
          <a:xfrm>
            <a:off x="4279901" y="3419715"/>
            <a:ext cx="5943600" cy="114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08581" tIns="208581" rIns="208581" bIns="208581" anchor="ctr">
            <a:spAutoFit/>
          </a:bodyPr>
          <a:lstStyle/>
          <a:p>
            <a:pPr algn="ctr" defTabSz="2086027">
              <a:defRPr/>
            </a:pPr>
            <a:r>
              <a:rPr lang="en-US" sz="4700" dirty="0">
                <a:solidFill>
                  <a:srgbClr val="EBEBEB"/>
                </a:solidFill>
                <a:effectLst>
                  <a:outerShdw blurRad="190500" algn="ctr" rotWithShape="0">
                    <a:srgbClr val="EBEBEB">
                      <a:alpha val="25000"/>
                    </a:srgbClr>
                  </a:outerShdw>
                </a:effectLst>
                <a:latin typeface="Antenna Black" pitchFamily="50" charset="0"/>
              </a:rPr>
              <a:t>BIENVENUE</a:t>
            </a:r>
          </a:p>
        </p:txBody>
      </p:sp>
      <p:sp>
        <p:nvSpPr>
          <p:cNvPr id="5" name="Rectangle 4"/>
          <p:cNvSpPr/>
          <p:nvPr/>
        </p:nvSpPr>
        <p:spPr>
          <a:xfrm>
            <a:off x="2358001" y="3419715"/>
            <a:ext cx="9787467" cy="114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08581" tIns="208581" rIns="208581" bIns="208581" anchor="ctr">
            <a:spAutoFit/>
          </a:bodyPr>
          <a:lstStyle/>
          <a:p>
            <a:pPr algn="ctr" defTabSz="2086027">
              <a:defRPr/>
            </a:pPr>
            <a:r>
              <a:rPr lang="en-US" sz="4700" dirty="0" err="1">
                <a:solidFill>
                  <a:srgbClr val="EBEBEB"/>
                </a:solidFill>
                <a:effectLst>
                  <a:outerShdw blurRad="190500" algn="ctr" rotWithShape="0">
                    <a:srgbClr val="EBEBEB">
                      <a:alpha val="25000"/>
                    </a:srgbClr>
                  </a:outerShdw>
                </a:effectLst>
                <a:latin typeface="Arial Black" pitchFamily="34" charset="0"/>
              </a:rPr>
              <a:t>ДОБРО</a:t>
            </a:r>
            <a:r>
              <a:rPr lang="en-US" sz="4700" dirty="0">
                <a:solidFill>
                  <a:srgbClr val="EBEBEB"/>
                </a:solidFill>
                <a:effectLst>
                  <a:outerShdw blurRad="190500" algn="ctr" rotWithShape="0">
                    <a:srgbClr val="EBEBEB">
                      <a:alpha val="25000"/>
                    </a:srgbClr>
                  </a:outerShdw>
                </a:effectLst>
                <a:latin typeface="Arial Black" pitchFamily="34" charset="0"/>
              </a:rPr>
              <a:t> </a:t>
            </a:r>
            <a:r>
              <a:rPr lang="en-US" sz="4700" dirty="0" err="1">
                <a:solidFill>
                  <a:srgbClr val="EBEBEB"/>
                </a:solidFill>
                <a:effectLst>
                  <a:outerShdw blurRad="190500" algn="ctr" rotWithShape="0">
                    <a:srgbClr val="EBEBEB">
                      <a:alpha val="25000"/>
                    </a:srgbClr>
                  </a:outerShdw>
                </a:effectLst>
                <a:latin typeface="Arial Black" pitchFamily="34" charset="0"/>
              </a:rPr>
              <a:t>ПОЖАЛОВАТЬ</a:t>
            </a:r>
            <a:endParaRPr lang="en-US" sz="4700" dirty="0">
              <a:solidFill>
                <a:srgbClr val="EBEBEB"/>
              </a:solidFill>
              <a:effectLst>
                <a:outerShdw blurRad="190500" algn="ctr" rotWithShape="0">
                  <a:srgbClr val="EBEBEB">
                    <a:alpha val="25000"/>
                  </a:srgbClr>
                </a:outerShdw>
              </a:effectLst>
              <a:latin typeface="Arial Black" pitchFamily="34" charset="0"/>
            </a:endParaRPr>
          </a:p>
        </p:txBody>
      </p:sp>
      <p:sp>
        <p:nvSpPr>
          <p:cNvPr id="6" name="Rectangle 5"/>
          <p:cNvSpPr/>
          <p:nvPr/>
        </p:nvSpPr>
        <p:spPr>
          <a:xfrm>
            <a:off x="4279901" y="3419715"/>
            <a:ext cx="5943600" cy="114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08581" tIns="208581" rIns="208581" bIns="208581" anchor="ctr">
            <a:spAutoFit/>
          </a:bodyPr>
          <a:lstStyle/>
          <a:p>
            <a:pPr algn="ctr" defTabSz="2086027">
              <a:defRPr/>
            </a:pPr>
            <a:r>
              <a:rPr lang="en-US" sz="4700" dirty="0" err="1">
                <a:solidFill>
                  <a:srgbClr val="EBEBEB"/>
                </a:solidFill>
                <a:effectLst>
                  <a:outerShdw blurRad="190500" algn="ctr" rotWithShape="0">
                    <a:srgbClr val="EBEBEB">
                      <a:alpha val="25000"/>
                    </a:srgbClr>
                  </a:outerShdw>
                </a:effectLst>
                <a:latin typeface="Antenna Black" pitchFamily="50" charset="0"/>
              </a:rPr>
              <a:t>BENVENUTO</a:t>
            </a:r>
            <a:endParaRPr lang="en-US" sz="4700" dirty="0">
              <a:solidFill>
                <a:srgbClr val="EBEBEB"/>
              </a:solidFill>
              <a:effectLst>
                <a:outerShdw blurRad="190500" algn="ctr" rotWithShape="0">
                  <a:srgbClr val="EBEBEB">
                    <a:alpha val="25000"/>
                  </a:srgbClr>
                </a:outerShdw>
              </a:effectLst>
              <a:latin typeface="Antenna Black" pitchFamily="50" charset="0"/>
            </a:endParaRPr>
          </a:p>
        </p:txBody>
      </p:sp>
      <p:sp>
        <p:nvSpPr>
          <p:cNvPr id="7" name="Rectangle 6"/>
          <p:cNvSpPr/>
          <p:nvPr/>
        </p:nvSpPr>
        <p:spPr>
          <a:xfrm>
            <a:off x="4049213" y="3419715"/>
            <a:ext cx="6405035" cy="114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08581" tIns="208581" rIns="208581" bIns="208581" anchor="ctr">
            <a:spAutoFit/>
          </a:bodyPr>
          <a:lstStyle/>
          <a:p>
            <a:pPr algn="ctr" defTabSz="2086027">
              <a:defRPr/>
            </a:pPr>
            <a:r>
              <a:rPr lang="en-US" sz="4700" dirty="0">
                <a:solidFill>
                  <a:srgbClr val="EBEBEB"/>
                </a:solidFill>
                <a:effectLst>
                  <a:outerShdw blurRad="190500" algn="ctr" rotWithShape="0">
                    <a:srgbClr val="EBEBEB">
                      <a:alpha val="25000"/>
                    </a:srgbClr>
                  </a:outerShdw>
                </a:effectLst>
                <a:latin typeface="Antenna Black" pitchFamily="50" charset="0"/>
              </a:rPr>
              <a:t>KARIBU</a:t>
            </a:r>
          </a:p>
        </p:txBody>
      </p:sp>
      <p:pic>
        <p:nvPicPr>
          <p:cNvPr id="8" name="Picture 2" descr="\\psf\Host\Volumes\EP File Share\Touch\Project Juniper Regional Sales Summit\Development\T2625\Welcomes_PNGs\Arabic Welco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8655" y="3566591"/>
            <a:ext cx="3088216" cy="850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3" descr="\\psf\Host\Volumes\EP File Share\Touch\Project Juniper Regional Sales Summit\Development\T2625\Welcomes_PNGs\Urdu and Farsi Welcom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5669" y="3570845"/>
            <a:ext cx="3412067" cy="8424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059773" y="3541191"/>
            <a:ext cx="6510867" cy="901700"/>
          </a:xfrm>
          <a:prstGeom prst="rect">
            <a:avLst/>
          </a:prstGeom>
          <a:noFill/>
          <a:ln>
            <a:noFill/>
          </a:ln>
          <a:effectLst>
            <a:outerShdw blurRad="190500" algn="ctr" rotWithShape="0">
              <a:schemeClr val="bg2">
                <a:alpha val="40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43927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xit" presetSubtype="0" fill="hold" grpId="1" nodeType="withEffect">
                                  <p:stCondLst>
                                    <p:cond delay="25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10" presetClass="entr" presetSubtype="0" fill="hold" nodeType="withEffect">
                                  <p:stCondLst>
                                    <p:cond delay="25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xit" presetSubtype="0" fill="hold" nodeType="withEffect">
                                  <p:stCondLst>
                                    <p:cond delay="50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par>
                                <p:cTn id="17" presetID="10" presetClass="entr" presetSubtype="0" fill="hold" grpId="0" nodeType="withEffect">
                                  <p:stCondLst>
                                    <p:cond delay="75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xit" presetSubtype="0" fill="hold" grpId="1" nodeType="withEffect">
                                  <p:stCondLst>
                                    <p:cond delay="100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par>
                                <p:cTn id="23" presetID="10" presetClass="entr" presetSubtype="0" fill="hold" grpId="0" nodeType="withEffect">
                                  <p:stCondLst>
                                    <p:cond delay="10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xit" presetSubtype="0" fill="hold" grpId="1" nodeType="withEffect">
                                  <p:stCondLst>
                                    <p:cond delay="125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par>
                                <p:cTn id="29" presetID="10" presetClass="entr" presetSubtype="0" fill="hold" nodeType="withEffect">
                                  <p:stCondLst>
                                    <p:cond delay="125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xit" presetSubtype="0" fill="hold" nodeType="withEffect">
                                  <p:stCondLst>
                                    <p:cond delay="1500"/>
                                  </p:stCondLst>
                                  <p:childTnLst>
                                    <p:animEffect transition="out" filter="fade">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par>
                                <p:cTn id="35" presetID="10" presetClass="entr" presetSubtype="0" fill="hold" grpId="0" nodeType="withEffect">
                                  <p:stCondLst>
                                    <p:cond delay="150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xit" presetSubtype="0" fill="hold" grpId="1" nodeType="withEffect">
                                  <p:stCondLst>
                                    <p:cond delay="1750"/>
                                  </p:stCondLst>
                                  <p:childTnLst>
                                    <p:animEffect transition="out" filter="fade">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cTn>
                              </p:par>
                            </p:childTnLst>
                          </p:cTn>
                        </p:par>
                        <p:par>
                          <p:cTn id="41" fill="hold">
                            <p:stCondLst>
                              <p:cond delay="2250"/>
                            </p:stCondLst>
                            <p:childTnLst>
                              <p:par>
                                <p:cTn id="42" presetID="10" presetClass="entr" presetSubtype="0"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700"/>
                                        <p:tgtEl>
                                          <p:spTgt spid="3"/>
                                        </p:tgtEl>
                                      </p:cBhvr>
                                    </p:animEffect>
                                  </p:childTnLst>
                                </p:cTn>
                              </p:par>
                              <p:par>
                                <p:cTn id="45" presetID="10" presetClass="entr" presetSubtype="0" fill="hold" nodeType="withEffect">
                                  <p:stCondLst>
                                    <p:cond delay="40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8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7" grpId="0"/>
      <p:bldP spid="7" grpId="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JDV6_16x9_1 Column">
    <p:spTree>
      <p:nvGrpSpPr>
        <p:cNvPr id="1" name=""/>
        <p:cNvGrpSpPr/>
        <p:nvPr/>
      </p:nvGrpSpPr>
      <p:grpSpPr>
        <a:xfrm>
          <a:off x="0" y="0"/>
          <a:ext cx="0" cy="0"/>
          <a:chOff x="0" y="0"/>
          <a:chExt cx="0" cy="0"/>
        </a:xfrm>
      </p:grpSpPr>
      <p:sp>
        <p:nvSpPr>
          <p:cNvPr id="5" name="Rectangle 26"/>
          <p:cNvSpPr>
            <a:spLocks noChangeArrowheads="1"/>
          </p:cNvSpPr>
          <p:nvPr/>
        </p:nvSpPr>
        <p:spPr bwMode="black">
          <a:xfrm>
            <a:off x="754383" y="7475261"/>
            <a:ext cx="848360" cy="238127"/>
          </a:xfrm>
          <a:prstGeom prst="rect">
            <a:avLst/>
          </a:prstGeom>
          <a:noFill/>
          <a:ln w="9525">
            <a:noFill/>
            <a:miter lim="800000"/>
            <a:headEnd/>
            <a:tailEnd/>
          </a:ln>
        </p:spPr>
        <p:txBody>
          <a:bodyPr wrap="none" lIns="0" tIns="0" rIns="0" bIns="0" anchor="b"/>
          <a:lstStyle/>
          <a:p>
            <a:pPr defTabSz="913328" eaLnBrk="0" fontAlgn="base" hangingPunct="0">
              <a:spcBef>
                <a:spcPct val="0"/>
              </a:spcBef>
              <a:spcAft>
                <a:spcPct val="0"/>
              </a:spcAft>
              <a:tabLst>
                <a:tab pos="659082" algn="l"/>
                <a:tab pos="6522769" algn="ctr"/>
                <a:tab pos="12071681" algn="r"/>
                <a:tab pos="12633359" algn="r"/>
              </a:tabLst>
              <a:defRPr/>
            </a:pPr>
            <a:fld id="{0DE4D4D2-20A5-4A74-B181-EDBEBDF6C4BB}" type="slidenum">
              <a:rPr lang="en-US" sz="1600">
                <a:solidFill>
                  <a:srgbClr val="807F83"/>
                </a:solidFill>
                <a:latin typeface="Arial" pitchFamily="34" charset="0"/>
                <a:ea typeface="ＭＳ Ｐゴシック" pitchFamily="34" charset="-128"/>
              </a:rPr>
              <a:pPr defTabSz="913328" eaLnBrk="0" fontAlgn="base" hangingPunct="0">
                <a:spcBef>
                  <a:spcPct val="0"/>
                </a:spcBef>
                <a:spcAft>
                  <a:spcPct val="0"/>
                </a:spcAft>
                <a:tabLst>
                  <a:tab pos="659082" algn="l"/>
                  <a:tab pos="6522769" algn="ctr"/>
                  <a:tab pos="12071681" algn="r"/>
                  <a:tab pos="12633359" algn="r"/>
                </a:tabLst>
                <a:defRPr/>
              </a:pPr>
              <a:t>‹#›</a:t>
            </a:fld>
            <a:endParaRPr lang="en-US" sz="1600">
              <a:solidFill>
                <a:srgbClr val="807F83"/>
              </a:solidFill>
              <a:latin typeface="Arial" pitchFamily="34" charset="0"/>
              <a:ea typeface="ＭＳ Ｐゴシック" pitchFamily="34" charset="-128"/>
            </a:endParaRPr>
          </a:p>
        </p:txBody>
      </p:sp>
      <p:grpSp>
        <p:nvGrpSpPr>
          <p:cNvPr id="6" name="Group 6"/>
          <p:cNvGrpSpPr>
            <a:grpSpLocks/>
          </p:cNvGrpSpPr>
          <p:nvPr/>
        </p:nvGrpSpPr>
        <p:grpSpPr bwMode="auto">
          <a:xfrm>
            <a:off x="721391" y="285751"/>
            <a:ext cx="13185141" cy="7193280"/>
            <a:chOff x="284" y="150"/>
            <a:chExt cx="5182" cy="3776"/>
          </a:xfrm>
        </p:grpSpPr>
        <p:sp>
          <p:nvSpPr>
            <p:cNvPr id="7" name="Line 7"/>
            <p:cNvSpPr>
              <a:spLocks noChangeShapeType="1"/>
            </p:cNvSpPr>
            <p:nvPr/>
          </p:nvSpPr>
          <p:spPr bwMode="auto">
            <a:xfrm>
              <a:off x="284" y="3926"/>
              <a:ext cx="5182" cy="0"/>
            </a:xfrm>
            <a:prstGeom prst="line">
              <a:avLst/>
            </a:prstGeom>
            <a:noFill/>
            <a:ln w="12700">
              <a:solidFill>
                <a:srgbClr val="BABCBE"/>
              </a:solidFill>
              <a:round/>
              <a:headEnd/>
              <a:tailEnd/>
            </a:ln>
          </p:spPr>
          <p:txBody>
            <a:bodyPr/>
            <a:lstStyle/>
            <a:p>
              <a:pPr defTabSz="913328" fontAlgn="base">
                <a:spcBef>
                  <a:spcPct val="0"/>
                </a:spcBef>
                <a:spcAft>
                  <a:spcPct val="0"/>
                </a:spcAft>
                <a:defRPr/>
              </a:pPr>
              <a:endParaRPr lang="en-US" sz="3600">
                <a:solidFill>
                  <a:srgbClr val="333333"/>
                </a:solidFill>
                <a:latin typeface="Arial" pitchFamily="34" charset="0"/>
                <a:ea typeface="ＭＳ Ｐゴシック" pitchFamily="34" charset="-128"/>
              </a:endParaRPr>
            </a:p>
          </p:txBody>
        </p:sp>
        <p:sp>
          <p:nvSpPr>
            <p:cNvPr id="9" name="Line 8"/>
            <p:cNvSpPr>
              <a:spLocks noChangeShapeType="1"/>
            </p:cNvSpPr>
            <p:nvPr/>
          </p:nvSpPr>
          <p:spPr bwMode="auto">
            <a:xfrm>
              <a:off x="284" y="602"/>
              <a:ext cx="5182" cy="0"/>
            </a:xfrm>
            <a:prstGeom prst="line">
              <a:avLst/>
            </a:prstGeom>
            <a:noFill/>
            <a:ln w="12700">
              <a:solidFill>
                <a:srgbClr val="BABCBE"/>
              </a:solidFill>
              <a:round/>
              <a:headEnd/>
              <a:tailEnd/>
            </a:ln>
          </p:spPr>
          <p:txBody>
            <a:bodyPr/>
            <a:lstStyle/>
            <a:p>
              <a:pPr defTabSz="913328" fontAlgn="base">
                <a:spcBef>
                  <a:spcPct val="0"/>
                </a:spcBef>
                <a:spcAft>
                  <a:spcPct val="0"/>
                </a:spcAft>
                <a:defRPr/>
              </a:pPr>
              <a:endParaRPr lang="en-US" sz="3600">
                <a:solidFill>
                  <a:srgbClr val="333333"/>
                </a:solidFill>
                <a:latin typeface="Arial" pitchFamily="34" charset="0"/>
                <a:ea typeface="ＭＳ Ｐゴシック" pitchFamily="34" charset="-128"/>
              </a:endParaRPr>
            </a:p>
          </p:txBody>
        </p:sp>
        <p:sp>
          <p:nvSpPr>
            <p:cNvPr id="10" name="Line 9"/>
            <p:cNvSpPr>
              <a:spLocks noChangeShapeType="1"/>
            </p:cNvSpPr>
            <p:nvPr/>
          </p:nvSpPr>
          <p:spPr bwMode="auto">
            <a:xfrm>
              <a:off x="284" y="150"/>
              <a:ext cx="5182" cy="0"/>
            </a:xfrm>
            <a:prstGeom prst="line">
              <a:avLst/>
            </a:prstGeom>
            <a:noFill/>
            <a:ln w="12700">
              <a:solidFill>
                <a:srgbClr val="BABCBE"/>
              </a:solidFill>
              <a:round/>
              <a:headEnd/>
              <a:tailEnd/>
            </a:ln>
          </p:spPr>
          <p:txBody>
            <a:bodyPr/>
            <a:lstStyle/>
            <a:p>
              <a:pPr defTabSz="913328" fontAlgn="base">
                <a:spcBef>
                  <a:spcPct val="0"/>
                </a:spcBef>
                <a:spcAft>
                  <a:spcPct val="0"/>
                </a:spcAft>
                <a:defRPr/>
              </a:pPr>
              <a:endParaRPr lang="en-US" sz="3600">
                <a:solidFill>
                  <a:srgbClr val="333333"/>
                </a:solidFill>
                <a:latin typeface="Arial" pitchFamily="34" charset="0"/>
                <a:ea typeface="ＭＳ Ｐゴシック" pitchFamily="34" charset="-128"/>
              </a:endParaRPr>
            </a:p>
          </p:txBody>
        </p:sp>
      </p:grpSp>
      <p:pic>
        <p:nvPicPr>
          <p:cNvPr id="12" name="Picture 10" descr="juniper_black.png"/>
          <p:cNvPicPr>
            <a:picLocks noChangeAspect="1"/>
          </p:cNvPicPr>
          <p:nvPr/>
        </p:nvPicPr>
        <p:blipFill>
          <a:blip r:embed="rId2" cstate="print"/>
          <a:srcRect/>
          <a:stretch>
            <a:fillRect/>
          </a:stretch>
        </p:blipFill>
        <p:spPr bwMode="auto">
          <a:xfrm>
            <a:off x="12103101" y="7580003"/>
            <a:ext cx="1778000" cy="363856"/>
          </a:xfrm>
          <a:prstGeom prst="rect">
            <a:avLst/>
          </a:prstGeom>
          <a:noFill/>
          <a:ln w="9525">
            <a:noFill/>
            <a:miter lim="800000"/>
            <a:headEnd/>
            <a:tailEnd/>
          </a:ln>
        </p:spPr>
      </p:pic>
      <p:sp>
        <p:nvSpPr>
          <p:cNvPr id="13" name="TextBox 13"/>
          <p:cNvSpPr txBox="1">
            <a:spLocks noChangeArrowheads="1"/>
          </p:cNvSpPr>
          <p:nvPr/>
        </p:nvSpPr>
        <p:spPr bwMode="auto">
          <a:xfrm>
            <a:off x="5328082" y="7488574"/>
            <a:ext cx="3981949" cy="301021"/>
          </a:xfrm>
          <a:prstGeom prst="rect">
            <a:avLst/>
          </a:prstGeom>
          <a:noFill/>
          <a:ln>
            <a:noFill/>
          </a:ln>
          <a:extLst/>
        </p:spPr>
        <p:txBody>
          <a:bodyPr wrap="none" lIns="130446" tIns="65233" rIns="130446" bIns="65233">
            <a:spAutoFit/>
          </a:bodyPr>
          <a:lstStyle/>
          <a:p>
            <a:pPr algn="ctr" defTabSz="913328" fontAlgn="base">
              <a:spcBef>
                <a:spcPct val="50000"/>
              </a:spcBef>
              <a:spcAft>
                <a:spcPct val="0"/>
              </a:spcAft>
              <a:defRPr/>
            </a:pPr>
            <a:r>
              <a:rPr lang="en-US" sz="1100" dirty="0">
                <a:solidFill>
                  <a:srgbClr val="807F83"/>
                </a:solidFill>
                <a:latin typeface="Arial" pitchFamily="34" charset="0"/>
                <a:ea typeface="ＭＳ Ｐゴシック" pitchFamily="34" charset="-128"/>
              </a:rPr>
              <a:t>Copyright © 2013 Juniper Networks, Inc.     www.juniper.net</a:t>
            </a:r>
          </a:p>
        </p:txBody>
      </p:sp>
      <p:sp>
        <p:nvSpPr>
          <p:cNvPr id="14" name="Rectangle 13"/>
          <p:cNvSpPr/>
          <p:nvPr userDrawn="1"/>
        </p:nvSpPr>
        <p:spPr>
          <a:xfrm>
            <a:off x="-3251200" y="-756287"/>
            <a:ext cx="3014979"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669">
              <a:spcAft>
                <a:spcPts val="857"/>
              </a:spcAft>
              <a:defRPr/>
            </a:pPr>
            <a:r>
              <a:rPr lang="en-US">
                <a:solidFill>
                  <a:srgbClr val="FFFFFF"/>
                </a:solidFill>
                <a:latin typeface="Arial"/>
              </a:rPr>
              <a:t>Blank Slide</a:t>
            </a:r>
          </a:p>
        </p:txBody>
      </p:sp>
      <p:sp>
        <p:nvSpPr>
          <p:cNvPr id="15" name="Rectangle 14"/>
          <p:cNvSpPr/>
          <p:nvPr userDrawn="1"/>
        </p:nvSpPr>
        <p:spPr>
          <a:xfrm>
            <a:off x="-3251200" y="-756287"/>
            <a:ext cx="3014979"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669">
              <a:spcAft>
                <a:spcPts val="857"/>
              </a:spcAft>
              <a:defRPr/>
            </a:pPr>
            <a:r>
              <a:rPr lang="en-US">
                <a:solidFill>
                  <a:srgbClr val="FFFFFF"/>
                </a:solidFill>
                <a:latin typeface="Arial"/>
              </a:rPr>
              <a:t>Title and Content</a:t>
            </a:r>
          </a:p>
        </p:txBody>
      </p:sp>
      <p:sp>
        <p:nvSpPr>
          <p:cNvPr id="17" name="Rectangle 16"/>
          <p:cNvSpPr/>
          <p:nvPr userDrawn="1"/>
        </p:nvSpPr>
        <p:spPr>
          <a:xfrm>
            <a:off x="-3251200" y="-133347"/>
            <a:ext cx="3014979" cy="348616"/>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669">
              <a:spcAft>
                <a:spcPts val="857"/>
              </a:spcAft>
              <a:defRPr/>
            </a:pPr>
            <a:r>
              <a:rPr lang="en-US" sz="1700">
                <a:solidFill>
                  <a:srgbClr val="282828"/>
                </a:solidFill>
                <a:latin typeface="Arial"/>
              </a:rPr>
              <a:t>1-Line</a:t>
            </a:r>
          </a:p>
        </p:txBody>
      </p:sp>
      <p:sp>
        <p:nvSpPr>
          <p:cNvPr id="8" name="Text Placeholder 7"/>
          <p:cNvSpPr>
            <a:spLocks noGrp="1"/>
          </p:cNvSpPr>
          <p:nvPr>
            <p:ph type="body" sz="quarter" idx="10"/>
          </p:nvPr>
        </p:nvSpPr>
        <p:spPr>
          <a:xfrm>
            <a:off x="485992" y="455509"/>
            <a:ext cx="13418397" cy="718296"/>
          </a:xfrm>
          <a:prstGeom prst="rect">
            <a:avLst/>
          </a:prstGeom>
        </p:spPr>
        <p:txBody>
          <a:bodyPr tIns="0" rIns="0" bIns="0">
            <a:noAutofit/>
          </a:bodyPr>
          <a:lstStyle>
            <a:lvl1pPr marL="0" indent="0" algn="l" defTabSz="1173669" rtl="0" eaLnBrk="1" latinLnBrk="0" hangingPunct="1">
              <a:lnSpc>
                <a:spcPct val="80000"/>
              </a:lnSpc>
              <a:spcBef>
                <a:spcPts val="0"/>
              </a:spcBef>
              <a:spcAft>
                <a:spcPts val="0"/>
              </a:spcAft>
              <a:buFont typeface="Arial" pitchFamily="34" charset="0"/>
              <a:buNone/>
              <a:defRPr lang="en-US" sz="5700" b="1" kern="1200" cap="all" baseline="0" smtClean="0">
                <a:solidFill>
                  <a:schemeClr val="tx1"/>
                </a:solidFill>
                <a:latin typeface="+mj-lt"/>
                <a:ea typeface="+mn-ea"/>
                <a:cs typeface="+mn-cs"/>
              </a:defRPr>
            </a:lvl1pPr>
          </a:lstStyle>
          <a:p>
            <a:pPr lvl="0"/>
            <a:r>
              <a:rPr lang="en-US" smtClean="0"/>
              <a:t>Click to edit Master text styles</a:t>
            </a:r>
          </a:p>
        </p:txBody>
      </p:sp>
      <p:sp>
        <p:nvSpPr>
          <p:cNvPr id="11" name="Text Placeholder 3"/>
          <p:cNvSpPr>
            <a:spLocks noGrp="1"/>
          </p:cNvSpPr>
          <p:nvPr>
            <p:ph type="body" sz="quarter" idx="15"/>
          </p:nvPr>
        </p:nvSpPr>
        <p:spPr>
          <a:xfrm>
            <a:off x="485992" y="973670"/>
            <a:ext cx="13418397" cy="374941"/>
          </a:xfrm>
          <a:prstGeom prst="rect">
            <a:avLst/>
          </a:prstGeom>
        </p:spPr>
        <p:txBody>
          <a:bodyPr tIns="169530" rIns="130395" bIns="65213"/>
          <a:lstStyle>
            <a:lvl1pPr marL="0" indent="0" algn="l" defTabSz="1173669" rtl="0" eaLnBrk="1" latinLnBrk="0" hangingPunct="1">
              <a:spcBef>
                <a:spcPct val="20000"/>
              </a:spcBef>
              <a:buFont typeface="Arial" pitchFamily="34" charset="0"/>
              <a:buNone/>
              <a:defRPr lang="en-US" sz="3600" kern="1200" smtClean="0">
                <a:solidFill>
                  <a:schemeClr val="accent3"/>
                </a:solidFill>
                <a:latin typeface="+mn-lt"/>
                <a:ea typeface="+mn-ea"/>
                <a:cs typeface="+mn-cs"/>
              </a:defRPr>
            </a:lvl1pPr>
            <a:lvl2pPr marL="0" indent="0" algn="l" defTabSz="1173669"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2pPr>
            <a:lvl3pPr marL="0" indent="0" algn="l" defTabSz="1173669"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3pPr>
            <a:lvl4pPr marL="0" indent="0" algn="l" defTabSz="1173669"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4pPr>
            <a:lvl5pPr marL="0" indent="0" algn="l" defTabSz="1173669"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5pPr>
          </a:lstStyle>
          <a:p>
            <a:pPr lvl="0"/>
            <a:r>
              <a:rPr lang="en-US" smtClean="0"/>
              <a:t>Click to edit Master text styles</a:t>
            </a:r>
          </a:p>
        </p:txBody>
      </p:sp>
      <p:sp>
        <p:nvSpPr>
          <p:cNvPr id="16" name="Text Placeholder 11"/>
          <p:cNvSpPr>
            <a:spLocks noGrp="1"/>
          </p:cNvSpPr>
          <p:nvPr>
            <p:ph type="body" sz="quarter" idx="14"/>
          </p:nvPr>
        </p:nvSpPr>
        <p:spPr>
          <a:xfrm>
            <a:off x="716903" y="2652200"/>
            <a:ext cx="13187541" cy="5096933"/>
          </a:xfrm>
          <a:prstGeom prst="rect">
            <a:avLst/>
          </a:prstGeom>
        </p:spPr>
        <p:txBody>
          <a:bodyPr lIns="130395" tIns="65213" rIns="130395" bIns="65213"/>
          <a:lstStyle>
            <a:lvl1pPr marL="0" indent="0">
              <a:spcBef>
                <a:spcPts val="0"/>
              </a:spcBef>
              <a:spcAft>
                <a:spcPts val="857"/>
              </a:spcAft>
              <a:buNone/>
              <a:defRPr sz="2900">
                <a:solidFill>
                  <a:schemeClr val="tx1"/>
                </a:solidFill>
              </a:defRPr>
            </a:lvl1pPr>
            <a:lvl2pPr marL="484504" indent="-292059">
              <a:spcBef>
                <a:spcPts val="0"/>
              </a:spcBef>
              <a:spcAft>
                <a:spcPts val="857"/>
              </a:spcAft>
              <a:buClr>
                <a:schemeClr val="accent3"/>
              </a:buClr>
              <a:buFont typeface="Wingdings" pitchFamily="2" charset="2"/>
              <a:buChar char="§"/>
              <a:defRPr sz="2700"/>
            </a:lvl2pPr>
            <a:lvl3pPr marL="484504" indent="0">
              <a:spcBef>
                <a:spcPts val="0"/>
              </a:spcBef>
              <a:spcAft>
                <a:spcPts val="429"/>
              </a:spcAft>
              <a:buClr>
                <a:schemeClr val="accent4"/>
              </a:buClr>
              <a:buFont typeface="Wingdings" pitchFamily="2" charset="2"/>
              <a:buNone/>
              <a:defRPr sz="2300">
                <a:solidFill>
                  <a:schemeClr val="accent3"/>
                </a:solidFill>
              </a:defRPr>
            </a:lvl3pPr>
            <a:lvl4pPr marL="978070" indent="-244513">
              <a:spcBef>
                <a:spcPts val="0"/>
              </a:spcBef>
              <a:spcAft>
                <a:spcPts val="429"/>
              </a:spcAft>
              <a:buClr>
                <a:schemeClr val="accent3"/>
              </a:buClr>
              <a:buFont typeface="Wingdings" pitchFamily="2" charset="2"/>
              <a:buChar char="§"/>
              <a:defRPr sz="2300"/>
            </a:lvl4pPr>
            <a:lvl5pPr marL="1222584" indent="-244513">
              <a:spcBef>
                <a:spcPts val="0"/>
              </a:spcBef>
              <a:spcAft>
                <a:spcPts val="143"/>
              </a:spcAft>
              <a:buClr>
                <a:schemeClr val="accent4"/>
              </a:buClr>
              <a:buFont typeface="Wingdings" pitchFamily="2" charset="2"/>
              <a:buChar char="§"/>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87615088"/>
      </p:ext>
    </p:extLst>
  </p:cSld>
  <p:clrMapOvr>
    <a:masterClrMapping/>
  </p:clrMapOvr>
  <p:transition spd="med">
    <p:fade/>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JDV6_16x9_Q&amp;A">
    <p:spTree>
      <p:nvGrpSpPr>
        <p:cNvPr id="1" name=""/>
        <p:cNvGrpSpPr/>
        <p:nvPr/>
      </p:nvGrpSpPr>
      <p:grpSpPr>
        <a:xfrm>
          <a:off x="0" y="0"/>
          <a:ext cx="0" cy="0"/>
          <a:chOff x="0" y="0"/>
          <a:chExt cx="0" cy="0"/>
        </a:xfrm>
      </p:grpSpPr>
      <p:sp>
        <p:nvSpPr>
          <p:cNvPr id="2" name="Rectangle 1"/>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467">
              <a:spcAft>
                <a:spcPts val="857"/>
              </a:spcAft>
              <a:defRPr/>
            </a:pPr>
            <a:r>
              <a:rPr lang="en-US" dirty="0">
                <a:solidFill>
                  <a:srgbClr val="FFFFFF"/>
                </a:solidFill>
              </a:rPr>
              <a:t>Q&amp;A Slide</a:t>
            </a: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7897" y="3009900"/>
            <a:ext cx="3894667" cy="2209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6491298"/>
      </p:ext>
    </p:extLst>
  </p:cSld>
  <p:clrMapOvr>
    <a:masterClrMapping/>
  </p:clrMapOvr>
  <p:transition spd="med">
    <p:fade/>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JDV6_16x9_Begin/En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734056" y="3600451"/>
            <a:ext cx="3162301" cy="8657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467">
              <a:spcAft>
                <a:spcPts val="857"/>
              </a:spcAft>
              <a:defRPr/>
            </a:pPr>
            <a:r>
              <a:rPr lang="en-US">
                <a:solidFill>
                  <a:srgbClr val="FFFFFF"/>
                </a:solidFill>
              </a:rPr>
              <a:t>Begin/End Slide</a:t>
            </a:r>
          </a:p>
        </p:txBody>
      </p:sp>
    </p:spTree>
    <p:extLst>
      <p:ext uri="{BB962C8B-B14F-4D97-AF65-F5344CB8AC3E}">
        <p14:creationId xmlns:p14="http://schemas.microsoft.com/office/powerpoint/2010/main" val="1476453195"/>
      </p:ext>
    </p:extLst>
  </p:cSld>
  <p:clrMapOvr>
    <a:masterClrMapping/>
  </p:clrMapOvr>
  <p:transition spd="med">
    <p:fade/>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JDV6_Intermission">
    <p:spTree>
      <p:nvGrpSpPr>
        <p:cNvPr id="1" name=""/>
        <p:cNvGrpSpPr/>
        <p:nvPr/>
      </p:nvGrpSpPr>
      <p:grpSpPr>
        <a:xfrm>
          <a:off x="0" y="0"/>
          <a:ext cx="0" cy="0"/>
          <a:chOff x="0" y="0"/>
          <a:chExt cx="0" cy="0"/>
        </a:xfrm>
      </p:grpSpPr>
      <p:sp>
        <p:nvSpPr>
          <p:cNvPr id="4" name="Rectangle 3"/>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467">
              <a:spcAft>
                <a:spcPts val="857"/>
              </a:spcAft>
              <a:defRPr/>
            </a:pPr>
            <a:r>
              <a:rPr lang="en-US">
                <a:solidFill>
                  <a:srgbClr val="FFFFFF"/>
                </a:solidFill>
              </a:rPr>
              <a:t>Intermission</a:t>
            </a:r>
          </a:p>
        </p:txBody>
      </p:sp>
      <p:sp>
        <p:nvSpPr>
          <p:cNvPr id="3" name="Text Placeholder 9"/>
          <p:cNvSpPr>
            <a:spLocks noGrp="1"/>
          </p:cNvSpPr>
          <p:nvPr>
            <p:ph type="body" sz="quarter" idx="10"/>
          </p:nvPr>
        </p:nvSpPr>
        <p:spPr>
          <a:xfrm>
            <a:off x="247691" y="2286000"/>
            <a:ext cx="14132983" cy="3657600"/>
          </a:xfrm>
          <a:prstGeom prst="rect">
            <a:avLst/>
          </a:prstGeom>
          <a:solidFill>
            <a:schemeClr val="accent1"/>
          </a:solidFill>
          <a:ln w="38100">
            <a:solidFill>
              <a:schemeClr val="tx1"/>
            </a:solidFill>
          </a:ln>
        </p:spPr>
        <p:txBody>
          <a:bodyPr lIns="130367" tIns="65202" rIns="130367" bIns="65202" anchor="ctr"/>
          <a:lstStyle>
            <a:lvl1pPr marL="0" indent="0" algn="ctr" defTabSz="1173467" rtl="0" eaLnBrk="1" latinLnBrk="0" hangingPunct="1">
              <a:spcBef>
                <a:spcPct val="20000"/>
              </a:spcBef>
              <a:buFont typeface="Arial" pitchFamily="34" charset="0"/>
              <a:buNone/>
              <a:defRPr lang="en-US" sz="9600" kern="1200" cap="all" baseline="0" smtClean="0">
                <a:solidFill>
                  <a:schemeClr val="tx1"/>
                </a:solidFill>
                <a:latin typeface="+mn-lt"/>
                <a:ea typeface="+mn-ea"/>
                <a:cs typeface="+mn-cs"/>
              </a:defRPr>
            </a:lvl1pPr>
            <a:lvl2pPr marL="0" indent="0" algn="ctr" defTabSz="1173467" rtl="0" eaLnBrk="1" latinLnBrk="0" hangingPunct="1">
              <a:spcBef>
                <a:spcPct val="20000"/>
              </a:spcBef>
              <a:buFont typeface="Arial" pitchFamily="34" charset="0"/>
              <a:buNone/>
              <a:defRPr lang="en-US" sz="2700" kern="1200" smtClean="0">
                <a:solidFill>
                  <a:schemeClr val="accent1"/>
                </a:solidFill>
                <a:latin typeface="+mn-lt"/>
                <a:ea typeface="+mn-ea"/>
                <a:cs typeface="+mn-cs"/>
              </a:defRPr>
            </a:lvl2pPr>
            <a:lvl3pPr marL="0" indent="0" algn="ctr" defTabSz="1173467" rtl="0" eaLnBrk="1" latinLnBrk="0" hangingPunct="1">
              <a:spcBef>
                <a:spcPct val="20000"/>
              </a:spcBef>
              <a:buFont typeface="Arial" pitchFamily="34" charset="0"/>
              <a:buNone/>
              <a:defRPr lang="en-US" sz="2700" kern="1200" smtClean="0">
                <a:solidFill>
                  <a:schemeClr val="accent1"/>
                </a:solidFill>
                <a:latin typeface="+mn-lt"/>
                <a:ea typeface="+mn-ea"/>
                <a:cs typeface="+mn-cs"/>
              </a:defRPr>
            </a:lvl3pPr>
            <a:lvl4pPr marL="0" indent="0" algn="ctr" defTabSz="1173467" rtl="0" eaLnBrk="1" latinLnBrk="0" hangingPunct="1">
              <a:spcBef>
                <a:spcPct val="20000"/>
              </a:spcBef>
              <a:buFont typeface="Arial" pitchFamily="34" charset="0"/>
              <a:buNone/>
              <a:defRPr lang="en-US" sz="2700" kern="1200" smtClean="0">
                <a:solidFill>
                  <a:schemeClr val="accent1"/>
                </a:solidFill>
                <a:latin typeface="+mn-lt"/>
                <a:ea typeface="+mn-ea"/>
                <a:cs typeface="+mn-cs"/>
              </a:defRPr>
            </a:lvl4pPr>
            <a:lvl5pPr marL="0" indent="0" algn="ctr" defTabSz="1173467" rtl="0" eaLnBrk="1" latinLnBrk="0" hangingPunct="1">
              <a:spcBef>
                <a:spcPct val="20000"/>
              </a:spcBef>
              <a:buFont typeface="Arial" pitchFamily="34" charset="0"/>
              <a:buNone/>
              <a:defRPr lang="en-US" sz="2700" kern="1200" smtClean="0">
                <a:solidFill>
                  <a:schemeClr val="accent1"/>
                </a:solidFill>
                <a:latin typeface="+mn-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96055805"/>
      </p:ext>
    </p:extLst>
  </p:cSld>
  <p:clrMapOvr>
    <a:masterClrMapping/>
  </p:clrMapOvr>
  <p:transition spd="med">
    <p:fade/>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JDV6_16x9_Video Cue">
    <p:spTree>
      <p:nvGrpSpPr>
        <p:cNvPr id="1" name=""/>
        <p:cNvGrpSpPr/>
        <p:nvPr/>
      </p:nvGrpSpPr>
      <p:grpSpPr>
        <a:xfrm>
          <a:off x="0" y="0"/>
          <a:ext cx="0" cy="0"/>
          <a:chOff x="0" y="0"/>
          <a:chExt cx="0" cy="0"/>
        </a:xfrm>
      </p:grpSpPr>
      <p:sp>
        <p:nvSpPr>
          <p:cNvPr id="3" name="Rectangle 2"/>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467">
              <a:spcAft>
                <a:spcPts val="857"/>
              </a:spcAft>
              <a:defRPr/>
            </a:pPr>
            <a:r>
              <a:rPr lang="en-US" dirty="0">
                <a:solidFill>
                  <a:srgbClr val="FFFFFF"/>
                </a:solidFill>
              </a:rPr>
              <a:t>Video Cue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4920" y="1926179"/>
            <a:ext cx="6758517" cy="26733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Text Placeholder 9"/>
          <p:cNvSpPr>
            <a:spLocks noGrp="1"/>
          </p:cNvSpPr>
          <p:nvPr>
            <p:ph type="body" sz="quarter" idx="10"/>
          </p:nvPr>
        </p:nvSpPr>
        <p:spPr>
          <a:xfrm>
            <a:off x="247691" y="4972055"/>
            <a:ext cx="14132983" cy="1625476"/>
          </a:xfrm>
          <a:prstGeom prst="rect">
            <a:avLst/>
          </a:prstGeom>
        </p:spPr>
        <p:txBody>
          <a:bodyPr lIns="130367" tIns="65202" rIns="130367" bIns="65202" anchor="ctr"/>
          <a:lstStyle>
            <a:lvl1pPr marL="0" indent="0" algn="ctr" defTabSz="1173467" rtl="0" eaLnBrk="1" latinLnBrk="0" hangingPunct="1">
              <a:spcBef>
                <a:spcPct val="20000"/>
              </a:spcBef>
              <a:buFont typeface="Arial" pitchFamily="34" charset="0"/>
              <a:buNone/>
              <a:defRPr lang="en-US" sz="4000" kern="1200" baseline="0" dirty="0" smtClean="0">
                <a:solidFill>
                  <a:schemeClr val="bg2"/>
                </a:solidFill>
                <a:latin typeface="+mn-lt"/>
                <a:ea typeface="+mn-ea"/>
                <a:cs typeface="+mn-cs"/>
              </a:defRPr>
            </a:lvl1pPr>
            <a:lvl2pPr marL="0" indent="0" algn="ctr" defTabSz="1173467" rtl="0" eaLnBrk="1" latinLnBrk="0" hangingPunct="1">
              <a:spcBef>
                <a:spcPct val="20000"/>
              </a:spcBef>
              <a:buFont typeface="Arial" pitchFamily="34" charset="0"/>
              <a:buNone/>
              <a:defRPr lang="en-US" sz="2700" kern="1200" smtClean="0">
                <a:solidFill>
                  <a:schemeClr val="accent1"/>
                </a:solidFill>
                <a:latin typeface="+mn-lt"/>
                <a:ea typeface="+mn-ea"/>
                <a:cs typeface="+mn-cs"/>
              </a:defRPr>
            </a:lvl2pPr>
            <a:lvl3pPr marL="0" indent="0" algn="ctr" defTabSz="1173467" rtl="0" eaLnBrk="1" latinLnBrk="0" hangingPunct="1">
              <a:spcBef>
                <a:spcPct val="20000"/>
              </a:spcBef>
              <a:buFont typeface="Arial" pitchFamily="34" charset="0"/>
              <a:buNone/>
              <a:defRPr lang="en-US" sz="2700" kern="1200" smtClean="0">
                <a:solidFill>
                  <a:schemeClr val="accent1"/>
                </a:solidFill>
                <a:latin typeface="+mn-lt"/>
                <a:ea typeface="+mn-ea"/>
                <a:cs typeface="+mn-cs"/>
              </a:defRPr>
            </a:lvl3pPr>
            <a:lvl4pPr marL="0" indent="0" algn="ctr" defTabSz="1173467" rtl="0" eaLnBrk="1" latinLnBrk="0" hangingPunct="1">
              <a:spcBef>
                <a:spcPct val="20000"/>
              </a:spcBef>
              <a:buFont typeface="Arial" pitchFamily="34" charset="0"/>
              <a:buNone/>
              <a:defRPr lang="en-US" sz="2700" kern="1200" smtClean="0">
                <a:solidFill>
                  <a:schemeClr val="accent1"/>
                </a:solidFill>
                <a:latin typeface="+mn-lt"/>
                <a:ea typeface="+mn-ea"/>
                <a:cs typeface="+mn-cs"/>
              </a:defRPr>
            </a:lvl4pPr>
            <a:lvl5pPr marL="0" indent="0" algn="ctr" defTabSz="1173467" rtl="0" eaLnBrk="1" latinLnBrk="0" hangingPunct="1">
              <a:spcBef>
                <a:spcPct val="20000"/>
              </a:spcBef>
              <a:buFont typeface="Arial" pitchFamily="34" charset="0"/>
              <a:buNone/>
              <a:defRPr lang="en-US" sz="2700" kern="1200" smtClean="0">
                <a:solidFill>
                  <a:schemeClr val="accent1"/>
                </a:solidFill>
                <a:latin typeface="+mn-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1664423428"/>
      </p:ext>
    </p:extLst>
  </p:cSld>
  <p:clrMapOvr>
    <a:masterClrMapping/>
  </p:clrMapOvr>
  <p:transition spd="med">
    <p:fade/>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JDV6_16x9_Placeholder">
    <p:spTree>
      <p:nvGrpSpPr>
        <p:cNvPr id="1" name=""/>
        <p:cNvGrpSpPr/>
        <p:nvPr/>
      </p:nvGrpSpPr>
      <p:grpSpPr>
        <a:xfrm>
          <a:off x="0" y="0"/>
          <a:ext cx="0" cy="0"/>
          <a:chOff x="0" y="0"/>
          <a:chExt cx="0" cy="0"/>
        </a:xfrm>
      </p:grpSpPr>
      <p:sp>
        <p:nvSpPr>
          <p:cNvPr id="3" name="Rectangle 2"/>
          <p:cNvSpPr/>
          <p:nvPr/>
        </p:nvSpPr>
        <p:spPr>
          <a:xfrm>
            <a:off x="247691" y="243419"/>
            <a:ext cx="14132983" cy="7730068"/>
          </a:xfrm>
          <a:prstGeom prst="rect">
            <a:avLst/>
          </a:prstGeom>
          <a:solidFill>
            <a:srgbClr val="A0B9C8">
              <a:alpha val="5098"/>
            </a:srgb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303882" anchor="ctr"/>
          <a:lstStyle/>
          <a:p>
            <a:pPr algn="ctr" defTabSz="1173467">
              <a:spcAft>
                <a:spcPts val="857"/>
              </a:spcAft>
              <a:defRPr/>
            </a:pPr>
            <a:r>
              <a:rPr lang="en-US" sz="6900" dirty="0">
                <a:solidFill>
                  <a:srgbClr val="FFFFFF"/>
                </a:solidFill>
              </a:rPr>
              <a:t>PLACEHOLDER</a:t>
            </a:r>
          </a:p>
        </p:txBody>
      </p:sp>
      <p:sp>
        <p:nvSpPr>
          <p:cNvPr id="5" name="Rectangle 4"/>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467">
              <a:spcAft>
                <a:spcPts val="857"/>
              </a:spcAft>
              <a:defRPr/>
            </a:pPr>
            <a:r>
              <a:rPr lang="en-US" dirty="0">
                <a:solidFill>
                  <a:srgbClr val="FFFFFF"/>
                </a:solidFill>
              </a:rPr>
              <a:t>Placeholder Slide</a:t>
            </a:r>
          </a:p>
        </p:txBody>
      </p:sp>
      <p:sp>
        <p:nvSpPr>
          <p:cNvPr id="4" name="Text Placeholder 9"/>
          <p:cNvSpPr>
            <a:spLocks noGrp="1"/>
          </p:cNvSpPr>
          <p:nvPr>
            <p:ph type="body" sz="quarter" idx="10"/>
          </p:nvPr>
        </p:nvSpPr>
        <p:spPr>
          <a:xfrm>
            <a:off x="247691" y="4465991"/>
            <a:ext cx="14132983" cy="1625476"/>
          </a:xfrm>
          <a:prstGeom prst="rect">
            <a:avLst/>
          </a:prstGeom>
        </p:spPr>
        <p:txBody>
          <a:bodyPr lIns="130367" tIns="65202" rIns="130367" bIns="65202" anchor="ctr"/>
          <a:lstStyle>
            <a:lvl1pPr marL="0" indent="0" algn="ctr" defTabSz="1173467" rtl="0" eaLnBrk="1" latinLnBrk="0" hangingPunct="1">
              <a:spcBef>
                <a:spcPct val="20000"/>
              </a:spcBef>
              <a:buFont typeface="Arial" pitchFamily="34" charset="0"/>
              <a:buNone/>
              <a:defRPr lang="en-US" sz="4000" kern="1200" baseline="0" smtClean="0">
                <a:solidFill>
                  <a:schemeClr val="bg2"/>
                </a:solidFill>
                <a:latin typeface="+mn-lt"/>
                <a:ea typeface="+mn-ea"/>
                <a:cs typeface="+mn-cs"/>
              </a:defRPr>
            </a:lvl1pPr>
            <a:lvl2pPr marL="0" indent="0" algn="ctr" defTabSz="1173467" rtl="0" eaLnBrk="1" latinLnBrk="0" hangingPunct="1">
              <a:spcBef>
                <a:spcPct val="20000"/>
              </a:spcBef>
              <a:buFont typeface="Arial" pitchFamily="34" charset="0"/>
              <a:buNone/>
              <a:defRPr lang="en-US" sz="2700" kern="1200" smtClean="0">
                <a:solidFill>
                  <a:schemeClr val="accent1"/>
                </a:solidFill>
                <a:latin typeface="+mn-lt"/>
                <a:ea typeface="+mn-ea"/>
                <a:cs typeface="+mn-cs"/>
              </a:defRPr>
            </a:lvl2pPr>
            <a:lvl3pPr marL="0" indent="0" algn="ctr" defTabSz="1173467" rtl="0" eaLnBrk="1" latinLnBrk="0" hangingPunct="1">
              <a:spcBef>
                <a:spcPct val="20000"/>
              </a:spcBef>
              <a:buFont typeface="Arial" pitchFamily="34" charset="0"/>
              <a:buNone/>
              <a:defRPr lang="en-US" sz="2700" kern="1200" smtClean="0">
                <a:solidFill>
                  <a:schemeClr val="accent1"/>
                </a:solidFill>
                <a:latin typeface="+mn-lt"/>
                <a:ea typeface="+mn-ea"/>
                <a:cs typeface="+mn-cs"/>
              </a:defRPr>
            </a:lvl3pPr>
            <a:lvl4pPr marL="0" indent="0" algn="ctr" defTabSz="1173467" rtl="0" eaLnBrk="1" latinLnBrk="0" hangingPunct="1">
              <a:spcBef>
                <a:spcPct val="20000"/>
              </a:spcBef>
              <a:buFont typeface="Arial" pitchFamily="34" charset="0"/>
              <a:buNone/>
              <a:defRPr lang="en-US" sz="2700" kern="1200" smtClean="0">
                <a:solidFill>
                  <a:schemeClr val="accent1"/>
                </a:solidFill>
                <a:latin typeface="+mn-lt"/>
                <a:ea typeface="+mn-ea"/>
                <a:cs typeface="+mn-cs"/>
              </a:defRPr>
            </a:lvl4pPr>
            <a:lvl5pPr marL="0" indent="0" algn="ctr" defTabSz="1173467" rtl="0" eaLnBrk="1" latinLnBrk="0" hangingPunct="1">
              <a:spcBef>
                <a:spcPct val="20000"/>
              </a:spcBef>
              <a:buFont typeface="Arial" pitchFamily="34" charset="0"/>
              <a:buNone/>
              <a:defRPr lang="en-US" sz="2700" kern="1200" smtClean="0">
                <a:solidFill>
                  <a:schemeClr val="accent1"/>
                </a:solidFill>
                <a:latin typeface="+mn-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1849552528"/>
      </p:ext>
    </p:extLst>
  </p:cSld>
  <p:clrMapOvr>
    <a:masterClrMapping/>
  </p:clrMapOvr>
  <p:transition spd="med">
    <p:fade/>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1" name="Rectangle 10"/>
          <p:cNvSpPr/>
          <p:nvPr userDrawn="1"/>
        </p:nvSpPr>
        <p:spPr>
          <a:xfrm>
            <a:off x="3" y="-1"/>
            <a:ext cx="14630400" cy="82296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12947" tIns="56471" rIns="112947" bIns="56471" rtlCol="0" anchor="ctr"/>
          <a:lstStyle/>
          <a:p>
            <a:pPr algn="ctr" defTabSz="1172847" fontAlgn="base">
              <a:spcBef>
                <a:spcPct val="0"/>
              </a:spcBef>
              <a:spcAft>
                <a:spcPct val="0"/>
              </a:spcAft>
            </a:pPr>
            <a:endParaRPr lang="en-US" dirty="0">
              <a:solidFill>
                <a:srgbClr val="282828"/>
              </a:solidFill>
            </a:endParaRPr>
          </a:p>
        </p:txBody>
      </p:sp>
      <p:pic>
        <p:nvPicPr>
          <p:cNvPr id="2" name="Picture 1" descr="testytest2.png"/>
          <p:cNvPicPr>
            <a:picLocks noChangeAspect="1"/>
          </p:cNvPicPr>
          <p:nvPr userDrawn="1"/>
        </p:nvPicPr>
        <p:blipFill rotWithShape="1">
          <a:blip r:embed="rId2" cstate="screen">
            <a:alphaModFix amt="65000"/>
            <a:extLst>
              <a:ext uri="{28A0092B-C50C-407E-A947-70E740481C1C}">
                <a14:useLocalDpi xmlns:a14="http://schemas.microsoft.com/office/drawing/2010/main"/>
              </a:ext>
            </a:extLst>
          </a:blip>
          <a:srcRect/>
          <a:stretch/>
        </p:blipFill>
        <p:spPr>
          <a:xfrm>
            <a:off x="3" y="0"/>
            <a:ext cx="14630400" cy="8229600"/>
          </a:xfrm>
          <a:prstGeom prst="rect">
            <a:avLst/>
          </a:prstGeom>
        </p:spPr>
      </p:pic>
      <p:pic>
        <p:nvPicPr>
          <p:cNvPr id="3" name="Picture 2" descr="responsive_pallete.png"/>
          <p:cNvPicPr preferRelativeResize="0">
            <a:picLocks/>
          </p:cNvPicPr>
          <p:nvPr userDrawn="1"/>
        </p:nvPicPr>
        <p:blipFill>
          <a:blip r:embed="rId3">
            <a:extLst>
              <a:ext uri="{28A0092B-C50C-407E-A947-70E740481C1C}">
                <a14:useLocalDpi xmlns:a14="http://schemas.microsoft.com/office/drawing/2010/main"/>
              </a:ext>
            </a:extLst>
          </a:blip>
          <a:stretch>
            <a:fillRect/>
          </a:stretch>
        </p:blipFill>
        <p:spPr>
          <a:xfrm>
            <a:off x="1184989" y="4503159"/>
            <a:ext cx="7700011" cy="93128"/>
          </a:xfrm>
          <a:prstGeom prst="rect">
            <a:avLst/>
          </a:prstGeom>
        </p:spPr>
      </p:pic>
      <p:sp>
        <p:nvSpPr>
          <p:cNvPr id="6" name="Title 5"/>
          <p:cNvSpPr>
            <a:spLocks noGrp="1"/>
          </p:cNvSpPr>
          <p:nvPr>
            <p:ph type="title"/>
          </p:nvPr>
        </p:nvSpPr>
        <p:spPr>
          <a:xfrm>
            <a:off x="1206221" y="2517380"/>
            <a:ext cx="8055056" cy="18348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square" lIns="0" tIns="0" rIns="0" bIns="0" anchor="b" anchorCtr="0">
            <a:spAutoFit/>
          </a:bodyPr>
          <a:lstStyle>
            <a:lvl1pPr>
              <a:lnSpc>
                <a:spcPct val="95000"/>
              </a:lnSpc>
              <a:spcBef>
                <a:spcPts val="927"/>
              </a:spcBef>
              <a:spcAft>
                <a:spcPts val="0"/>
              </a:spcAft>
              <a:defRPr lang="en-US" sz="7300" b="0" spc="-64" baseline="0">
                <a:solidFill>
                  <a:schemeClr val="tx1"/>
                </a:solidFill>
                <a:ea typeface="+mn-ea"/>
              </a:defRPr>
            </a:lvl1pPr>
          </a:lstStyle>
          <a:p>
            <a:pPr marL="0" lvl="0">
              <a:lnSpc>
                <a:spcPct val="80000"/>
              </a:lnSpc>
              <a:spcAft>
                <a:spcPts val="1236"/>
              </a:spcAft>
            </a:pPr>
            <a:r>
              <a:rPr lang="en-US" dirty="0" smtClean="0"/>
              <a:t>Click to edit Master title style</a:t>
            </a:r>
            <a:endParaRPr lang="en-US" dirty="0"/>
          </a:p>
        </p:txBody>
      </p:sp>
      <p:sp>
        <p:nvSpPr>
          <p:cNvPr id="13" name="Content Placeholder 12"/>
          <p:cNvSpPr>
            <a:spLocks noGrp="1"/>
          </p:cNvSpPr>
          <p:nvPr>
            <p:ph sz="quarter" idx="10"/>
          </p:nvPr>
        </p:nvSpPr>
        <p:spPr>
          <a:xfrm>
            <a:off x="1109181" y="4747715"/>
            <a:ext cx="8055219" cy="548788"/>
          </a:xfrm>
          <a:prstGeom prst="rect">
            <a:avLst/>
          </a:prstGeom>
          <a:noFill/>
          <a:ln>
            <a:noFill/>
          </a:ln>
        </p:spPr>
        <p:txBody>
          <a:bodyPr lIns="112947" tIns="56471" rIns="112947" bIns="56471"/>
          <a:lstStyle>
            <a:lvl1pPr marL="0" indent="0">
              <a:lnSpc>
                <a:spcPct val="95000"/>
              </a:lnSpc>
              <a:spcBef>
                <a:spcPts val="927"/>
              </a:spcBef>
              <a:buNone/>
              <a:defRPr sz="3600" cap="none" spc="-64" baseline="0">
                <a:solidFill>
                  <a:schemeClr val="tx1"/>
                </a:solidFill>
              </a:defRPr>
            </a:lvl1pPr>
            <a:lvl2pPr marL="563863" indent="0">
              <a:buNone/>
              <a:defRPr sz="3100" cap="all" baseline="0">
                <a:solidFill>
                  <a:schemeClr val="accent2"/>
                </a:solidFill>
              </a:defRPr>
            </a:lvl2pPr>
            <a:lvl3pPr marL="1127722" indent="0">
              <a:buNone/>
              <a:defRPr sz="3100" cap="all" baseline="0">
                <a:solidFill>
                  <a:schemeClr val="accent2"/>
                </a:solidFill>
              </a:defRPr>
            </a:lvl3pPr>
            <a:lvl4pPr marL="1691576" indent="0">
              <a:buNone/>
              <a:defRPr sz="3100" cap="all" baseline="0">
                <a:solidFill>
                  <a:schemeClr val="accent2"/>
                </a:solidFill>
              </a:defRPr>
            </a:lvl4pPr>
            <a:lvl5pPr marL="2255438" indent="0">
              <a:buNone/>
              <a:defRPr sz="3100" cap="all" baseline="0">
                <a:solidFill>
                  <a:schemeClr val="accent2"/>
                </a:solidFill>
              </a:defRPr>
            </a:lvl5pPr>
          </a:lstStyle>
          <a:p>
            <a:pPr lvl="0"/>
            <a:r>
              <a:rPr lang="en-US" dirty="0" smtClean="0"/>
              <a:t>Click to edit Master text styles</a:t>
            </a:r>
            <a:endParaRPr lang="en-US" dirty="0"/>
          </a:p>
        </p:txBody>
      </p:sp>
      <p:sp>
        <p:nvSpPr>
          <p:cNvPr id="18" name="Content Placeholder 17"/>
          <p:cNvSpPr>
            <a:spLocks noGrp="1"/>
          </p:cNvSpPr>
          <p:nvPr>
            <p:ph sz="quarter" idx="11"/>
          </p:nvPr>
        </p:nvSpPr>
        <p:spPr>
          <a:xfrm>
            <a:off x="1109173" y="5928817"/>
            <a:ext cx="8034064" cy="781051"/>
          </a:xfrm>
          <a:prstGeom prst="rect">
            <a:avLst/>
          </a:prstGeom>
          <a:noFill/>
        </p:spPr>
        <p:txBody>
          <a:bodyPr lIns="112947" tIns="56471" rIns="112947" bIns="56471"/>
          <a:lstStyle>
            <a:lvl1pPr marL="0" indent="0">
              <a:lnSpc>
                <a:spcPct val="95000"/>
              </a:lnSpc>
              <a:spcBef>
                <a:spcPts val="927"/>
              </a:spcBef>
              <a:buNone/>
              <a:defRPr sz="3100" cap="none" spc="-64" baseline="0">
                <a:solidFill>
                  <a:schemeClr val="accent2"/>
                </a:solidFill>
              </a:defRPr>
            </a:lvl1pPr>
            <a:lvl2pPr marL="563863" indent="0">
              <a:buNone/>
              <a:defRPr sz="2400" cap="all" baseline="0">
                <a:solidFill>
                  <a:schemeClr val="accent2"/>
                </a:solidFill>
              </a:defRPr>
            </a:lvl2pPr>
            <a:lvl3pPr marL="1127722" indent="0">
              <a:buNone/>
              <a:defRPr sz="2400" cap="all" baseline="0">
                <a:solidFill>
                  <a:schemeClr val="accent2"/>
                </a:solidFill>
              </a:defRPr>
            </a:lvl3pPr>
            <a:lvl4pPr marL="1691576" indent="0">
              <a:buNone/>
              <a:defRPr sz="2400" cap="all" baseline="0">
                <a:solidFill>
                  <a:schemeClr val="accent2"/>
                </a:solidFill>
              </a:defRPr>
            </a:lvl4pPr>
            <a:lvl5pPr marL="2255438" indent="0">
              <a:buNone/>
              <a:defRPr sz="2400" cap="all" baseline="0">
                <a:solidFill>
                  <a:schemeClr val="accent2"/>
                </a:solidFill>
              </a:defRPr>
            </a:lvl5pPr>
          </a:lstStyle>
          <a:p>
            <a:pPr lvl="0"/>
            <a:r>
              <a:rPr lang="en-US" dirty="0" smtClean="0"/>
              <a:t>Click to edit Master text style</a:t>
            </a:r>
            <a:endParaRPr lang="en-US" dirty="0"/>
          </a:p>
        </p:txBody>
      </p:sp>
      <p:pic>
        <p:nvPicPr>
          <p:cNvPr id="9" name="Picture 8" descr="juniper_cmyk.png"/>
          <p:cNvPicPr>
            <a:picLocks noChangeAspect="1"/>
          </p:cNvPicPr>
          <p:nvPr userDrawn="1"/>
        </p:nvPicPr>
        <p:blipFill>
          <a:blip r:embed="rId4" cstate="screen">
            <a:extLst>
              <a:ext uri="{BEBA8EAE-BF5A-486C-A8C5-ECC9F3942E4B}">
                <a14:imgProps xmlns:a14="http://schemas.microsoft.com/office/drawing/2010/main">
                  <a14:imgLayer r:embed="rId5">
                    <a14:imgEffect>
                      <a14:sharpenSoften amount="30000"/>
                    </a14:imgEffect>
                    <a14:imgEffect>
                      <a14:colorTemperature colorTemp="11500"/>
                    </a14:imgEffect>
                    <a14:imgEffect>
                      <a14:saturation sat="0"/>
                    </a14:imgEffect>
                    <a14:imgEffect>
                      <a14:brightnessContrast bright="-100000" contrast="35000"/>
                    </a14:imgEffect>
                  </a14:imgLayer>
                </a14:imgProps>
              </a:ext>
              <a:ext uri="{28A0092B-C50C-407E-A947-70E740481C1C}">
                <a14:useLocalDpi xmlns:a14="http://schemas.microsoft.com/office/drawing/2010/main"/>
              </a:ext>
            </a:extLst>
          </a:blip>
          <a:stretch>
            <a:fillRect/>
          </a:stretch>
        </p:blipFill>
        <p:spPr>
          <a:xfrm>
            <a:off x="11909675" y="432163"/>
            <a:ext cx="2280999" cy="623615"/>
          </a:xfrm>
          <a:prstGeom prst="rect">
            <a:avLst/>
          </a:prstGeom>
        </p:spPr>
      </p:pic>
    </p:spTree>
    <p:extLst>
      <p:ext uri="{BB962C8B-B14F-4D97-AF65-F5344CB8AC3E}">
        <p14:creationId xmlns:p14="http://schemas.microsoft.com/office/powerpoint/2010/main" val="143432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84925" y="546785"/>
            <a:ext cx="13167363" cy="628377"/>
          </a:xfrm>
          <a:prstGeom prst="rect">
            <a:avLst/>
          </a:prstGeom>
        </p:spPr>
        <p:txBody>
          <a:bodyPr lIns="0" tIns="0" rIns="0" bIns="0" anchor="b" anchorCtr="0">
            <a:spAutoFit/>
          </a:bodyPr>
          <a:lstStyle>
            <a:lvl1pPr>
              <a:lnSpc>
                <a:spcPct val="90000"/>
              </a:lnSpc>
              <a:spcBef>
                <a:spcPts val="400"/>
              </a:spcBef>
              <a:defRPr lang="en-US" sz="4900" b="0" spc="-61" baseline="0">
                <a:solidFill>
                  <a:schemeClr val="tx1"/>
                </a:solidFill>
                <a:ea typeface="+mn-ea"/>
              </a:defRPr>
            </a:lvl1pPr>
          </a:lstStyle>
          <a:p>
            <a:pPr marL="0" lvl="0" defTabSz="1095727">
              <a:lnSpc>
                <a:spcPct val="80000"/>
              </a:lnSpc>
            </a:pPr>
            <a:r>
              <a:rPr lang="en-US" dirty="0" smtClean="0"/>
              <a:t>Click to edit Master title style</a:t>
            </a:r>
            <a:endParaRPr lang="en-US" dirty="0"/>
          </a:p>
        </p:txBody>
      </p:sp>
      <p:sp>
        <p:nvSpPr>
          <p:cNvPr id="3" name="Content Placeholder 2"/>
          <p:cNvSpPr>
            <a:spLocks noGrp="1"/>
          </p:cNvSpPr>
          <p:nvPr>
            <p:ph idx="1"/>
          </p:nvPr>
        </p:nvSpPr>
        <p:spPr>
          <a:xfrm>
            <a:off x="720845" y="1423991"/>
            <a:ext cx="13167363" cy="6059092"/>
          </a:xfrm>
          <a:prstGeom prst="rect">
            <a:avLst/>
          </a:prstGeom>
        </p:spPr>
        <p:txBody>
          <a:bodyPr lIns="91328" tIns="45671" rIns="91328" bIns="45671"/>
          <a:lstStyle>
            <a:lvl1pPr>
              <a:lnSpc>
                <a:spcPct val="95000"/>
              </a:lnSpc>
              <a:spcBef>
                <a:spcPts val="900"/>
              </a:spcBef>
              <a:buClr>
                <a:schemeClr val="tx1"/>
              </a:buClr>
              <a:defRPr sz="3100">
                <a:solidFill>
                  <a:schemeClr val="accent2"/>
                </a:solidFill>
              </a:defRPr>
            </a:lvl1pPr>
            <a:lvl2pPr marL="890468" indent="-342493">
              <a:lnSpc>
                <a:spcPct val="95000"/>
              </a:lnSpc>
              <a:spcBef>
                <a:spcPts val="400"/>
              </a:spcBef>
              <a:buClr>
                <a:schemeClr val="tx1"/>
              </a:buClr>
              <a:buFont typeface="Arial" panose="020B0604020202020204" pitchFamily="34" charset="0"/>
              <a:buChar char="•"/>
              <a:defRPr sz="2900">
                <a:solidFill>
                  <a:schemeClr val="accent2"/>
                </a:solidFill>
              </a:defRPr>
            </a:lvl2pPr>
            <a:lvl3pPr>
              <a:lnSpc>
                <a:spcPct val="95000"/>
              </a:lnSpc>
              <a:spcBef>
                <a:spcPts val="400"/>
              </a:spcBef>
              <a:buClr>
                <a:schemeClr val="tx1"/>
              </a:buClr>
              <a:defRPr sz="2400">
                <a:solidFill>
                  <a:schemeClr val="accent2"/>
                </a:solidFill>
              </a:defRPr>
            </a:lvl3pPr>
            <a:lvl4pPr marL="1917913" indent="-273998">
              <a:lnSpc>
                <a:spcPct val="95000"/>
              </a:lnSpc>
              <a:spcBef>
                <a:spcPts val="400"/>
              </a:spcBef>
              <a:buClr>
                <a:schemeClr val="tx1"/>
              </a:buClr>
              <a:buFont typeface="Arial" panose="020B0604020202020204" pitchFamily="34" charset="0"/>
              <a:buChar char="•"/>
              <a:defRPr sz="2000">
                <a:solidFill>
                  <a:schemeClr val="accent2"/>
                </a:solidFill>
              </a:defRPr>
            </a:lvl4pPr>
            <a:lvl5pPr>
              <a:defRPr>
                <a:solidFill>
                  <a:srgbClr val="292929"/>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587992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pic>
        <p:nvPicPr>
          <p:cNvPr id="10" name="Picture 9" descr="testytest8.png"/>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l="853" t="16137"/>
          <a:stretch/>
        </p:blipFill>
        <p:spPr>
          <a:xfrm>
            <a:off x="23" y="0"/>
            <a:ext cx="14630398" cy="8229600"/>
          </a:xfrm>
          <a:prstGeom prst="rect">
            <a:avLst/>
          </a:prstGeom>
        </p:spPr>
      </p:pic>
      <p:sp>
        <p:nvSpPr>
          <p:cNvPr id="2" name="Title 1"/>
          <p:cNvSpPr>
            <a:spLocks noGrp="1"/>
          </p:cNvSpPr>
          <p:nvPr>
            <p:ph type="title"/>
          </p:nvPr>
        </p:nvSpPr>
        <p:spPr>
          <a:xfrm>
            <a:off x="1155723" y="4629924"/>
            <a:ext cx="9052310" cy="1634491"/>
          </a:xfrm>
          <a:prstGeom prst="rect">
            <a:avLst/>
          </a:prstGeom>
        </p:spPr>
        <p:txBody>
          <a:bodyPr lIns="91328" tIns="45671" rIns="91328" bIns="45671" anchor="t"/>
          <a:lstStyle>
            <a:lvl1pPr algn="l">
              <a:lnSpc>
                <a:spcPct val="95000"/>
              </a:lnSpc>
              <a:spcBef>
                <a:spcPts val="400"/>
              </a:spcBef>
              <a:defRPr sz="5900" b="0" cap="none" spc="-61" baseline="0">
                <a:solidFill>
                  <a:schemeClr val="tx1"/>
                </a:solidFill>
              </a:defRPr>
            </a:lvl1pPr>
          </a:lstStyle>
          <a:p>
            <a:r>
              <a:rPr lang="en-US" smtClean="0"/>
              <a:t>Click to edit Master title style</a:t>
            </a:r>
            <a:endParaRPr lang="en-US" dirty="0"/>
          </a:p>
        </p:txBody>
      </p:sp>
      <p:pic>
        <p:nvPicPr>
          <p:cNvPr id="11" name="Picture 10" descr="responsive_pallete.png"/>
          <p:cNvPicPr preferRelativeResize="0">
            <a:picLocks/>
          </p:cNvPicPr>
          <p:nvPr userDrawn="1"/>
        </p:nvPicPr>
        <p:blipFill>
          <a:blip r:embed="rId3">
            <a:extLst>
              <a:ext uri="{28A0092B-C50C-407E-A947-70E740481C1C}">
                <a14:useLocalDpi xmlns:a14="http://schemas.microsoft.com/office/drawing/2010/main"/>
              </a:ext>
            </a:extLst>
          </a:blip>
          <a:stretch>
            <a:fillRect/>
          </a:stretch>
        </p:blipFill>
        <p:spPr>
          <a:xfrm>
            <a:off x="1184960" y="4452513"/>
            <a:ext cx="8800013" cy="93128"/>
          </a:xfrm>
          <a:prstGeom prst="rect">
            <a:avLst/>
          </a:prstGeom>
        </p:spPr>
      </p:pic>
    </p:spTree>
    <p:extLst>
      <p:ext uri="{BB962C8B-B14F-4D97-AF65-F5344CB8AC3E}">
        <p14:creationId xmlns:p14="http://schemas.microsoft.com/office/powerpoint/2010/main" val="198628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JDV6_16x9_Executive Intro 3">
    <p:spTree>
      <p:nvGrpSpPr>
        <p:cNvPr id="1" name=""/>
        <p:cNvGrpSpPr/>
        <p:nvPr/>
      </p:nvGrpSpPr>
      <p:grpSpPr>
        <a:xfrm>
          <a:off x="0" y="0"/>
          <a:ext cx="0" cy="0"/>
          <a:chOff x="0" y="0"/>
          <a:chExt cx="0" cy="0"/>
        </a:xfrm>
      </p:grpSpPr>
      <p:sp>
        <p:nvSpPr>
          <p:cNvPr id="42" name="Text Placeholder 20"/>
          <p:cNvSpPr>
            <a:spLocks noGrp="1"/>
          </p:cNvSpPr>
          <p:nvPr>
            <p:ph type="body" sz="quarter" idx="16"/>
          </p:nvPr>
        </p:nvSpPr>
        <p:spPr>
          <a:xfrm>
            <a:off x="6034621" y="1555790"/>
            <a:ext cx="8252883" cy="2920999"/>
          </a:xfrm>
          <a:prstGeom prst="rect">
            <a:avLst/>
          </a:prstGeom>
        </p:spPr>
        <p:txBody>
          <a:bodyPr lIns="0" tIns="130422" rIns="0" bIns="130422" anchor="b"/>
          <a:lstStyle>
            <a:lvl1pPr marL="0" indent="0">
              <a:lnSpc>
                <a:spcPct val="95000"/>
              </a:lnSpc>
              <a:spcBef>
                <a:spcPts val="0"/>
              </a:spcBef>
              <a:buNone/>
              <a:defRPr lang="en-US" sz="6900" b="1" kern="1200" cap="all" baseline="0" dirty="0" smtClean="0">
                <a:solidFill>
                  <a:schemeClr val="tx1"/>
                </a:solidFill>
                <a:latin typeface="+mn-lt"/>
                <a:ea typeface="+mn-ea"/>
                <a:cs typeface="Aparajita" pitchFamily="34" charset="0"/>
              </a:defRPr>
            </a:lvl1pPr>
          </a:lstStyle>
          <a:p>
            <a:pPr lvl="0"/>
            <a:r>
              <a:rPr lang="en-US" smtClean="0"/>
              <a:t>Click to edit Master text styles</a:t>
            </a:r>
          </a:p>
        </p:txBody>
      </p:sp>
      <p:sp>
        <p:nvSpPr>
          <p:cNvPr id="12" name="Text Placeholder 5"/>
          <p:cNvSpPr>
            <a:spLocks noGrp="1"/>
          </p:cNvSpPr>
          <p:nvPr>
            <p:ph type="body" sz="quarter" idx="17"/>
          </p:nvPr>
        </p:nvSpPr>
        <p:spPr>
          <a:xfrm>
            <a:off x="6034621" y="4721992"/>
            <a:ext cx="8252883" cy="577849"/>
          </a:xfrm>
          <a:prstGeom prst="rect">
            <a:avLst/>
          </a:prstGeom>
        </p:spPr>
        <p:txBody>
          <a:bodyPr lIns="0" tIns="65221" rIns="130422" bIns="65221"/>
          <a:lstStyle>
            <a:lvl1pPr marL="0" indent="0">
              <a:lnSpc>
                <a:spcPct val="95000"/>
              </a:lnSpc>
              <a:buNone/>
              <a:defRPr lang="en-US" sz="4000" kern="1200" dirty="0">
                <a:solidFill>
                  <a:schemeClr val="accent3"/>
                </a:solidFill>
                <a:latin typeface="+mn-lt"/>
                <a:ea typeface="+mn-ea"/>
                <a:cs typeface="+mn-cs"/>
              </a:defRPr>
            </a:lvl1pPr>
            <a:lvl2pPr>
              <a:defRPr sz="3600">
                <a:solidFill>
                  <a:schemeClr val="accent4"/>
                </a:solidFill>
              </a:defRPr>
            </a:lvl2pPr>
            <a:lvl3pPr>
              <a:defRPr sz="3600">
                <a:solidFill>
                  <a:schemeClr val="accent4"/>
                </a:solidFill>
              </a:defRPr>
            </a:lvl3pPr>
            <a:lvl4pPr>
              <a:defRPr sz="3600">
                <a:solidFill>
                  <a:schemeClr val="accent4"/>
                </a:solidFill>
              </a:defRPr>
            </a:lvl4pPr>
            <a:lvl5pPr>
              <a:defRPr sz="3600">
                <a:solidFill>
                  <a:schemeClr val="accent4"/>
                </a:solidFill>
              </a:defRPr>
            </a:lvl5pPr>
          </a:lstStyle>
          <a:p>
            <a:pPr lvl="0"/>
            <a:r>
              <a:rPr lang="en-US" smtClean="0"/>
              <a:t>Click to edit Master text styles</a:t>
            </a:r>
          </a:p>
        </p:txBody>
      </p:sp>
      <p:sp>
        <p:nvSpPr>
          <p:cNvPr id="21" name="Text Placeholder 4"/>
          <p:cNvSpPr>
            <a:spLocks noGrp="1"/>
          </p:cNvSpPr>
          <p:nvPr>
            <p:ph type="body" sz="quarter" idx="15"/>
          </p:nvPr>
        </p:nvSpPr>
        <p:spPr>
          <a:xfrm>
            <a:off x="6034655" y="6509687"/>
            <a:ext cx="8252885" cy="468304"/>
          </a:xfrm>
          <a:prstGeom prst="rect">
            <a:avLst/>
          </a:prstGeom>
        </p:spPr>
        <p:txBody>
          <a:bodyPr lIns="0" tIns="130422" rIns="0" bIns="130422"/>
          <a:lstStyle>
            <a:lvl1pPr marL="440206" indent="-440206">
              <a:lnSpc>
                <a:spcPct val="95000"/>
              </a:lnSpc>
              <a:spcBef>
                <a:spcPts val="0"/>
              </a:spcBef>
              <a:buNone/>
              <a:defRPr lang="en-US" sz="2000" b="1" kern="1200" cap="all" baseline="0" smtClean="0">
                <a:solidFill>
                  <a:schemeClr val="tx1"/>
                </a:solidFill>
                <a:latin typeface="+mn-lt"/>
                <a:ea typeface="+mn-ea"/>
                <a:cs typeface="+mn-cs"/>
              </a:defRPr>
            </a:lvl1pPr>
          </a:lstStyle>
          <a:p>
            <a:pPr lvl="0"/>
            <a:r>
              <a:rPr lang="en-US" smtClean="0"/>
              <a:t>Click to edit Master text styles</a:t>
            </a:r>
          </a:p>
        </p:txBody>
      </p:sp>
      <p:sp>
        <p:nvSpPr>
          <p:cNvPr id="22" name="Text Placeholder 3"/>
          <p:cNvSpPr>
            <a:spLocks noGrp="1"/>
          </p:cNvSpPr>
          <p:nvPr>
            <p:ph type="body" sz="quarter" idx="14"/>
          </p:nvPr>
        </p:nvSpPr>
        <p:spPr>
          <a:xfrm>
            <a:off x="6034655" y="5938263"/>
            <a:ext cx="8252885" cy="546848"/>
          </a:xfrm>
          <a:prstGeom prst="rect">
            <a:avLst/>
          </a:prstGeom>
        </p:spPr>
        <p:txBody>
          <a:bodyPr lIns="0" tIns="130422" rIns="0" bIns="130422"/>
          <a:lstStyle>
            <a:lvl1pPr marL="0" marR="0" indent="0" algn="l" defTabSz="1173839" rtl="0" eaLnBrk="1" fontAlgn="auto" latinLnBrk="0" hangingPunct="1">
              <a:lnSpc>
                <a:spcPct val="95000"/>
              </a:lnSpc>
              <a:spcBef>
                <a:spcPct val="20000"/>
              </a:spcBef>
              <a:spcAft>
                <a:spcPts val="0"/>
              </a:spcAft>
              <a:buClrTx/>
              <a:buSzTx/>
              <a:buFont typeface="Arial" pitchFamily="34" charset="0"/>
              <a:buNone/>
              <a:tabLst/>
              <a:defRPr lang="en-US" sz="2900" kern="1200" smtClean="0">
                <a:solidFill>
                  <a:srgbClr val="FFFFFF"/>
                </a:solidFill>
                <a:latin typeface="+mn-lt"/>
                <a:ea typeface="+mn-ea"/>
                <a:cs typeface="+mn-cs"/>
              </a:defRPr>
            </a:lvl1pPr>
            <a:lvl2pPr marL="0" marR="0" indent="0" algn="l" defTabSz="1173839" rtl="0" eaLnBrk="1" fontAlgn="auto" latinLnBrk="0" hangingPunct="1">
              <a:lnSpc>
                <a:spcPct val="100000"/>
              </a:lnSpc>
              <a:spcBef>
                <a:spcPct val="20000"/>
              </a:spcBef>
              <a:spcAft>
                <a:spcPts val="0"/>
              </a:spcAft>
              <a:buClrTx/>
              <a:buSzTx/>
              <a:buFont typeface="Arial" pitchFamily="34" charset="0"/>
              <a:buNone/>
              <a:tabLst/>
              <a:defRPr lang="en-US" sz="2700" kern="1200" smtClean="0">
                <a:solidFill>
                  <a:srgbClr val="FFFFFF"/>
                </a:solidFill>
                <a:latin typeface="+mn-lt"/>
                <a:ea typeface="+mn-ea"/>
                <a:cs typeface="+mn-cs"/>
              </a:defRPr>
            </a:lvl2pPr>
            <a:lvl3pPr marL="0" marR="0" indent="0" algn="l" defTabSz="1173839" rtl="0" eaLnBrk="1" fontAlgn="auto" latinLnBrk="0" hangingPunct="1">
              <a:lnSpc>
                <a:spcPct val="100000"/>
              </a:lnSpc>
              <a:spcBef>
                <a:spcPct val="20000"/>
              </a:spcBef>
              <a:spcAft>
                <a:spcPts val="0"/>
              </a:spcAft>
              <a:buClrTx/>
              <a:buSzTx/>
              <a:buFont typeface="Arial" pitchFamily="34" charset="0"/>
              <a:buNone/>
              <a:tabLst/>
              <a:defRPr lang="en-US" sz="2700" kern="1200" smtClean="0">
                <a:solidFill>
                  <a:srgbClr val="FFFFFF"/>
                </a:solidFill>
                <a:latin typeface="+mn-lt"/>
                <a:ea typeface="+mn-ea"/>
                <a:cs typeface="+mn-cs"/>
              </a:defRPr>
            </a:lvl3pPr>
            <a:lvl4pPr marL="0" marR="0" indent="0" algn="l" defTabSz="1173839" rtl="0" eaLnBrk="1" fontAlgn="auto" latinLnBrk="0" hangingPunct="1">
              <a:lnSpc>
                <a:spcPct val="100000"/>
              </a:lnSpc>
              <a:spcBef>
                <a:spcPct val="20000"/>
              </a:spcBef>
              <a:spcAft>
                <a:spcPts val="0"/>
              </a:spcAft>
              <a:buClrTx/>
              <a:buSzTx/>
              <a:buFont typeface="Arial" pitchFamily="34" charset="0"/>
              <a:buNone/>
              <a:tabLst/>
              <a:defRPr lang="en-US" sz="2700" kern="1200" smtClean="0">
                <a:solidFill>
                  <a:srgbClr val="FFFFFF"/>
                </a:solidFill>
                <a:latin typeface="+mn-lt"/>
                <a:ea typeface="+mn-ea"/>
                <a:cs typeface="+mn-cs"/>
              </a:defRPr>
            </a:lvl4pPr>
            <a:lvl5pPr marL="0" marR="0" indent="0" algn="l" defTabSz="1173839" rtl="0" eaLnBrk="1" fontAlgn="auto" latinLnBrk="0" hangingPunct="1">
              <a:lnSpc>
                <a:spcPct val="100000"/>
              </a:lnSpc>
              <a:spcBef>
                <a:spcPct val="20000"/>
              </a:spcBef>
              <a:spcAft>
                <a:spcPts val="0"/>
              </a:spcAft>
              <a:buClrTx/>
              <a:buSzTx/>
              <a:buFont typeface="Arial" pitchFamily="34" charset="0"/>
              <a:buNone/>
              <a:tabLst/>
              <a:defRPr lang="en-US" sz="2700" kern="1200">
                <a:solidFill>
                  <a:srgbClr val="FFFFFF"/>
                </a:solidFill>
                <a:latin typeface="+mn-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1760846681"/>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0" name="Text Placeholder 4"/>
          <p:cNvSpPr>
            <a:spLocks noGrp="1"/>
          </p:cNvSpPr>
          <p:nvPr userDrawn="1">
            <p:ph type="body" sz="quarter" idx="14" hasCustomPrompt="1"/>
          </p:nvPr>
        </p:nvSpPr>
        <p:spPr>
          <a:xfrm>
            <a:off x="6598945" y="5572672"/>
            <a:ext cx="7425479" cy="546848"/>
          </a:xfrm>
          <a:prstGeom prst="rect">
            <a:avLst/>
          </a:prstGeom>
        </p:spPr>
        <p:txBody>
          <a:bodyPr lIns="0" tIns="135299" rIns="0" bIns="135299"/>
          <a:lstStyle>
            <a:lvl1pPr marL="0" marR="0" indent="0" algn="l" defTabSz="1095902" rtl="0" eaLnBrk="1" fontAlgn="auto" latinLnBrk="0" hangingPunct="1">
              <a:lnSpc>
                <a:spcPct val="100000"/>
              </a:lnSpc>
              <a:spcBef>
                <a:spcPct val="20000"/>
              </a:spcBef>
              <a:spcAft>
                <a:spcPts val="0"/>
              </a:spcAft>
              <a:buClrTx/>
              <a:buSzTx/>
              <a:buFont typeface="Arial" pitchFamily="34" charset="0"/>
              <a:buNone/>
              <a:tabLst/>
              <a:defRPr lang="en-US" sz="2300" kern="1200" smtClean="0">
                <a:solidFill>
                  <a:schemeClr val="bg1"/>
                </a:solidFill>
                <a:latin typeface="+mn-lt"/>
                <a:ea typeface="+mn-ea"/>
                <a:cs typeface="+mn-cs"/>
              </a:defRPr>
            </a:lvl1pPr>
            <a:lvl2pPr marL="0" marR="0" indent="0" algn="l" defTabSz="1095902" rtl="0" eaLnBrk="1" fontAlgn="auto" latinLnBrk="0" hangingPunct="1">
              <a:lnSpc>
                <a:spcPct val="100000"/>
              </a:lnSpc>
              <a:spcBef>
                <a:spcPct val="20000"/>
              </a:spcBef>
              <a:spcAft>
                <a:spcPts val="0"/>
              </a:spcAft>
              <a:buClrTx/>
              <a:buSzTx/>
              <a:buFont typeface="Arial" pitchFamily="34" charset="0"/>
              <a:buNone/>
              <a:tabLst/>
              <a:defRPr lang="en-US" sz="2400" kern="1200" smtClean="0">
                <a:solidFill>
                  <a:srgbClr val="FFFFFF"/>
                </a:solidFill>
                <a:latin typeface="+mn-lt"/>
                <a:ea typeface="+mn-ea"/>
                <a:cs typeface="+mn-cs"/>
              </a:defRPr>
            </a:lvl2pPr>
            <a:lvl3pPr marL="0" marR="0" indent="0" algn="l" defTabSz="1095902" rtl="0" eaLnBrk="1" fontAlgn="auto" latinLnBrk="0" hangingPunct="1">
              <a:lnSpc>
                <a:spcPct val="100000"/>
              </a:lnSpc>
              <a:spcBef>
                <a:spcPct val="20000"/>
              </a:spcBef>
              <a:spcAft>
                <a:spcPts val="0"/>
              </a:spcAft>
              <a:buClrTx/>
              <a:buSzTx/>
              <a:buFont typeface="Arial" pitchFamily="34" charset="0"/>
              <a:buNone/>
              <a:tabLst/>
              <a:defRPr lang="en-US" sz="2400" kern="1200" smtClean="0">
                <a:solidFill>
                  <a:srgbClr val="FFFFFF"/>
                </a:solidFill>
                <a:latin typeface="+mn-lt"/>
                <a:ea typeface="+mn-ea"/>
                <a:cs typeface="+mn-cs"/>
              </a:defRPr>
            </a:lvl3pPr>
            <a:lvl4pPr marL="0" marR="0" indent="0" algn="l" defTabSz="1095902" rtl="0" eaLnBrk="1" fontAlgn="auto" latinLnBrk="0" hangingPunct="1">
              <a:lnSpc>
                <a:spcPct val="100000"/>
              </a:lnSpc>
              <a:spcBef>
                <a:spcPct val="20000"/>
              </a:spcBef>
              <a:spcAft>
                <a:spcPts val="0"/>
              </a:spcAft>
              <a:buClrTx/>
              <a:buSzTx/>
              <a:buFont typeface="Arial" pitchFamily="34" charset="0"/>
              <a:buNone/>
              <a:tabLst/>
              <a:defRPr lang="en-US" sz="2400" kern="1200" smtClean="0">
                <a:solidFill>
                  <a:srgbClr val="FFFFFF"/>
                </a:solidFill>
                <a:latin typeface="+mn-lt"/>
                <a:ea typeface="+mn-ea"/>
                <a:cs typeface="+mn-cs"/>
              </a:defRPr>
            </a:lvl4pPr>
            <a:lvl5pPr marL="0" marR="0" indent="0" algn="l" defTabSz="1095902" rtl="0" eaLnBrk="1" fontAlgn="auto" latinLnBrk="0" hangingPunct="1">
              <a:lnSpc>
                <a:spcPct val="100000"/>
              </a:lnSpc>
              <a:spcBef>
                <a:spcPct val="20000"/>
              </a:spcBef>
              <a:spcAft>
                <a:spcPts val="0"/>
              </a:spcAft>
              <a:buClrTx/>
              <a:buSzTx/>
              <a:buFont typeface="Arial" pitchFamily="34" charset="0"/>
              <a:buNone/>
              <a:tabLst/>
              <a:defRPr lang="en-US" sz="2400" kern="1200">
                <a:solidFill>
                  <a:srgbClr val="FFFFFF"/>
                </a:solidFill>
                <a:latin typeface="+mn-lt"/>
                <a:ea typeface="+mn-ea"/>
                <a:cs typeface="+mn-cs"/>
              </a:defRPr>
            </a:lvl5pPr>
          </a:lstStyle>
          <a:p>
            <a:pPr lvl="0"/>
            <a:r>
              <a:rPr lang="en-US" smtClean="0"/>
              <a:t>Presenter Name Goes Here</a:t>
            </a:r>
            <a:endParaRPr lang="en-US"/>
          </a:p>
        </p:txBody>
      </p:sp>
      <p:sp>
        <p:nvSpPr>
          <p:cNvPr id="41" name="Text Placeholder 18"/>
          <p:cNvSpPr>
            <a:spLocks noGrp="1"/>
          </p:cNvSpPr>
          <p:nvPr userDrawn="1">
            <p:ph type="body" sz="quarter" idx="15" hasCustomPrompt="1"/>
          </p:nvPr>
        </p:nvSpPr>
        <p:spPr>
          <a:xfrm>
            <a:off x="6598945" y="6027365"/>
            <a:ext cx="7425479" cy="468304"/>
          </a:xfrm>
          <a:prstGeom prst="rect">
            <a:avLst/>
          </a:prstGeom>
        </p:spPr>
        <p:txBody>
          <a:bodyPr lIns="0" tIns="135299" rIns="0" bIns="135299"/>
          <a:lstStyle>
            <a:lvl1pPr marL="410988" indent="-410988">
              <a:spcBef>
                <a:spcPts val="0"/>
              </a:spcBef>
              <a:buNone/>
              <a:defRPr lang="en-US" sz="1700" b="1" kern="1200" cap="all" baseline="0" smtClean="0">
                <a:solidFill>
                  <a:schemeClr val="bg1"/>
                </a:solidFill>
                <a:latin typeface="+mn-lt"/>
                <a:ea typeface="+mn-ea"/>
                <a:cs typeface="+mn-cs"/>
              </a:defRPr>
            </a:lvl1pPr>
          </a:lstStyle>
          <a:p>
            <a:pPr marL="0" marR="0" lvl="0" indent="0" algn="l" defTabSz="1095902" rtl="0" eaLnBrk="1" fontAlgn="auto" latinLnBrk="0" hangingPunct="1">
              <a:lnSpc>
                <a:spcPct val="100000"/>
              </a:lnSpc>
              <a:spcBef>
                <a:spcPct val="20000"/>
              </a:spcBef>
              <a:spcAft>
                <a:spcPts val="0"/>
              </a:spcAft>
              <a:buClrTx/>
              <a:buSzTx/>
              <a:tabLst/>
            </a:pPr>
            <a:r>
              <a:rPr lang="en-US" smtClean="0"/>
              <a:t>presenter title goes here</a:t>
            </a:r>
            <a:endParaRPr lang="en-US"/>
          </a:p>
        </p:txBody>
      </p:sp>
      <p:sp>
        <p:nvSpPr>
          <p:cNvPr id="42" name="Text Placeholder 20"/>
          <p:cNvSpPr>
            <a:spLocks noGrp="1"/>
          </p:cNvSpPr>
          <p:nvPr userDrawn="1">
            <p:ph type="body" sz="quarter" idx="16" hasCustomPrompt="1"/>
          </p:nvPr>
        </p:nvSpPr>
        <p:spPr>
          <a:xfrm>
            <a:off x="6598945" y="1595511"/>
            <a:ext cx="7425479" cy="2921000"/>
          </a:xfrm>
          <a:prstGeom prst="rect">
            <a:avLst/>
          </a:prstGeom>
        </p:spPr>
        <p:txBody>
          <a:bodyPr lIns="0" tIns="135299" rIns="0" bIns="135299" anchor="b"/>
          <a:lstStyle>
            <a:lvl1pPr marL="0" indent="0">
              <a:lnSpc>
                <a:spcPct val="85000"/>
              </a:lnSpc>
              <a:spcBef>
                <a:spcPts val="0"/>
              </a:spcBef>
              <a:buNone/>
              <a:defRPr lang="en-US" sz="5900" b="1" kern="1200" cap="all" baseline="0" dirty="0" smtClean="0">
                <a:solidFill>
                  <a:schemeClr val="bg1"/>
                </a:solidFill>
                <a:latin typeface="+mn-lt"/>
                <a:ea typeface="+mn-ea"/>
                <a:cs typeface="Aparajita" pitchFamily="34" charset="0"/>
              </a:defRPr>
            </a:lvl1pPr>
          </a:lstStyle>
          <a:p>
            <a:pPr lvl="0"/>
            <a:r>
              <a:rPr lang="en-US" dirty="0" smtClean="0"/>
              <a:t>PRESENTATION TITLE</a:t>
            </a:r>
          </a:p>
        </p:txBody>
      </p:sp>
      <p:sp>
        <p:nvSpPr>
          <p:cNvPr id="12" name="Text Placeholder 5"/>
          <p:cNvSpPr>
            <a:spLocks noGrp="1"/>
          </p:cNvSpPr>
          <p:nvPr userDrawn="1">
            <p:ph type="body" sz="quarter" idx="17" hasCustomPrompt="1"/>
          </p:nvPr>
        </p:nvSpPr>
        <p:spPr>
          <a:xfrm>
            <a:off x="6598945" y="4721988"/>
            <a:ext cx="7425479" cy="577849"/>
          </a:xfrm>
          <a:prstGeom prst="rect">
            <a:avLst/>
          </a:prstGeom>
        </p:spPr>
        <p:txBody>
          <a:bodyPr lIns="0" tIns="67657" rIns="135299" bIns="67657"/>
          <a:lstStyle>
            <a:lvl1pPr marL="0" indent="0">
              <a:buNone/>
              <a:defRPr sz="2900">
                <a:solidFill>
                  <a:schemeClr val="bg1"/>
                </a:solidFill>
              </a:defRPr>
            </a:lvl1pPr>
            <a:lvl2pPr>
              <a:defRPr sz="3100">
                <a:solidFill>
                  <a:schemeClr val="accent4"/>
                </a:solidFill>
              </a:defRPr>
            </a:lvl2pPr>
            <a:lvl3pPr>
              <a:defRPr sz="3100">
                <a:solidFill>
                  <a:schemeClr val="accent4"/>
                </a:solidFill>
              </a:defRPr>
            </a:lvl3pPr>
            <a:lvl4pPr>
              <a:defRPr sz="3100">
                <a:solidFill>
                  <a:schemeClr val="accent4"/>
                </a:solidFill>
              </a:defRPr>
            </a:lvl4pPr>
            <a:lvl5pPr>
              <a:defRPr sz="3100">
                <a:solidFill>
                  <a:schemeClr val="accent4"/>
                </a:solidFill>
              </a:defRPr>
            </a:lvl5pPr>
          </a:lstStyle>
          <a:p>
            <a:pPr lvl="0"/>
            <a:r>
              <a:rPr lang="en-US" dirty="0" smtClean="0"/>
              <a:t>Presentation Subtitle Goes Here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503" y="501397"/>
            <a:ext cx="2294424" cy="473851"/>
          </a:xfrm>
          <a:prstGeom prst="rect">
            <a:avLst/>
          </a:prstGeom>
          <a:noFill/>
          <a:ln>
            <a:noFill/>
          </a:ln>
        </p:spPr>
      </p:pic>
    </p:spTree>
    <p:extLst>
      <p:ext uri="{BB962C8B-B14F-4D97-AF65-F5344CB8AC3E}">
        <p14:creationId xmlns:p14="http://schemas.microsoft.com/office/powerpoint/2010/main" val="3808192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 line title, subtitle, body">
    <p:spTree>
      <p:nvGrpSpPr>
        <p:cNvPr id="1" name=""/>
        <p:cNvGrpSpPr/>
        <p:nvPr/>
      </p:nvGrpSpPr>
      <p:grpSpPr>
        <a:xfrm>
          <a:off x="0" y="0"/>
          <a:ext cx="0" cy="0"/>
          <a:chOff x="0" y="0"/>
          <a:chExt cx="0" cy="0"/>
        </a:xfrm>
      </p:grpSpPr>
      <p:sp>
        <p:nvSpPr>
          <p:cNvPr id="11" name="Text Placeholder 7"/>
          <p:cNvSpPr>
            <a:spLocks noGrp="1"/>
          </p:cNvSpPr>
          <p:nvPr>
            <p:ph type="body" sz="quarter" idx="10"/>
          </p:nvPr>
        </p:nvSpPr>
        <p:spPr>
          <a:xfrm>
            <a:off x="606007" y="1918361"/>
            <a:ext cx="13418397" cy="4260851"/>
          </a:xfrm>
          <a:prstGeom prst="rect">
            <a:avLst/>
          </a:prstGeom>
        </p:spPr>
        <p:txBody>
          <a:bodyPr lIns="0" tIns="0" rIns="0" bIns="0" anchor="t">
            <a:noAutofit/>
          </a:bodyPr>
          <a:lstStyle>
            <a:lvl1pPr marL="0" indent="0" algn="l" defTabSz="986358" rtl="0" eaLnBrk="1" latinLnBrk="0" hangingPunct="1">
              <a:lnSpc>
                <a:spcPct val="100000"/>
              </a:lnSpc>
              <a:spcBef>
                <a:spcPts val="1680"/>
              </a:spcBef>
              <a:spcAft>
                <a:spcPts val="0"/>
              </a:spcAft>
              <a:buFont typeface="Arial" pitchFamily="34" charset="0"/>
              <a:buNone/>
              <a:defRPr lang="en-US" sz="2300" b="0" kern="1200" cap="none" baseline="0" smtClean="0">
                <a:solidFill>
                  <a:schemeClr val="tx1"/>
                </a:solidFill>
                <a:latin typeface="+mn-lt"/>
                <a:ea typeface="+mn-ea"/>
                <a:cs typeface="+mn-cs"/>
              </a:defRPr>
            </a:lvl1pPr>
            <a:lvl2pPr marL="410998" indent="-273998">
              <a:lnSpc>
                <a:spcPct val="100000"/>
              </a:lnSpc>
              <a:spcBef>
                <a:spcPts val="1680"/>
              </a:spcBef>
              <a:buFont typeface="Arial" pitchFamily="34" charset="0"/>
              <a:buChar char="•"/>
              <a:defRPr sz="2300">
                <a:latin typeface="+mn-lt"/>
              </a:defRPr>
            </a:lvl2pPr>
            <a:lvl3pPr marL="684994" indent="-273998">
              <a:lnSpc>
                <a:spcPct val="100000"/>
              </a:lnSpc>
              <a:spcBef>
                <a:spcPts val="1680"/>
              </a:spcBef>
              <a:buFont typeface="Arial" pitchFamily="34" charset="0"/>
              <a:buChar char="–"/>
              <a:defRPr sz="2300">
                <a:latin typeface="+mn-lt"/>
              </a:defRPr>
            </a:lvl3pPr>
            <a:lvl4pPr marL="958975" indent="-273998">
              <a:lnSpc>
                <a:spcPct val="100000"/>
              </a:lnSpc>
              <a:spcBef>
                <a:spcPts val="1680"/>
              </a:spcBef>
              <a:buFont typeface="Arial" pitchFamily="34" charset="0"/>
              <a:buChar char="•"/>
              <a:defRPr sz="2300">
                <a:latin typeface="+mn-lt"/>
              </a:defRPr>
            </a:lvl4pPr>
            <a:lvl5pPr marL="1232964" indent="-273998">
              <a:lnSpc>
                <a:spcPct val="100000"/>
              </a:lnSpc>
              <a:spcBef>
                <a:spcPts val="1680"/>
              </a:spcBef>
              <a:buFont typeface="Arial" pitchFamily="34" charset="0"/>
              <a:buChar char="–"/>
              <a:defRPr sz="23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5" hasCustomPrompt="1"/>
          </p:nvPr>
        </p:nvSpPr>
        <p:spPr>
          <a:xfrm>
            <a:off x="606007" y="932688"/>
            <a:ext cx="13418397" cy="438912"/>
          </a:xfrm>
          <a:prstGeom prst="rect">
            <a:avLst/>
          </a:prstGeom>
        </p:spPr>
        <p:txBody>
          <a:bodyPr lIns="0" tIns="0" rIns="121781" bIns="60892" anchor="t" anchorCtr="0"/>
          <a:lstStyle>
            <a:lvl1pPr marL="0" indent="0" algn="l" defTabSz="986358" rtl="0" eaLnBrk="1" latinLnBrk="0" hangingPunct="1">
              <a:spcBef>
                <a:spcPct val="20000"/>
              </a:spcBef>
              <a:buFont typeface="Arial" pitchFamily="34" charset="0"/>
              <a:buNone/>
              <a:defRPr lang="en-US" sz="2300" kern="1200" smtClean="0">
                <a:solidFill>
                  <a:schemeClr val="bg1">
                    <a:lumMod val="50000"/>
                  </a:schemeClr>
                </a:solidFill>
                <a:latin typeface="+mn-lt"/>
                <a:ea typeface="+mn-ea"/>
                <a:cs typeface="+mn-cs"/>
              </a:defRPr>
            </a:lvl1pPr>
            <a:lvl2pPr marL="0" indent="0" algn="l" defTabSz="986358"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2pPr>
            <a:lvl3pPr marL="0" indent="0" algn="l" defTabSz="986358"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3pPr>
            <a:lvl4pPr marL="0" indent="0" algn="l" defTabSz="986358"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4pPr>
            <a:lvl5pPr marL="0" indent="0" algn="l" defTabSz="986358"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5pPr>
          </a:lstStyle>
          <a:p>
            <a:pPr lvl="0"/>
            <a:r>
              <a:rPr lang="en-US" dirty="0" smtClean="0"/>
              <a:t>Subtitle: 18pt Arial, Title Case</a:t>
            </a:r>
          </a:p>
        </p:txBody>
      </p:sp>
      <p:sp>
        <p:nvSpPr>
          <p:cNvPr id="7" name="Title 6"/>
          <p:cNvSpPr>
            <a:spLocks noGrp="1"/>
          </p:cNvSpPr>
          <p:nvPr>
            <p:ph type="title" hasCustomPrompt="1"/>
          </p:nvPr>
        </p:nvSpPr>
        <p:spPr>
          <a:xfrm>
            <a:off x="606007" y="451105"/>
            <a:ext cx="13418397" cy="482803"/>
          </a:xfrm>
          <a:prstGeom prst="rect">
            <a:avLst/>
          </a:prstGeom>
        </p:spPr>
        <p:txBody>
          <a:bodyPr lIns="0" tIns="0" rIns="0" bIns="0" anchor="t">
            <a:noAutofit/>
          </a:bodyPr>
          <a:lstStyle>
            <a:lvl1pPr algn="l">
              <a:lnSpc>
                <a:spcPct val="80000"/>
              </a:lnSpc>
              <a:defRPr lang="en-US" sz="4300" b="1" cap="all" baseline="0" dirty="0" smtClean="0">
                <a:ea typeface="+mn-ea"/>
                <a:cs typeface="+mn-cs"/>
              </a:defRPr>
            </a:lvl1pPr>
          </a:lstStyle>
          <a:p>
            <a:pPr marL="0" lvl="0" indent="0" algn="l">
              <a:lnSpc>
                <a:spcPct val="80000"/>
              </a:lnSpc>
              <a:spcBef>
                <a:spcPts val="0"/>
              </a:spcBef>
              <a:spcAft>
                <a:spcPts val="0"/>
              </a:spcAft>
              <a:buFont typeface="Arial" pitchFamily="34" charset="0"/>
            </a:pPr>
            <a:r>
              <a:rPr lang="en-US" dirty="0" smtClean="0"/>
              <a:t>36pt, 1-2+ Lines, cap-case</a:t>
            </a:r>
          </a:p>
        </p:txBody>
      </p:sp>
      <p:sp>
        <p:nvSpPr>
          <p:cNvPr id="6" name="Rectangle 26"/>
          <p:cNvSpPr>
            <a:spLocks noChangeArrowheads="1"/>
          </p:cNvSpPr>
          <p:nvPr userDrawn="1"/>
        </p:nvSpPr>
        <p:spPr bwMode="black">
          <a:xfrm>
            <a:off x="754391" y="7475265"/>
            <a:ext cx="848360" cy="238127"/>
          </a:xfrm>
          <a:prstGeom prst="rect">
            <a:avLst/>
          </a:prstGeom>
          <a:noFill/>
          <a:ln w="9525" algn="ctr">
            <a:noFill/>
            <a:miter lim="800000"/>
            <a:headEnd/>
            <a:tailEnd/>
          </a:ln>
        </p:spPr>
        <p:txBody>
          <a:bodyPr wrap="none" lIns="0" tIns="0" rIns="0" bIns="0" anchor="b"/>
          <a:lstStyle/>
          <a:p>
            <a:pPr defTabSz="1095947" eaLnBrk="0" hangingPunct="0">
              <a:spcBef>
                <a:spcPct val="0"/>
              </a:spcBef>
              <a:tabLst>
                <a:tab pos="553695" algn="l"/>
                <a:tab pos="5479835" algn="ctr"/>
                <a:tab pos="10141481" algn="r"/>
                <a:tab pos="10613363" algn="r"/>
              </a:tabLst>
              <a:defRPr/>
            </a:pPr>
            <a:fld id="{E46DE64C-7D15-458B-8CF1-EEE6A14FF4AB}" type="slidenum">
              <a:rPr lang="en-US" sz="1100">
                <a:solidFill>
                  <a:srgbClr val="807F83"/>
                </a:solidFill>
                <a:latin typeface="Arial"/>
              </a:rPr>
              <a:pPr defTabSz="1095947" eaLnBrk="0" hangingPunct="0">
                <a:spcBef>
                  <a:spcPct val="0"/>
                </a:spcBef>
                <a:tabLst>
                  <a:tab pos="553695" algn="l"/>
                  <a:tab pos="5479835" algn="ctr"/>
                  <a:tab pos="10141481" algn="r"/>
                  <a:tab pos="10613363" algn="r"/>
                </a:tabLst>
                <a:defRPr/>
              </a:pPr>
              <a:t>‹#›</a:t>
            </a:fld>
            <a:endParaRPr lang="en-US" sz="1100" dirty="0">
              <a:solidFill>
                <a:srgbClr val="807F83"/>
              </a:solidFill>
              <a:latin typeface="Arial"/>
            </a:endParaRPr>
          </a:p>
        </p:txBody>
      </p:sp>
      <p:pic>
        <p:nvPicPr>
          <p:cNvPr id="8" name="Picture 7" descr="juniper_black.png"/>
          <p:cNvPicPr>
            <a:picLocks noChangeAspect="1"/>
          </p:cNvPicPr>
          <p:nvPr userDrawn="1"/>
        </p:nvPicPr>
        <p:blipFill>
          <a:blip r:embed="rId2" cstate="print"/>
          <a:stretch>
            <a:fillRect/>
          </a:stretch>
        </p:blipFill>
        <p:spPr>
          <a:xfrm>
            <a:off x="12102277" y="7580015"/>
            <a:ext cx="1778323" cy="363748"/>
          </a:xfrm>
          <a:prstGeom prst="rect">
            <a:avLst/>
          </a:prstGeom>
        </p:spPr>
      </p:pic>
      <p:sp>
        <p:nvSpPr>
          <p:cNvPr id="9" name="TextBox 8"/>
          <p:cNvSpPr txBox="1"/>
          <p:nvPr userDrawn="1"/>
        </p:nvSpPr>
        <p:spPr>
          <a:xfrm>
            <a:off x="5336793" y="7489387"/>
            <a:ext cx="3964451" cy="292252"/>
          </a:xfrm>
          <a:prstGeom prst="rect">
            <a:avLst/>
          </a:prstGeom>
          <a:noFill/>
        </p:spPr>
        <p:txBody>
          <a:bodyPr wrap="none" lIns="121781" tIns="60892" rIns="121781" bIns="60892" rtlCol="0">
            <a:spAutoFit/>
          </a:bodyPr>
          <a:lstStyle/>
          <a:p>
            <a:pPr algn="ctr" defTabSz="1095959"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2015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2719393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line title, subtitle, body">
    <p:spTree>
      <p:nvGrpSpPr>
        <p:cNvPr id="1" name=""/>
        <p:cNvGrpSpPr/>
        <p:nvPr/>
      </p:nvGrpSpPr>
      <p:grpSpPr>
        <a:xfrm>
          <a:off x="0" y="0"/>
          <a:ext cx="0" cy="0"/>
          <a:chOff x="0" y="0"/>
          <a:chExt cx="0" cy="0"/>
        </a:xfrm>
      </p:grpSpPr>
      <p:sp>
        <p:nvSpPr>
          <p:cNvPr id="11" name="Text Placeholder 7"/>
          <p:cNvSpPr>
            <a:spLocks noGrp="1"/>
          </p:cNvSpPr>
          <p:nvPr>
            <p:ph type="body" sz="quarter" idx="10"/>
          </p:nvPr>
        </p:nvSpPr>
        <p:spPr>
          <a:xfrm>
            <a:off x="606007" y="2457245"/>
            <a:ext cx="13418397" cy="4260851"/>
          </a:xfrm>
          <a:prstGeom prst="rect">
            <a:avLst/>
          </a:prstGeom>
        </p:spPr>
        <p:txBody>
          <a:bodyPr lIns="0" tIns="0" rIns="0" bIns="0" anchor="t">
            <a:noAutofit/>
          </a:bodyPr>
          <a:lstStyle>
            <a:lvl1pPr marL="0" indent="0" algn="l" defTabSz="986358" rtl="0" eaLnBrk="1" latinLnBrk="0" hangingPunct="1">
              <a:lnSpc>
                <a:spcPct val="100000"/>
              </a:lnSpc>
              <a:spcBef>
                <a:spcPts val="1680"/>
              </a:spcBef>
              <a:spcAft>
                <a:spcPts val="0"/>
              </a:spcAft>
              <a:buFont typeface="Arial" pitchFamily="34" charset="0"/>
              <a:buNone/>
              <a:defRPr lang="en-US" sz="2300" b="0" kern="1200" cap="none" baseline="0" smtClean="0">
                <a:solidFill>
                  <a:schemeClr val="tx1"/>
                </a:solidFill>
                <a:latin typeface="+mn-lt"/>
                <a:ea typeface="+mn-ea"/>
                <a:cs typeface="+mn-cs"/>
              </a:defRPr>
            </a:lvl1pPr>
            <a:lvl2pPr marL="410998" indent="-273998">
              <a:lnSpc>
                <a:spcPct val="100000"/>
              </a:lnSpc>
              <a:spcBef>
                <a:spcPts val="1680"/>
              </a:spcBef>
              <a:buFont typeface="Arial" pitchFamily="34" charset="0"/>
              <a:buChar char="•"/>
              <a:defRPr sz="2300">
                <a:latin typeface="+mn-lt"/>
              </a:defRPr>
            </a:lvl2pPr>
            <a:lvl3pPr marL="684994" indent="-273998">
              <a:lnSpc>
                <a:spcPct val="100000"/>
              </a:lnSpc>
              <a:spcBef>
                <a:spcPts val="1680"/>
              </a:spcBef>
              <a:buFont typeface="Arial" pitchFamily="34" charset="0"/>
              <a:buChar char="–"/>
              <a:defRPr sz="2300">
                <a:latin typeface="+mn-lt"/>
              </a:defRPr>
            </a:lvl3pPr>
            <a:lvl4pPr marL="958975" indent="-273998">
              <a:lnSpc>
                <a:spcPct val="100000"/>
              </a:lnSpc>
              <a:spcBef>
                <a:spcPts val="1680"/>
              </a:spcBef>
              <a:buFont typeface="Arial" pitchFamily="34" charset="0"/>
              <a:buChar char="•"/>
              <a:defRPr sz="2300">
                <a:latin typeface="+mn-lt"/>
              </a:defRPr>
            </a:lvl4pPr>
            <a:lvl5pPr marL="1232964" indent="-273998">
              <a:lnSpc>
                <a:spcPct val="100000"/>
              </a:lnSpc>
              <a:spcBef>
                <a:spcPts val="1680"/>
              </a:spcBef>
              <a:buFont typeface="Arial" pitchFamily="34" charset="0"/>
              <a:buChar char="–"/>
              <a:defRPr sz="23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5" hasCustomPrompt="1"/>
          </p:nvPr>
        </p:nvSpPr>
        <p:spPr>
          <a:xfrm>
            <a:off x="606007" y="1471576"/>
            <a:ext cx="13418397" cy="438912"/>
          </a:xfrm>
          <a:prstGeom prst="rect">
            <a:avLst/>
          </a:prstGeom>
        </p:spPr>
        <p:txBody>
          <a:bodyPr lIns="0" tIns="0" rIns="121781" bIns="60892" anchor="t" anchorCtr="0"/>
          <a:lstStyle>
            <a:lvl1pPr marL="0" indent="0" algn="l" defTabSz="986358" rtl="0" eaLnBrk="1" latinLnBrk="0" hangingPunct="1">
              <a:spcBef>
                <a:spcPct val="20000"/>
              </a:spcBef>
              <a:buFont typeface="Arial" pitchFamily="34" charset="0"/>
              <a:buNone/>
              <a:defRPr lang="en-US" sz="2300" kern="1200" smtClean="0">
                <a:solidFill>
                  <a:schemeClr val="bg1">
                    <a:lumMod val="50000"/>
                  </a:schemeClr>
                </a:solidFill>
                <a:latin typeface="+mn-lt"/>
                <a:ea typeface="+mn-ea"/>
                <a:cs typeface="+mn-cs"/>
              </a:defRPr>
            </a:lvl1pPr>
            <a:lvl2pPr marL="0" indent="0" algn="l" defTabSz="986358"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2pPr>
            <a:lvl3pPr marL="0" indent="0" algn="l" defTabSz="986358"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3pPr>
            <a:lvl4pPr marL="0" indent="0" algn="l" defTabSz="986358"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4pPr>
            <a:lvl5pPr marL="0" indent="0" algn="l" defTabSz="986358"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5pPr>
          </a:lstStyle>
          <a:p>
            <a:pPr lvl="0"/>
            <a:r>
              <a:rPr lang="en-US" dirty="0" smtClean="0"/>
              <a:t>Subtitle: 20pt Arial, Title Case</a:t>
            </a:r>
          </a:p>
        </p:txBody>
      </p:sp>
      <p:sp>
        <p:nvSpPr>
          <p:cNvPr id="7" name="Title 6"/>
          <p:cNvSpPr>
            <a:spLocks noGrp="1"/>
          </p:cNvSpPr>
          <p:nvPr>
            <p:ph type="title" hasCustomPrompt="1"/>
          </p:nvPr>
        </p:nvSpPr>
        <p:spPr>
          <a:xfrm>
            <a:off x="606007" y="451109"/>
            <a:ext cx="13418397" cy="1020472"/>
          </a:xfrm>
          <a:prstGeom prst="rect">
            <a:avLst/>
          </a:prstGeom>
        </p:spPr>
        <p:txBody>
          <a:bodyPr lIns="0" tIns="0" rIns="0" bIns="0" anchor="t">
            <a:noAutofit/>
          </a:bodyPr>
          <a:lstStyle>
            <a:lvl1pPr algn="l">
              <a:lnSpc>
                <a:spcPct val="80000"/>
              </a:lnSpc>
              <a:defRPr lang="en-US" sz="4300" b="1" cap="all" baseline="0" dirty="0" smtClean="0">
                <a:ea typeface="+mn-ea"/>
                <a:cs typeface="+mn-cs"/>
              </a:defRPr>
            </a:lvl1pPr>
          </a:lstStyle>
          <a:p>
            <a:pPr marL="0" lvl="0" indent="0" algn="l">
              <a:lnSpc>
                <a:spcPct val="80000"/>
              </a:lnSpc>
              <a:spcBef>
                <a:spcPts val="0"/>
              </a:spcBef>
              <a:spcAft>
                <a:spcPts val="0"/>
              </a:spcAft>
              <a:buFont typeface="Arial" pitchFamily="34" charset="0"/>
            </a:pPr>
            <a:r>
              <a:rPr lang="en-US" dirty="0" smtClean="0"/>
              <a:t>36pt, 2 Lines, cap-case</a:t>
            </a:r>
          </a:p>
        </p:txBody>
      </p:sp>
      <p:sp>
        <p:nvSpPr>
          <p:cNvPr id="6" name="Rectangle 26"/>
          <p:cNvSpPr>
            <a:spLocks noChangeArrowheads="1"/>
          </p:cNvSpPr>
          <p:nvPr userDrawn="1"/>
        </p:nvSpPr>
        <p:spPr bwMode="black">
          <a:xfrm>
            <a:off x="754391" y="7475265"/>
            <a:ext cx="848360" cy="238127"/>
          </a:xfrm>
          <a:prstGeom prst="rect">
            <a:avLst/>
          </a:prstGeom>
          <a:noFill/>
          <a:ln w="9525" algn="ctr">
            <a:noFill/>
            <a:miter lim="800000"/>
            <a:headEnd/>
            <a:tailEnd/>
          </a:ln>
        </p:spPr>
        <p:txBody>
          <a:bodyPr wrap="none" lIns="0" tIns="0" rIns="0" bIns="0" anchor="b"/>
          <a:lstStyle/>
          <a:p>
            <a:pPr defTabSz="1095947" eaLnBrk="0" hangingPunct="0">
              <a:spcBef>
                <a:spcPct val="0"/>
              </a:spcBef>
              <a:tabLst>
                <a:tab pos="553695" algn="l"/>
                <a:tab pos="5479835" algn="ctr"/>
                <a:tab pos="10141481" algn="r"/>
                <a:tab pos="10613363" algn="r"/>
              </a:tabLst>
              <a:defRPr/>
            </a:pPr>
            <a:fld id="{E46DE64C-7D15-458B-8CF1-EEE6A14FF4AB}" type="slidenum">
              <a:rPr lang="en-US" sz="1100">
                <a:solidFill>
                  <a:srgbClr val="807F83"/>
                </a:solidFill>
                <a:latin typeface="Arial"/>
              </a:rPr>
              <a:pPr defTabSz="1095947" eaLnBrk="0" hangingPunct="0">
                <a:spcBef>
                  <a:spcPct val="0"/>
                </a:spcBef>
                <a:tabLst>
                  <a:tab pos="553695" algn="l"/>
                  <a:tab pos="5479835" algn="ctr"/>
                  <a:tab pos="10141481" algn="r"/>
                  <a:tab pos="10613363" algn="r"/>
                </a:tabLst>
                <a:defRPr/>
              </a:pPr>
              <a:t>‹#›</a:t>
            </a:fld>
            <a:endParaRPr lang="en-US" sz="1100" dirty="0">
              <a:solidFill>
                <a:srgbClr val="807F83"/>
              </a:solidFill>
              <a:latin typeface="Arial"/>
            </a:endParaRPr>
          </a:p>
        </p:txBody>
      </p:sp>
      <p:pic>
        <p:nvPicPr>
          <p:cNvPr id="8" name="Picture 7" descr="juniper_black.png"/>
          <p:cNvPicPr>
            <a:picLocks noChangeAspect="1"/>
          </p:cNvPicPr>
          <p:nvPr userDrawn="1"/>
        </p:nvPicPr>
        <p:blipFill>
          <a:blip r:embed="rId2" cstate="print"/>
          <a:stretch>
            <a:fillRect/>
          </a:stretch>
        </p:blipFill>
        <p:spPr>
          <a:xfrm>
            <a:off x="12102277" y="7580015"/>
            <a:ext cx="1778323" cy="363748"/>
          </a:xfrm>
          <a:prstGeom prst="rect">
            <a:avLst/>
          </a:prstGeom>
        </p:spPr>
      </p:pic>
      <p:sp>
        <p:nvSpPr>
          <p:cNvPr id="9" name="TextBox 8"/>
          <p:cNvSpPr txBox="1"/>
          <p:nvPr userDrawn="1"/>
        </p:nvSpPr>
        <p:spPr>
          <a:xfrm>
            <a:off x="5336793" y="7489387"/>
            <a:ext cx="3964451" cy="292252"/>
          </a:xfrm>
          <a:prstGeom prst="rect">
            <a:avLst/>
          </a:prstGeom>
          <a:noFill/>
        </p:spPr>
        <p:txBody>
          <a:bodyPr wrap="none" lIns="121781" tIns="60892" rIns="121781" bIns="60892" rtlCol="0">
            <a:spAutoFit/>
          </a:bodyPr>
          <a:lstStyle/>
          <a:p>
            <a:pPr algn="ctr" defTabSz="1095959"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2171991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 line title, body">
    <p:spTree>
      <p:nvGrpSpPr>
        <p:cNvPr id="1" name=""/>
        <p:cNvGrpSpPr/>
        <p:nvPr/>
      </p:nvGrpSpPr>
      <p:grpSpPr>
        <a:xfrm>
          <a:off x="0" y="0"/>
          <a:ext cx="0" cy="0"/>
          <a:chOff x="0" y="0"/>
          <a:chExt cx="0" cy="0"/>
        </a:xfrm>
      </p:grpSpPr>
      <p:sp>
        <p:nvSpPr>
          <p:cNvPr id="11" name="Text Placeholder 7"/>
          <p:cNvSpPr>
            <a:spLocks noGrp="1"/>
          </p:cNvSpPr>
          <p:nvPr>
            <p:ph type="body" sz="quarter" idx="10"/>
          </p:nvPr>
        </p:nvSpPr>
        <p:spPr>
          <a:xfrm>
            <a:off x="606007" y="1918361"/>
            <a:ext cx="13418397" cy="4260851"/>
          </a:xfrm>
          <a:prstGeom prst="rect">
            <a:avLst/>
          </a:prstGeom>
        </p:spPr>
        <p:txBody>
          <a:bodyPr lIns="0" tIns="0" rIns="0" bIns="0" anchor="t">
            <a:noAutofit/>
          </a:bodyPr>
          <a:lstStyle>
            <a:lvl1pPr marL="0" indent="0" algn="l" defTabSz="986358" rtl="0" eaLnBrk="1" latinLnBrk="0" hangingPunct="1">
              <a:lnSpc>
                <a:spcPct val="100000"/>
              </a:lnSpc>
              <a:spcBef>
                <a:spcPts val="1680"/>
              </a:spcBef>
              <a:spcAft>
                <a:spcPts val="0"/>
              </a:spcAft>
              <a:buFont typeface="Arial" pitchFamily="34" charset="0"/>
              <a:buNone/>
              <a:defRPr lang="en-US" sz="2300" b="0" kern="1200" cap="none" baseline="0" smtClean="0">
                <a:solidFill>
                  <a:schemeClr val="tx1"/>
                </a:solidFill>
                <a:latin typeface="+mn-lt"/>
                <a:ea typeface="+mn-ea"/>
                <a:cs typeface="+mn-cs"/>
              </a:defRPr>
            </a:lvl1pPr>
            <a:lvl2pPr marL="410998" indent="-273998">
              <a:lnSpc>
                <a:spcPct val="100000"/>
              </a:lnSpc>
              <a:spcBef>
                <a:spcPts val="1680"/>
              </a:spcBef>
              <a:buFont typeface="Arial" pitchFamily="34" charset="0"/>
              <a:buChar char="•"/>
              <a:defRPr sz="2300">
                <a:latin typeface="+mn-lt"/>
              </a:defRPr>
            </a:lvl2pPr>
            <a:lvl3pPr marL="684994" indent="-273998">
              <a:lnSpc>
                <a:spcPct val="100000"/>
              </a:lnSpc>
              <a:spcBef>
                <a:spcPts val="1680"/>
              </a:spcBef>
              <a:buFont typeface="Arial" pitchFamily="34" charset="0"/>
              <a:buChar char="–"/>
              <a:defRPr sz="2300">
                <a:latin typeface="+mn-lt"/>
              </a:defRPr>
            </a:lvl3pPr>
            <a:lvl4pPr marL="958975" indent="-273998">
              <a:lnSpc>
                <a:spcPct val="100000"/>
              </a:lnSpc>
              <a:spcBef>
                <a:spcPts val="1680"/>
              </a:spcBef>
              <a:buFont typeface="Arial" pitchFamily="34" charset="0"/>
              <a:buChar char="•"/>
              <a:defRPr sz="2300">
                <a:latin typeface="+mn-lt"/>
              </a:defRPr>
            </a:lvl4pPr>
            <a:lvl5pPr marL="1232964" indent="-273998">
              <a:lnSpc>
                <a:spcPct val="100000"/>
              </a:lnSpc>
              <a:spcBef>
                <a:spcPts val="1680"/>
              </a:spcBef>
              <a:buFont typeface="Arial" pitchFamily="34" charset="0"/>
              <a:buChar char="–"/>
              <a:defRPr sz="23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hasCustomPrompt="1"/>
          </p:nvPr>
        </p:nvSpPr>
        <p:spPr>
          <a:xfrm>
            <a:off x="606007" y="451105"/>
            <a:ext cx="13418397" cy="482803"/>
          </a:xfrm>
          <a:prstGeom prst="rect">
            <a:avLst/>
          </a:prstGeom>
        </p:spPr>
        <p:txBody>
          <a:bodyPr lIns="0" tIns="0" rIns="0" bIns="0" anchor="t">
            <a:noAutofit/>
          </a:bodyPr>
          <a:lstStyle>
            <a:lvl1pPr algn="l">
              <a:lnSpc>
                <a:spcPct val="80000"/>
              </a:lnSpc>
              <a:defRPr lang="en-US" sz="4300" b="1" cap="all" baseline="0" dirty="0" smtClean="0">
                <a:ea typeface="+mn-ea"/>
                <a:cs typeface="+mn-cs"/>
              </a:defRPr>
            </a:lvl1pPr>
          </a:lstStyle>
          <a:p>
            <a:pPr marL="0" lvl="0" indent="0" algn="l">
              <a:lnSpc>
                <a:spcPct val="80000"/>
              </a:lnSpc>
              <a:spcBef>
                <a:spcPts val="0"/>
              </a:spcBef>
              <a:spcAft>
                <a:spcPts val="0"/>
              </a:spcAft>
              <a:buFont typeface="Arial" pitchFamily="34" charset="0"/>
            </a:pPr>
            <a:r>
              <a:rPr lang="en-US" dirty="0" smtClean="0"/>
              <a:t>36pt, 1 Line, cap-case</a:t>
            </a:r>
          </a:p>
        </p:txBody>
      </p:sp>
      <p:sp>
        <p:nvSpPr>
          <p:cNvPr id="4" name="Rectangle 26"/>
          <p:cNvSpPr>
            <a:spLocks noChangeArrowheads="1"/>
          </p:cNvSpPr>
          <p:nvPr userDrawn="1"/>
        </p:nvSpPr>
        <p:spPr bwMode="black">
          <a:xfrm>
            <a:off x="754391" y="7475265"/>
            <a:ext cx="848360" cy="238127"/>
          </a:xfrm>
          <a:prstGeom prst="rect">
            <a:avLst/>
          </a:prstGeom>
          <a:noFill/>
          <a:ln w="9525" algn="ctr">
            <a:noFill/>
            <a:miter lim="800000"/>
            <a:headEnd/>
            <a:tailEnd/>
          </a:ln>
        </p:spPr>
        <p:txBody>
          <a:bodyPr wrap="none" lIns="0" tIns="0" rIns="0" bIns="0" anchor="b"/>
          <a:lstStyle/>
          <a:p>
            <a:pPr defTabSz="1095947" eaLnBrk="0" hangingPunct="0">
              <a:spcBef>
                <a:spcPct val="0"/>
              </a:spcBef>
              <a:tabLst>
                <a:tab pos="553695" algn="l"/>
                <a:tab pos="5479835" algn="ctr"/>
                <a:tab pos="10141481" algn="r"/>
                <a:tab pos="10613363" algn="r"/>
              </a:tabLst>
              <a:defRPr/>
            </a:pPr>
            <a:fld id="{E46DE64C-7D15-458B-8CF1-EEE6A14FF4AB}" type="slidenum">
              <a:rPr lang="en-US" sz="1100">
                <a:solidFill>
                  <a:srgbClr val="807F83"/>
                </a:solidFill>
                <a:latin typeface="Arial"/>
              </a:rPr>
              <a:pPr defTabSz="1095947" eaLnBrk="0" hangingPunct="0">
                <a:spcBef>
                  <a:spcPct val="0"/>
                </a:spcBef>
                <a:tabLst>
                  <a:tab pos="553695" algn="l"/>
                  <a:tab pos="5479835" algn="ctr"/>
                  <a:tab pos="10141481" algn="r"/>
                  <a:tab pos="10613363" algn="r"/>
                </a:tabLst>
                <a:defRPr/>
              </a:pPr>
              <a:t>‹#›</a:t>
            </a:fld>
            <a:endParaRPr lang="en-US" sz="1100" dirty="0">
              <a:solidFill>
                <a:srgbClr val="807F83"/>
              </a:solidFill>
              <a:latin typeface="Arial"/>
            </a:endParaRPr>
          </a:p>
        </p:txBody>
      </p:sp>
      <p:pic>
        <p:nvPicPr>
          <p:cNvPr id="5" name="Picture 4" descr="juniper_black.png"/>
          <p:cNvPicPr>
            <a:picLocks noChangeAspect="1"/>
          </p:cNvPicPr>
          <p:nvPr userDrawn="1"/>
        </p:nvPicPr>
        <p:blipFill>
          <a:blip r:embed="rId2" cstate="print"/>
          <a:stretch>
            <a:fillRect/>
          </a:stretch>
        </p:blipFill>
        <p:spPr>
          <a:xfrm>
            <a:off x="12102277" y="7580015"/>
            <a:ext cx="1778323" cy="363748"/>
          </a:xfrm>
          <a:prstGeom prst="rect">
            <a:avLst/>
          </a:prstGeom>
        </p:spPr>
      </p:pic>
      <p:sp>
        <p:nvSpPr>
          <p:cNvPr id="6" name="TextBox 5"/>
          <p:cNvSpPr txBox="1"/>
          <p:nvPr userDrawn="1"/>
        </p:nvSpPr>
        <p:spPr>
          <a:xfrm>
            <a:off x="5336793" y="7489387"/>
            <a:ext cx="3964451" cy="292252"/>
          </a:xfrm>
          <a:prstGeom prst="rect">
            <a:avLst/>
          </a:prstGeom>
          <a:noFill/>
        </p:spPr>
        <p:txBody>
          <a:bodyPr wrap="none" lIns="121781" tIns="60892" rIns="121781" bIns="60892" rtlCol="0">
            <a:spAutoFit/>
          </a:bodyPr>
          <a:lstStyle/>
          <a:p>
            <a:pPr algn="ctr" defTabSz="1095959"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213288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line title, body">
    <p:spTree>
      <p:nvGrpSpPr>
        <p:cNvPr id="1" name=""/>
        <p:cNvGrpSpPr/>
        <p:nvPr/>
      </p:nvGrpSpPr>
      <p:grpSpPr>
        <a:xfrm>
          <a:off x="0" y="0"/>
          <a:ext cx="0" cy="0"/>
          <a:chOff x="0" y="0"/>
          <a:chExt cx="0" cy="0"/>
        </a:xfrm>
      </p:grpSpPr>
      <p:sp>
        <p:nvSpPr>
          <p:cNvPr id="11" name="Text Placeholder 7"/>
          <p:cNvSpPr>
            <a:spLocks noGrp="1"/>
          </p:cNvSpPr>
          <p:nvPr>
            <p:ph type="body" sz="quarter" idx="10"/>
          </p:nvPr>
        </p:nvSpPr>
        <p:spPr>
          <a:xfrm>
            <a:off x="606007" y="2462859"/>
            <a:ext cx="13418397" cy="4260851"/>
          </a:xfrm>
          <a:prstGeom prst="rect">
            <a:avLst/>
          </a:prstGeom>
        </p:spPr>
        <p:txBody>
          <a:bodyPr lIns="0" tIns="0" rIns="0" bIns="0" anchor="t">
            <a:noAutofit/>
          </a:bodyPr>
          <a:lstStyle>
            <a:lvl1pPr marL="0" indent="0" algn="l" defTabSz="986358" rtl="0" eaLnBrk="1" latinLnBrk="0" hangingPunct="1">
              <a:lnSpc>
                <a:spcPct val="100000"/>
              </a:lnSpc>
              <a:spcBef>
                <a:spcPts val="1680"/>
              </a:spcBef>
              <a:spcAft>
                <a:spcPts val="0"/>
              </a:spcAft>
              <a:buFont typeface="Arial" pitchFamily="34" charset="0"/>
              <a:buNone/>
              <a:defRPr lang="en-US" sz="2300" b="0" kern="1200" cap="none" baseline="0" smtClean="0">
                <a:solidFill>
                  <a:schemeClr val="tx1"/>
                </a:solidFill>
                <a:latin typeface="+mn-lt"/>
                <a:ea typeface="+mn-ea"/>
                <a:cs typeface="+mn-cs"/>
              </a:defRPr>
            </a:lvl1pPr>
            <a:lvl2pPr marL="410998" indent="-273998">
              <a:lnSpc>
                <a:spcPct val="100000"/>
              </a:lnSpc>
              <a:spcBef>
                <a:spcPts val="1680"/>
              </a:spcBef>
              <a:buFont typeface="Arial" pitchFamily="34" charset="0"/>
              <a:buChar char="•"/>
              <a:defRPr sz="2300">
                <a:latin typeface="+mn-lt"/>
              </a:defRPr>
            </a:lvl2pPr>
            <a:lvl3pPr marL="684994" indent="-273998">
              <a:lnSpc>
                <a:spcPct val="100000"/>
              </a:lnSpc>
              <a:spcBef>
                <a:spcPts val="1680"/>
              </a:spcBef>
              <a:buFont typeface="Arial" pitchFamily="34" charset="0"/>
              <a:buChar char="–"/>
              <a:defRPr sz="2300">
                <a:latin typeface="+mn-lt"/>
              </a:defRPr>
            </a:lvl3pPr>
            <a:lvl4pPr marL="958975" indent="-273998">
              <a:lnSpc>
                <a:spcPct val="100000"/>
              </a:lnSpc>
              <a:spcBef>
                <a:spcPts val="1680"/>
              </a:spcBef>
              <a:buFont typeface="Arial" pitchFamily="34" charset="0"/>
              <a:buChar char="•"/>
              <a:defRPr sz="2300">
                <a:latin typeface="+mn-lt"/>
              </a:defRPr>
            </a:lvl4pPr>
            <a:lvl5pPr marL="1232964" indent="-273998">
              <a:lnSpc>
                <a:spcPct val="100000"/>
              </a:lnSpc>
              <a:spcBef>
                <a:spcPts val="1680"/>
              </a:spcBef>
              <a:buFont typeface="Arial" pitchFamily="34" charset="0"/>
              <a:buChar char="–"/>
              <a:defRPr sz="23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hasCustomPrompt="1"/>
          </p:nvPr>
        </p:nvSpPr>
        <p:spPr>
          <a:xfrm>
            <a:off x="606007" y="451109"/>
            <a:ext cx="13418397" cy="1020472"/>
          </a:xfrm>
          <a:prstGeom prst="rect">
            <a:avLst/>
          </a:prstGeom>
        </p:spPr>
        <p:txBody>
          <a:bodyPr lIns="0" tIns="0" rIns="0" bIns="0" anchor="t">
            <a:noAutofit/>
          </a:bodyPr>
          <a:lstStyle>
            <a:lvl1pPr algn="l">
              <a:lnSpc>
                <a:spcPct val="80000"/>
              </a:lnSpc>
              <a:defRPr lang="en-US" sz="4300" b="1" cap="all" baseline="0" dirty="0" smtClean="0">
                <a:ea typeface="+mn-ea"/>
                <a:cs typeface="+mn-cs"/>
              </a:defRPr>
            </a:lvl1pPr>
          </a:lstStyle>
          <a:p>
            <a:pPr marL="0" lvl="0" indent="0" algn="l">
              <a:lnSpc>
                <a:spcPct val="80000"/>
              </a:lnSpc>
              <a:spcBef>
                <a:spcPts val="0"/>
              </a:spcBef>
              <a:spcAft>
                <a:spcPts val="0"/>
              </a:spcAft>
              <a:buFont typeface="Arial" pitchFamily="34" charset="0"/>
            </a:pPr>
            <a:r>
              <a:rPr lang="en-US" dirty="0" smtClean="0"/>
              <a:t>36pt, 2 Lines, cap-case</a:t>
            </a:r>
            <a:br>
              <a:rPr lang="en-US" dirty="0" smtClean="0"/>
            </a:br>
            <a:endParaRPr lang="en-US" dirty="0" smtClean="0"/>
          </a:p>
        </p:txBody>
      </p:sp>
      <p:sp>
        <p:nvSpPr>
          <p:cNvPr id="4" name="Rectangle 26"/>
          <p:cNvSpPr>
            <a:spLocks noChangeArrowheads="1"/>
          </p:cNvSpPr>
          <p:nvPr userDrawn="1"/>
        </p:nvSpPr>
        <p:spPr bwMode="black">
          <a:xfrm>
            <a:off x="754391" y="7475265"/>
            <a:ext cx="848360" cy="238127"/>
          </a:xfrm>
          <a:prstGeom prst="rect">
            <a:avLst/>
          </a:prstGeom>
          <a:noFill/>
          <a:ln w="9525" algn="ctr">
            <a:noFill/>
            <a:miter lim="800000"/>
            <a:headEnd/>
            <a:tailEnd/>
          </a:ln>
        </p:spPr>
        <p:txBody>
          <a:bodyPr wrap="none" lIns="0" tIns="0" rIns="0" bIns="0" anchor="b"/>
          <a:lstStyle/>
          <a:p>
            <a:pPr defTabSz="1095947" eaLnBrk="0" hangingPunct="0">
              <a:spcBef>
                <a:spcPct val="0"/>
              </a:spcBef>
              <a:tabLst>
                <a:tab pos="553695" algn="l"/>
                <a:tab pos="5479835" algn="ctr"/>
                <a:tab pos="10141481" algn="r"/>
                <a:tab pos="10613363" algn="r"/>
              </a:tabLst>
              <a:defRPr/>
            </a:pPr>
            <a:fld id="{E46DE64C-7D15-458B-8CF1-EEE6A14FF4AB}" type="slidenum">
              <a:rPr lang="en-US" sz="1100">
                <a:solidFill>
                  <a:srgbClr val="807F83"/>
                </a:solidFill>
                <a:latin typeface="Arial"/>
              </a:rPr>
              <a:pPr defTabSz="1095947" eaLnBrk="0" hangingPunct="0">
                <a:spcBef>
                  <a:spcPct val="0"/>
                </a:spcBef>
                <a:tabLst>
                  <a:tab pos="553695" algn="l"/>
                  <a:tab pos="5479835" algn="ctr"/>
                  <a:tab pos="10141481" algn="r"/>
                  <a:tab pos="10613363" algn="r"/>
                </a:tabLst>
                <a:defRPr/>
              </a:pPr>
              <a:t>‹#›</a:t>
            </a:fld>
            <a:endParaRPr lang="en-US" sz="1100" dirty="0">
              <a:solidFill>
                <a:srgbClr val="807F83"/>
              </a:solidFill>
              <a:latin typeface="Arial"/>
            </a:endParaRPr>
          </a:p>
        </p:txBody>
      </p:sp>
      <p:pic>
        <p:nvPicPr>
          <p:cNvPr id="5" name="Picture 4" descr="juniper_black.png"/>
          <p:cNvPicPr>
            <a:picLocks noChangeAspect="1"/>
          </p:cNvPicPr>
          <p:nvPr userDrawn="1"/>
        </p:nvPicPr>
        <p:blipFill>
          <a:blip r:embed="rId2" cstate="print"/>
          <a:stretch>
            <a:fillRect/>
          </a:stretch>
        </p:blipFill>
        <p:spPr>
          <a:xfrm>
            <a:off x="12102277" y="7580015"/>
            <a:ext cx="1778323" cy="363748"/>
          </a:xfrm>
          <a:prstGeom prst="rect">
            <a:avLst/>
          </a:prstGeom>
        </p:spPr>
      </p:pic>
      <p:sp>
        <p:nvSpPr>
          <p:cNvPr id="6" name="TextBox 5"/>
          <p:cNvSpPr txBox="1"/>
          <p:nvPr userDrawn="1"/>
        </p:nvSpPr>
        <p:spPr>
          <a:xfrm>
            <a:off x="5336793" y="7489387"/>
            <a:ext cx="3964451" cy="292252"/>
          </a:xfrm>
          <a:prstGeom prst="rect">
            <a:avLst/>
          </a:prstGeom>
          <a:noFill/>
        </p:spPr>
        <p:txBody>
          <a:bodyPr wrap="none" lIns="121781" tIns="60892" rIns="121781" bIns="60892" rtlCol="0">
            <a:spAutoFit/>
          </a:bodyPr>
          <a:lstStyle/>
          <a:p>
            <a:pPr algn="ctr" defTabSz="1095959"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34108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 line title, subtitle">
    <p:spTree>
      <p:nvGrpSpPr>
        <p:cNvPr id="1" name=""/>
        <p:cNvGrpSpPr/>
        <p:nvPr/>
      </p:nvGrpSpPr>
      <p:grpSpPr>
        <a:xfrm>
          <a:off x="0" y="0"/>
          <a:ext cx="0" cy="0"/>
          <a:chOff x="0" y="0"/>
          <a:chExt cx="0" cy="0"/>
        </a:xfrm>
      </p:grpSpPr>
      <p:sp>
        <p:nvSpPr>
          <p:cNvPr id="5" name="Text Placeholder 3"/>
          <p:cNvSpPr>
            <a:spLocks noGrp="1"/>
          </p:cNvSpPr>
          <p:nvPr>
            <p:ph type="body" sz="quarter" idx="15" hasCustomPrompt="1"/>
          </p:nvPr>
        </p:nvSpPr>
        <p:spPr>
          <a:xfrm>
            <a:off x="606007" y="931412"/>
            <a:ext cx="13418397" cy="438912"/>
          </a:xfrm>
          <a:prstGeom prst="rect">
            <a:avLst/>
          </a:prstGeom>
        </p:spPr>
        <p:txBody>
          <a:bodyPr lIns="0" tIns="0" rIns="121781" bIns="60892" anchor="t" anchorCtr="0"/>
          <a:lstStyle>
            <a:lvl1pPr marL="0" indent="0" algn="l" defTabSz="986358" rtl="0" eaLnBrk="1" latinLnBrk="0" hangingPunct="1">
              <a:spcBef>
                <a:spcPct val="20000"/>
              </a:spcBef>
              <a:buFont typeface="Arial" pitchFamily="34" charset="0"/>
              <a:buNone/>
              <a:defRPr lang="en-US" sz="2300" kern="1200" smtClean="0">
                <a:solidFill>
                  <a:schemeClr val="bg1">
                    <a:lumMod val="50000"/>
                  </a:schemeClr>
                </a:solidFill>
                <a:latin typeface="+mn-lt"/>
                <a:ea typeface="+mn-ea"/>
                <a:cs typeface="+mn-cs"/>
              </a:defRPr>
            </a:lvl1pPr>
            <a:lvl2pPr marL="0" indent="0" algn="l" defTabSz="986358"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2pPr>
            <a:lvl3pPr marL="0" indent="0" algn="l" defTabSz="986358"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3pPr>
            <a:lvl4pPr marL="0" indent="0" algn="l" defTabSz="986358"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4pPr>
            <a:lvl5pPr marL="0" indent="0" algn="l" defTabSz="986358"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5pPr>
          </a:lstStyle>
          <a:p>
            <a:pPr lvl="0"/>
            <a:r>
              <a:rPr lang="en-US" dirty="0" smtClean="0"/>
              <a:t>Subtitle: 18pt Arial, Title Case</a:t>
            </a:r>
          </a:p>
        </p:txBody>
      </p:sp>
      <p:sp>
        <p:nvSpPr>
          <p:cNvPr id="7" name="Title 6"/>
          <p:cNvSpPr>
            <a:spLocks noGrp="1"/>
          </p:cNvSpPr>
          <p:nvPr>
            <p:ph type="title" hasCustomPrompt="1"/>
          </p:nvPr>
        </p:nvSpPr>
        <p:spPr>
          <a:xfrm>
            <a:off x="606007" y="451107"/>
            <a:ext cx="13418397" cy="480308"/>
          </a:xfrm>
          <a:prstGeom prst="rect">
            <a:avLst/>
          </a:prstGeom>
        </p:spPr>
        <p:txBody>
          <a:bodyPr lIns="0" tIns="0" rIns="0" bIns="0" anchor="t">
            <a:noAutofit/>
          </a:bodyPr>
          <a:lstStyle>
            <a:lvl1pPr algn="l">
              <a:lnSpc>
                <a:spcPct val="80000"/>
              </a:lnSpc>
              <a:defRPr lang="en-US" sz="4300" b="1" cap="all" baseline="0" dirty="0" smtClean="0">
                <a:ea typeface="+mn-ea"/>
                <a:cs typeface="+mn-cs"/>
              </a:defRPr>
            </a:lvl1pPr>
          </a:lstStyle>
          <a:p>
            <a:pPr marL="0" lvl="0" indent="0" algn="l">
              <a:lnSpc>
                <a:spcPct val="80000"/>
              </a:lnSpc>
              <a:spcBef>
                <a:spcPts val="0"/>
              </a:spcBef>
              <a:spcAft>
                <a:spcPts val="0"/>
              </a:spcAft>
              <a:buFont typeface="Arial" pitchFamily="34" charset="0"/>
            </a:pPr>
            <a:r>
              <a:rPr lang="en-US" dirty="0" smtClean="0"/>
              <a:t>36pt, 1 Line, cap-case</a:t>
            </a:r>
          </a:p>
        </p:txBody>
      </p:sp>
      <p:sp>
        <p:nvSpPr>
          <p:cNvPr id="4" name="Rectangle 26"/>
          <p:cNvSpPr>
            <a:spLocks noChangeArrowheads="1"/>
          </p:cNvSpPr>
          <p:nvPr userDrawn="1"/>
        </p:nvSpPr>
        <p:spPr bwMode="black">
          <a:xfrm>
            <a:off x="754391" y="7475265"/>
            <a:ext cx="848360" cy="238127"/>
          </a:xfrm>
          <a:prstGeom prst="rect">
            <a:avLst/>
          </a:prstGeom>
          <a:noFill/>
          <a:ln w="9525" algn="ctr">
            <a:noFill/>
            <a:miter lim="800000"/>
            <a:headEnd/>
            <a:tailEnd/>
          </a:ln>
        </p:spPr>
        <p:txBody>
          <a:bodyPr wrap="none" lIns="0" tIns="0" rIns="0" bIns="0" anchor="b"/>
          <a:lstStyle/>
          <a:p>
            <a:pPr defTabSz="1095947" eaLnBrk="0" hangingPunct="0">
              <a:spcBef>
                <a:spcPct val="0"/>
              </a:spcBef>
              <a:tabLst>
                <a:tab pos="553695" algn="l"/>
                <a:tab pos="5479835" algn="ctr"/>
                <a:tab pos="10141481" algn="r"/>
                <a:tab pos="10613363" algn="r"/>
              </a:tabLst>
              <a:defRPr/>
            </a:pPr>
            <a:fld id="{E46DE64C-7D15-458B-8CF1-EEE6A14FF4AB}" type="slidenum">
              <a:rPr lang="en-US" sz="1100">
                <a:solidFill>
                  <a:srgbClr val="807F83"/>
                </a:solidFill>
                <a:latin typeface="Arial"/>
              </a:rPr>
              <a:pPr defTabSz="1095947" eaLnBrk="0" hangingPunct="0">
                <a:spcBef>
                  <a:spcPct val="0"/>
                </a:spcBef>
                <a:tabLst>
                  <a:tab pos="553695" algn="l"/>
                  <a:tab pos="5479835" algn="ctr"/>
                  <a:tab pos="10141481" algn="r"/>
                  <a:tab pos="10613363" algn="r"/>
                </a:tabLst>
                <a:defRPr/>
              </a:pPr>
              <a:t>‹#›</a:t>
            </a:fld>
            <a:endParaRPr lang="en-US" sz="1100" dirty="0">
              <a:solidFill>
                <a:srgbClr val="807F83"/>
              </a:solidFill>
              <a:latin typeface="Arial"/>
            </a:endParaRPr>
          </a:p>
        </p:txBody>
      </p:sp>
      <p:pic>
        <p:nvPicPr>
          <p:cNvPr id="6" name="Picture 5" descr="juniper_black.png"/>
          <p:cNvPicPr>
            <a:picLocks noChangeAspect="1"/>
          </p:cNvPicPr>
          <p:nvPr userDrawn="1"/>
        </p:nvPicPr>
        <p:blipFill>
          <a:blip r:embed="rId2" cstate="print"/>
          <a:stretch>
            <a:fillRect/>
          </a:stretch>
        </p:blipFill>
        <p:spPr>
          <a:xfrm>
            <a:off x="12102277" y="7580015"/>
            <a:ext cx="1778323" cy="363748"/>
          </a:xfrm>
          <a:prstGeom prst="rect">
            <a:avLst/>
          </a:prstGeom>
        </p:spPr>
      </p:pic>
      <p:sp>
        <p:nvSpPr>
          <p:cNvPr id="8" name="TextBox 7"/>
          <p:cNvSpPr txBox="1"/>
          <p:nvPr userDrawn="1"/>
        </p:nvSpPr>
        <p:spPr>
          <a:xfrm>
            <a:off x="5336793" y="7489387"/>
            <a:ext cx="3964451" cy="292252"/>
          </a:xfrm>
          <a:prstGeom prst="rect">
            <a:avLst/>
          </a:prstGeom>
          <a:noFill/>
        </p:spPr>
        <p:txBody>
          <a:bodyPr wrap="none" lIns="121781" tIns="60892" rIns="121781" bIns="60892" rtlCol="0">
            <a:spAutoFit/>
          </a:bodyPr>
          <a:lstStyle/>
          <a:p>
            <a:pPr algn="ctr" defTabSz="1095959"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2492098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line title, subtitle">
    <p:spTree>
      <p:nvGrpSpPr>
        <p:cNvPr id="1" name=""/>
        <p:cNvGrpSpPr/>
        <p:nvPr/>
      </p:nvGrpSpPr>
      <p:grpSpPr>
        <a:xfrm>
          <a:off x="0" y="0"/>
          <a:ext cx="0" cy="0"/>
          <a:chOff x="0" y="0"/>
          <a:chExt cx="0" cy="0"/>
        </a:xfrm>
      </p:grpSpPr>
      <p:sp>
        <p:nvSpPr>
          <p:cNvPr id="5" name="Text Placeholder 3"/>
          <p:cNvSpPr>
            <a:spLocks noGrp="1"/>
          </p:cNvSpPr>
          <p:nvPr>
            <p:ph type="body" sz="quarter" idx="15" hasCustomPrompt="1"/>
          </p:nvPr>
        </p:nvSpPr>
        <p:spPr>
          <a:xfrm>
            <a:off x="606007" y="1472401"/>
            <a:ext cx="13418397" cy="438912"/>
          </a:xfrm>
          <a:prstGeom prst="rect">
            <a:avLst/>
          </a:prstGeom>
        </p:spPr>
        <p:txBody>
          <a:bodyPr lIns="0" tIns="0" rIns="121781" bIns="60892" anchor="t" anchorCtr="0"/>
          <a:lstStyle>
            <a:lvl1pPr marL="0" indent="0" algn="l" defTabSz="986358" rtl="0" eaLnBrk="1" latinLnBrk="0" hangingPunct="1">
              <a:spcBef>
                <a:spcPct val="20000"/>
              </a:spcBef>
              <a:buFont typeface="Arial" pitchFamily="34" charset="0"/>
              <a:buNone/>
              <a:defRPr lang="en-US" sz="2300" kern="1200" smtClean="0">
                <a:solidFill>
                  <a:schemeClr val="bg1">
                    <a:lumMod val="50000"/>
                  </a:schemeClr>
                </a:solidFill>
                <a:latin typeface="+mn-lt"/>
                <a:ea typeface="+mn-ea"/>
                <a:cs typeface="+mn-cs"/>
              </a:defRPr>
            </a:lvl1pPr>
            <a:lvl2pPr marL="0" indent="0" algn="l" defTabSz="986358"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2pPr>
            <a:lvl3pPr marL="0" indent="0" algn="l" defTabSz="986358"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3pPr>
            <a:lvl4pPr marL="0" indent="0" algn="l" defTabSz="986358"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4pPr>
            <a:lvl5pPr marL="0" indent="0" algn="l" defTabSz="986358"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5pPr>
          </a:lstStyle>
          <a:p>
            <a:pPr lvl="0"/>
            <a:r>
              <a:rPr lang="en-US" dirty="0" smtClean="0"/>
              <a:t>Subtitle: 18pt Arial, Title Case</a:t>
            </a:r>
          </a:p>
        </p:txBody>
      </p:sp>
      <p:sp>
        <p:nvSpPr>
          <p:cNvPr id="7" name="Title 6"/>
          <p:cNvSpPr>
            <a:spLocks noGrp="1"/>
          </p:cNvSpPr>
          <p:nvPr>
            <p:ph type="title" hasCustomPrompt="1"/>
          </p:nvPr>
        </p:nvSpPr>
        <p:spPr>
          <a:xfrm>
            <a:off x="606007" y="451148"/>
            <a:ext cx="13418397" cy="1021297"/>
          </a:xfrm>
          <a:prstGeom prst="rect">
            <a:avLst/>
          </a:prstGeom>
        </p:spPr>
        <p:txBody>
          <a:bodyPr lIns="0" tIns="0" rIns="0" bIns="0" anchor="t">
            <a:noAutofit/>
          </a:bodyPr>
          <a:lstStyle>
            <a:lvl1pPr algn="l">
              <a:lnSpc>
                <a:spcPct val="80000"/>
              </a:lnSpc>
              <a:defRPr lang="en-US" sz="4300" b="1" cap="all" baseline="0" dirty="0" smtClean="0">
                <a:ea typeface="+mn-ea"/>
                <a:cs typeface="+mn-cs"/>
              </a:defRPr>
            </a:lvl1pPr>
          </a:lstStyle>
          <a:p>
            <a:pPr marL="0" lvl="0" indent="0" algn="l">
              <a:lnSpc>
                <a:spcPct val="80000"/>
              </a:lnSpc>
              <a:spcBef>
                <a:spcPts val="0"/>
              </a:spcBef>
              <a:spcAft>
                <a:spcPts val="0"/>
              </a:spcAft>
              <a:buFont typeface="Arial" pitchFamily="34" charset="0"/>
            </a:pPr>
            <a:r>
              <a:rPr lang="en-US" dirty="0" smtClean="0"/>
              <a:t>36pt, 2 Lines, cap-case</a:t>
            </a:r>
          </a:p>
        </p:txBody>
      </p:sp>
      <p:sp>
        <p:nvSpPr>
          <p:cNvPr id="4" name="Rectangle 26"/>
          <p:cNvSpPr>
            <a:spLocks noChangeArrowheads="1"/>
          </p:cNvSpPr>
          <p:nvPr userDrawn="1"/>
        </p:nvSpPr>
        <p:spPr bwMode="black">
          <a:xfrm>
            <a:off x="754391" y="7475265"/>
            <a:ext cx="848360" cy="238127"/>
          </a:xfrm>
          <a:prstGeom prst="rect">
            <a:avLst/>
          </a:prstGeom>
          <a:noFill/>
          <a:ln w="9525" algn="ctr">
            <a:noFill/>
            <a:miter lim="800000"/>
            <a:headEnd/>
            <a:tailEnd/>
          </a:ln>
        </p:spPr>
        <p:txBody>
          <a:bodyPr wrap="none" lIns="0" tIns="0" rIns="0" bIns="0" anchor="b"/>
          <a:lstStyle/>
          <a:p>
            <a:pPr defTabSz="1095947" eaLnBrk="0" hangingPunct="0">
              <a:spcBef>
                <a:spcPct val="0"/>
              </a:spcBef>
              <a:tabLst>
                <a:tab pos="553695" algn="l"/>
                <a:tab pos="5479835" algn="ctr"/>
                <a:tab pos="10141481" algn="r"/>
                <a:tab pos="10613363" algn="r"/>
              </a:tabLst>
              <a:defRPr/>
            </a:pPr>
            <a:fld id="{E46DE64C-7D15-458B-8CF1-EEE6A14FF4AB}" type="slidenum">
              <a:rPr lang="en-US" sz="1100">
                <a:solidFill>
                  <a:srgbClr val="807F83"/>
                </a:solidFill>
                <a:latin typeface="Arial"/>
              </a:rPr>
              <a:pPr defTabSz="1095947" eaLnBrk="0" hangingPunct="0">
                <a:spcBef>
                  <a:spcPct val="0"/>
                </a:spcBef>
                <a:tabLst>
                  <a:tab pos="553695" algn="l"/>
                  <a:tab pos="5479835" algn="ctr"/>
                  <a:tab pos="10141481" algn="r"/>
                  <a:tab pos="10613363" algn="r"/>
                </a:tabLst>
                <a:defRPr/>
              </a:pPr>
              <a:t>‹#›</a:t>
            </a:fld>
            <a:endParaRPr lang="en-US" sz="1100" dirty="0">
              <a:solidFill>
                <a:srgbClr val="807F83"/>
              </a:solidFill>
              <a:latin typeface="Arial"/>
            </a:endParaRPr>
          </a:p>
        </p:txBody>
      </p:sp>
      <p:pic>
        <p:nvPicPr>
          <p:cNvPr id="6" name="Picture 5" descr="juniper_black.png"/>
          <p:cNvPicPr>
            <a:picLocks noChangeAspect="1"/>
          </p:cNvPicPr>
          <p:nvPr userDrawn="1"/>
        </p:nvPicPr>
        <p:blipFill>
          <a:blip r:embed="rId2" cstate="print"/>
          <a:stretch>
            <a:fillRect/>
          </a:stretch>
        </p:blipFill>
        <p:spPr>
          <a:xfrm>
            <a:off x="12102277" y="7580015"/>
            <a:ext cx="1778323" cy="363748"/>
          </a:xfrm>
          <a:prstGeom prst="rect">
            <a:avLst/>
          </a:prstGeom>
        </p:spPr>
      </p:pic>
      <p:sp>
        <p:nvSpPr>
          <p:cNvPr id="8" name="TextBox 7"/>
          <p:cNvSpPr txBox="1"/>
          <p:nvPr userDrawn="1"/>
        </p:nvSpPr>
        <p:spPr>
          <a:xfrm>
            <a:off x="5336793" y="7489387"/>
            <a:ext cx="3964451" cy="292252"/>
          </a:xfrm>
          <a:prstGeom prst="rect">
            <a:avLst/>
          </a:prstGeom>
          <a:noFill/>
        </p:spPr>
        <p:txBody>
          <a:bodyPr wrap="none" lIns="121781" tIns="60892" rIns="121781" bIns="60892" rtlCol="0">
            <a:spAutoFit/>
          </a:bodyPr>
          <a:lstStyle/>
          <a:p>
            <a:pPr algn="ctr" defTabSz="1095959"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2677736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 line title only">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618704" y="451105"/>
            <a:ext cx="13418397" cy="482803"/>
          </a:xfrm>
          <a:prstGeom prst="rect">
            <a:avLst/>
          </a:prstGeom>
        </p:spPr>
        <p:txBody>
          <a:bodyPr lIns="0" tIns="0" rIns="0" bIns="0" anchor="t">
            <a:noAutofit/>
          </a:bodyPr>
          <a:lstStyle>
            <a:lvl1pPr algn="l">
              <a:lnSpc>
                <a:spcPct val="80000"/>
              </a:lnSpc>
              <a:defRPr lang="en-US" sz="4300" b="1" cap="all" baseline="0" dirty="0" smtClean="0">
                <a:ea typeface="+mn-ea"/>
                <a:cs typeface="+mn-cs"/>
              </a:defRPr>
            </a:lvl1pPr>
          </a:lstStyle>
          <a:p>
            <a:pPr marL="0" lvl="0" indent="0" algn="l">
              <a:lnSpc>
                <a:spcPct val="80000"/>
              </a:lnSpc>
              <a:spcBef>
                <a:spcPts val="0"/>
              </a:spcBef>
              <a:spcAft>
                <a:spcPts val="0"/>
              </a:spcAft>
              <a:buFont typeface="Arial" pitchFamily="34" charset="0"/>
            </a:pPr>
            <a:r>
              <a:rPr lang="en-US" dirty="0" smtClean="0"/>
              <a:t>36pt, 1 Line, cap-case</a:t>
            </a:r>
          </a:p>
        </p:txBody>
      </p:sp>
      <p:sp>
        <p:nvSpPr>
          <p:cNvPr id="3" name="Rectangle 26"/>
          <p:cNvSpPr>
            <a:spLocks noChangeArrowheads="1"/>
          </p:cNvSpPr>
          <p:nvPr userDrawn="1"/>
        </p:nvSpPr>
        <p:spPr bwMode="black">
          <a:xfrm>
            <a:off x="754391" y="7475265"/>
            <a:ext cx="848360" cy="238127"/>
          </a:xfrm>
          <a:prstGeom prst="rect">
            <a:avLst/>
          </a:prstGeom>
          <a:noFill/>
          <a:ln w="9525" algn="ctr">
            <a:noFill/>
            <a:miter lim="800000"/>
            <a:headEnd/>
            <a:tailEnd/>
          </a:ln>
        </p:spPr>
        <p:txBody>
          <a:bodyPr wrap="none" lIns="0" tIns="0" rIns="0" bIns="0" anchor="b"/>
          <a:lstStyle/>
          <a:p>
            <a:pPr defTabSz="1095947" eaLnBrk="0" hangingPunct="0">
              <a:spcBef>
                <a:spcPct val="0"/>
              </a:spcBef>
              <a:tabLst>
                <a:tab pos="553695" algn="l"/>
                <a:tab pos="5479835" algn="ctr"/>
                <a:tab pos="10141481" algn="r"/>
                <a:tab pos="10613363" algn="r"/>
              </a:tabLst>
              <a:defRPr/>
            </a:pPr>
            <a:fld id="{E46DE64C-7D15-458B-8CF1-EEE6A14FF4AB}" type="slidenum">
              <a:rPr lang="en-US" sz="1100">
                <a:solidFill>
                  <a:srgbClr val="807F83"/>
                </a:solidFill>
                <a:latin typeface="Arial"/>
              </a:rPr>
              <a:pPr defTabSz="1095947" eaLnBrk="0" hangingPunct="0">
                <a:spcBef>
                  <a:spcPct val="0"/>
                </a:spcBef>
                <a:tabLst>
                  <a:tab pos="553695" algn="l"/>
                  <a:tab pos="5479835" algn="ctr"/>
                  <a:tab pos="10141481" algn="r"/>
                  <a:tab pos="10613363" algn="r"/>
                </a:tabLst>
                <a:defRPr/>
              </a:pPr>
              <a:t>‹#›</a:t>
            </a:fld>
            <a:endParaRPr lang="en-US" sz="1100" dirty="0">
              <a:solidFill>
                <a:srgbClr val="807F83"/>
              </a:solidFill>
              <a:latin typeface="Arial"/>
            </a:endParaRPr>
          </a:p>
        </p:txBody>
      </p:sp>
      <p:pic>
        <p:nvPicPr>
          <p:cNvPr id="4" name="Picture 3" descr="juniper_black.png"/>
          <p:cNvPicPr>
            <a:picLocks noChangeAspect="1"/>
          </p:cNvPicPr>
          <p:nvPr userDrawn="1"/>
        </p:nvPicPr>
        <p:blipFill>
          <a:blip r:embed="rId2" cstate="print"/>
          <a:stretch>
            <a:fillRect/>
          </a:stretch>
        </p:blipFill>
        <p:spPr>
          <a:xfrm>
            <a:off x="12102277" y="7580015"/>
            <a:ext cx="1778323" cy="363748"/>
          </a:xfrm>
          <a:prstGeom prst="rect">
            <a:avLst/>
          </a:prstGeom>
        </p:spPr>
      </p:pic>
      <p:sp>
        <p:nvSpPr>
          <p:cNvPr id="5" name="TextBox 4"/>
          <p:cNvSpPr txBox="1"/>
          <p:nvPr userDrawn="1"/>
        </p:nvSpPr>
        <p:spPr>
          <a:xfrm>
            <a:off x="5336793" y="7489387"/>
            <a:ext cx="3964451" cy="292252"/>
          </a:xfrm>
          <a:prstGeom prst="rect">
            <a:avLst/>
          </a:prstGeom>
          <a:noFill/>
        </p:spPr>
        <p:txBody>
          <a:bodyPr wrap="none" lIns="121781" tIns="60892" rIns="121781" bIns="60892" rtlCol="0">
            <a:spAutoFit/>
          </a:bodyPr>
          <a:lstStyle/>
          <a:p>
            <a:pPr algn="ctr" defTabSz="1095959" fontAlgn="base">
              <a:spcBef>
                <a:spcPct val="50000"/>
              </a:spcBef>
              <a:spcAft>
                <a:spcPct val="0"/>
              </a:spcAft>
              <a:defRPr/>
            </a:pPr>
            <a:r>
              <a:rPr lang="en-US" sz="1100" dirty="0" smtClean="0">
                <a:solidFill>
                  <a:srgbClr val="FFFFFF"/>
                </a:solidFill>
                <a:latin typeface="Arial"/>
              </a:rPr>
              <a:t>Copyright </a:t>
            </a:r>
            <a:r>
              <a:rPr lang="en-US" sz="1100" dirty="0" smtClean="0">
                <a:solidFill>
                  <a:srgbClr val="FFFFFF"/>
                </a:solidFill>
                <a:latin typeface="Arial"/>
                <a:ea typeface="ＭＳ Ｐゴシック" charset="-128"/>
              </a:rPr>
              <a:t>© 2013 Juniper Networks, Inc.     www.juniper.net</a:t>
            </a:r>
            <a:endParaRPr lang="en-US" sz="1100" dirty="0">
              <a:solidFill>
                <a:srgbClr val="FFFFFF"/>
              </a:solidFill>
              <a:latin typeface="Arial"/>
            </a:endParaRPr>
          </a:p>
        </p:txBody>
      </p:sp>
      <p:sp>
        <p:nvSpPr>
          <p:cNvPr id="6" name="TextBox 5"/>
          <p:cNvSpPr txBox="1"/>
          <p:nvPr userDrawn="1"/>
        </p:nvSpPr>
        <p:spPr>
          <a:xfrm>
            <a:off x="5336793" y="7489387"/>
            <a:ext cx="3964451" cy="292252"/>
          </a:xfrm>
          <a:prstGeom prst="rect">
            <a:avLst/>
          </a:prstGeom>
          <a:noFill/>
        </p:spPr>
        <p:txBody>
          <a:bodyPr wrap="none" lIns="121781" tIns="60892" rIns="121781" bIns="60892" rtlCol="0">
            <a:spAutoFit/>
          </a:bodyPr>
          <a:lstStyle/>
          <a:p>
            <a:pPr algn="ctr" defTabSz="1095959"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2079275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line title only">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618704" y="451109"/>
            <a:ext cx="13418397" cy="1020472"/>
          </a:xfrm>
          <a:prstGeom prst="rect">
            <a:avLst/>
          </a:prstGeom>
        </p:spPr>
        <p:txBody>
          <a:bodyPr lIns="0" tIns="0" rIns="0" bIns="0" anchor="t">
            <a:noAutofit/>
          </a:bodyPr>
          <a:lstStyle>
            <a:lvl1pPr algn="l">
              <a:lnSpc>
                <a:spcPct val="80000"/>
              </a:lnSpc>
              <a:defRPr lang="en-US" sz="4300" b="1" cap="all" baseline="0" dirty="0" smtClean="0">
                <a:ea typeface="+mn-ea"/>
                <a:cs typeface="+mn-cs"/>
              </a:defRPr>
            </a:lvl1pPr>
          </a:lstStyle>
          <a:p>
            <a:pPr marL="0" lvl="0" indent="0" algn="l">
              <a:lnSpc>
                <a:spcPct val="80000"/>
              </a:lnSpc>
              <a:spcBef>
                <a:spcPts val="0"/>
              </a:spcBef>
              <a:spcAft>
                <a:spcPts val="0"/>
              </a:spcAft>
              <a:buFont typeface="Arial" pitchFamily="34" charset="0"/>
            </a:pPr>
            <a:r>
              <a:rPr lang="en-US" dirty="0" smtClean="0"/>
              <a:t>36pt, 1 Line, cap-case</a:t>
            </a:r>
          </a:p>
        </p:txBody>
      </p:sp>
      <p:sp>
        <p:nvSpPr>
          <p:cNvPr id="3" name="Rectangle 26"/>
          <p:cNvSpPr>
            <a:spLocks noChangeArrowheads="1"/>
          </p:cNvSpPr>
          <p:nvPr userDrawn="1"/>
        </p:nvSpPr>
        <p:spPr bwMode="black">
          <a:xfrm>
            <a:off x="754391" y="7475265"/>
            <a:ext cx="848360" cy="238127"/>
          </a:xfrm>
          <a:prstGeom prst="rect">
            <a:avLst/>
          </a:prstGeom>
          <a:noFill/>
          <a:ln w="9525" algn="ctr">
            <a:noFill/>
            <a:miter lim="800000"/>
            <a:headEnd/>
            <a:tailEnd/>
          </a:ln>
        </p:spPr>
        <p:txBody>
          <a:bodyPr wrap="none" lIns="0" tIns="0" rIns="0" bIns="0" anchor="b"/>
          <a:lstStyle/>
          <a:p>
            <a:pPr defTabSz="1095947" eaLnBrk="0" hangingPunct="0">
              <a:spcBef>
                <a:spcPct val="0"/>
              </a:spcBef>
              <a:tabLst>
                <a:tab pos="553695" algn="l"/>
                <a:tab pos="5479835" algn="ctr"/>
                <a:tab pos="10141481" algn="r"/>
                <a:tab pos="10613363" algn="r"/>
              </a:tabLst>
              <a:defRPr/>
            </a:pPr>
            <a:fld id="{E46DE64C-7D15-458B-8CF1-EEE6A14FF4AB}" type="slidenum">
              <a:rPr lang="en-US" sz="1100">
                <a:solidFill>
                  <a:srgbClr val="807F83"/>
                </a:solidFill>
                <a:latin typeface="Arial"/>
              </a:rPr>
              <a:pPr defTabSz="1095947" eaLnBrk="0" hangingPunct="0">
                <a:spcBef>
                  <a:spcPct val="0"/>
                </a:spcBef>
                <a:tabLst>
                  <a:tab pos="553695" algn="l"/>
                  <a:tab pos="5479835" algn="ctr"/>
                  <a:tab pos="10141481" algn="r"/>
                  <a:tab pos="10613363" algn="r"/>
                </a:tabLst>
                <a:defRPr/>
              </a:pPr>
              <a:t>‹#›</a:t>
            </a:fld>
            <a:endParaRPr lang="en-US" sz="1100" dirty="0">
              <a:solidFill>
                <a:srgbClr val="807F83"/>
              </a:solidFill>
              <a:latin typeface="Arial"/>
            </a:endParaRPr>
          </a:p>
        </p:txBody>
      </p:sp>
      <p:pic>
        <p:nvPicPr>
          <p:cNvPr id="4" name="Picture 3" descr="juniper_black.png"/>
          <p:cNvPicPr>
            <a:picLocks noChangeAspect="1"/>
          </p:cNvPicPr>
          <p:nvPr userDrawn="1"/>
        </p:nvPicPr>
        <p:blipFill>
          <a:blip r:embed="rId2" cstate="print"/>
          <a:stretch>
            <a:fillRect/>
          </a:stretch>
        </p:blipFill>
        <p:spPr>
          <a:xfrm>
            <a:off x="12102277" y="7580015"/>
            <a:ext cx="1778323" cy="363748"/>
          </a:xfrm>
          <a:prstGeom prst="rect">
            <a:avLst/>
          </a:prstGeom>
        </p:spPr>
      </p:pic>
      <p:sp>
        <p:nvSpPr>
          <p:cNvPr id="5" name="TextBox 4"/>
          <p:cNvSpPr txBox="1"/>
          <p:nvPr userDrawn="1"/>
        </p:nvSpPr>
        <p:spPr>
          <a:xfrm>
            <a:off x="5336793" y="7489387"/>
            <a:ext cx="3964451" cy="292252"/>
          </a:xfrm>
          <a:prstGeom prst="rect">
            <a:avLst/>
          </a:prstGeom>
          <a:noFill/>
        </p:spPr>
        <p:txBody>
          <a:bodyPr wrap="none" lIns="121781" tIns="60892" rIns="121781" bIns="60892" rtlCol="0">
            <a:spAutoFit/>
          </a:bodyPr>
          <a:lstStyle/>
          <a:p>
            <a:pPr algn="ctr" defTabSz="1095959" fontAlgn="base">
              <a:spcBef>
                <a:spcPct val="50000"/>
              </a:spcBef>
              <a:spcAft>
                <a:spcPct val="0"/>
              </a:spcAft>
              <a:defRPr/>
            </a:pPr>
            <a:r>
              <a:rPr lang="en-US" sz="1100" dirty="0" smtClean="0">
                <a:solidFill>
                  <a:srgbClr val="FFFFFF"/>
                </a:solidFill>
                <a:latin typeface="Arial"/>
              </a:rPr>
              <a:t>Copyright </a:t>
            </a:r>
            <a:r>
              <a:rPr lang="en-US" sz="1100" dirty="0" smtClean="0">
                <a:solidFill>
                  <a:srgbClr val="FFFFFF"/>
                </a:solidFill>
                <a:latin typeface="Arial"/>
                <a:ea typeface="ＭＳ Ｐゴシック" charset="-128"/>
              </a:rPr>
              <a:t>© 2013 Juniper Networks, Inc.     www.juniper.net</a:t>
            </a:r>
            <a:endParaRPr lang="en-US" sz="1100" dirty="0">
              <a:solidFill>
                <a:srgbClr val="FFFFFF"/>
              </a:solidFill>
              <a:latin typeface="Arial"/>
            </a:endParaRPr>
          </a:p>
        </p:txBody>
      </p:sp>
      <p:sp>
        <p:nvSpPr>
          <p:cNvPr id="10" name="TextBox 9"/>
          <p:cNvSpPr txBox="1"/>
          <p:nvPr userDrawn="1"/>
        </p:nvSpPr>
        <p:spPr>
          <a:xfrm>
            <a:off x="5336793" y="7489387"/>
            <a:ext cx="3964451" cy="292252"/>
          </a:xfrm>
          <a:prstGeom prst="rect">
            <a:avLst/>
          </a:prstGeom>
          <a:noFill/>
        </p:spPr>
        <p:txBody>
          <a:bodyPr wrap="none" lIns="121781" tIns="60892" rIns="121781" bIns="60892" rtlCol="0">
            <a:spAutoFit/>
          </a:bodyPr>
          <a:lstStyle/>
          <a:p>
            <a:pPr algn="ctr" defTabSz="1095959"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356240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26"/>
          <p:cNvSpPr>
            <a:spLocks noChangeArrowheads="1"/>
          </p:cNvSpPr>
          <p:nvPr userDrawn="1"/>
        </p:nvSpPr>
        <p:spPr bwMode="black">
          <a:xfrm>
            <a:off x="754391" y="7475265"/>
            <a:ext cx="848360" cy="238127"/>
          </a:xfrm>
          <a:prstGeom prst="rect">
            <a:avLst/>
          </a:prstGeom>
          <a:noFill/>
          <a:ln w="9525" algn="ctr">
            <a:noFill/>
            <a:miter lim="800000"/>
            <a:headEnd/>
            <a:tailEnd/>
          </a:ln>
        </p:spPr>
        <p:txBody>
          <a:bodyPr wrap="none" lIns="0" tIns="0" rIns="0" bIns="0" anchor="b"/>
          <a:lstStyle/>
          <a:p>
            <a:pPr defTabSz="1095947" eaLnBrk="0" hangingPunct="0">
              <a:spcBef>
                <a:spcPct val="0"/>
              </a:spcBef>
              <a:tabLst>
                <a:tab pos="553695" algn="l"/>
                <a:tab pos="5479835" algn="ctr"/>
                <a:tab pos="10141481" algn="r"/>
                <a:tab pos="10613363" algn="r"/>
              </a:tabLst>
              <a:defRPr/>
            </a:pPr>
            <a:fld id="{E46DE64C-7D15-458B-8CF1-EEE6A14FF4AB}" type="slidenum">
              <a:rPr lang="en-US" sz="1100">
                <a:solidFill>
                  <a:srgbClr val="807F83"/>
                </a:solidFill>
                <a:latin typeface="Arial"/>
              </a:rPr>
              <a:pPr defTabSz="1095947" eaLnBrk="0" hangingPunct="0">
                <a:spcBef>
                  <a:spcPct val="0"/>
                </a:spcBef>
                <a:tabLst>
                  <a:tab pos="553695" algn="l"/>
                  <a:tab pos="5479835" algn="ctr"/>
                  <a:tab pos="10141481" algn="r"/>
                  <a:tab pos="10613363" algn="r"/>
                </a:tabLst>
                <a:defRPr/>
              </a:pPr>
              <a:t>‹#›</a:t>
            </a:fld>
            <a:endParaRPr lang="en-US" sz="1100" dirty="0">
              <a:solidFill>
                <a:srgbClr val="807F83"/>
              </a:solidFill>
              <a:latin typeface="Arial"/>
            </a:endParaRPr>
          </a:p>
        </p:txBody>
      </p:sp>
      <p:pic>
        <p:nvPicPr>
          <p:cNvPr id="3" name="Picture 2" descr="juniper_black.png"/>
          <p:cNvPicPr>
            <a:picLocks noChangeAspect="1"/>
          </p:cNvPicPr>
          <p:nvPr userDrawn="1"/>
        </p:nvPicPr>
        <p:blipFill>
          <a:blip r:embed="rId2" cstate="print"/>
          <a:stretch>
            <a:fillRect/>
          </a:stretch>
        </p:blipFill>
        <p:spPr>
          <a:xfrm>
            <a:off x="12102277" y="7580015"/>
            <a:ext cx="1778323" cy="363748"/>
          </a:xfrm>
          <a:prstGeom prst="rect">
            <a:avLst/>
          </a:prstGeom>
        </p:spPr>
      </p:pic>
      <p:sp>
        <p:nvSpPr>
          <p:cNvPr id="4" name="TextBox 3"/>
          <p:cNvSpPr txBox="1"/>
          <p:nvPr userDrawn="1"/>
        </p:nvSpPr>
        <p:spPr>
          <a:xfrm>
            <a:off x="5336793" y="7489387"/>
            <a:ext cx="3964451" cy="292252"/>
          </a:xfrm>
          <a:prstGeom prst="rect">
            <a:avLst/>
          </a:prstGeom>
          <a:noFill/>
        </p:spPr>
        <p:txBody>
          <a:bodyPr wrap="none" lIns="121781" tIns="60892" rIns="121781" bIns="60892" rtlCol="0">
            <a:spAutoFit/>
          </a:bodyPr>
          <a:lstStyle/>
          <a:p>
            <a:pPr algn="ctr" defTabSz="1095959" fontAlgn="base">
              <a:spcBef>
                <a:spcPct val="50000"/>
              </a:spcBef>
              <a:spcAft>
                <a:spcPct val="0"/>
              </a:spcAft>
              <a:defRPr/>
            </a:pPr>
            <a:r>
              <a:rPr lang="en-US" sz="1100" dirty="0" smtClean="0">
                <a:solidFill>
                  <a:srgbClr val="FFFFFF"/>
                </a:solidFill>
                <a:latin typeface="Arial"/>
              </a:rPr>
              <a:t>Copyright </a:t>
            </a:r>
            <a:r>
              <a:rPr lang="en-US" sz="1100" dirty="0" smtClean="0">
                <a:solidFill>
                  <a:srgbClr val="FFFFFF"/>
                </a:solidFill>
                <a:latin typeface="Arial"/>
                <a:ea typeface="ＭＳ Ｐゴシック" charset="-128"/>
              </a:rPr>
              <a:t>© 2013 Juniper Networks, Inc.     www.juniper.net</a:t>
            </a:r>
            <a:endParaRPr lang="en-US" sz="1100" dirty="0">
              <a:solidFill>
                <a:srgbClr val="FFFFFF"/>
              </a:solidFill>
              <a:latin typeface="Arial"/>
            </a:endParaRPr>
          </a:p>
        </p:txBody>
      </p:sp>
      <p:sp>
        <p:nvSpPr>
          <p:cNvPr id="5" name="TextBox 4"/>
          <p:cNvSpPr txBox="1"/>
          <p:nvPr userDrawn="1"/>
        </p:nvSpPr>
        <p:spPr>
          <a:xfrm>
            <a:off x="5336793" y="7489387"/>
            <a:ext cx="3964451" cy="292252"/>
          </a:xfrm>
          <a:prstGeom prst="rect">
            <a:avLst/>
          </a:prstGeom>
          <a:noFill/>
        </p:spPr>
        <p:txBody>
          <a:bodyPr wrap="none" lIns="121781" tIns="60892" rIns="121781" bIns="60892" rtlCol="0">
            <a:spAutoFit/>
          </a:bodyPr>
          <a:lstStyle/>
          <a:p>
            <a:pPr algn="ctr" defTabSz="1095959"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325598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DV6_16x9_Left_Executive Intro 1">
    <p:spTree>
      <p:nvGrpSpPr>
        <p:cNvPr id="1" name=""/>
        <p:cNvGrpSpPr/>
        <p:nvPr/>
      </p:nvGrpSpPr>
      <p:grpSpPr>
        <a:xfrm>
          <a:off x="0" y="0"/>
          <a:ext cx="0" cy="0"/>
          <a:chOff x="0" y="0"/>
          <a:chExt cx="0" cy="0"/>
        </a:xfrm>
      </p:grpSpPr>
      <p:sp>
        <p:nvSpPr>
          <p:cNvPr id="42" name="Text Placeholder 20"/>
          <p:cNvSpPr>
            <a:spLocks noGrp="1"/>
          </p:cNvSpPr>
          <p:nvPr>
            <p:ph type="body" sz="quarter" idx="16"/>
          </p:nvPr>
        </p:nvSpPr>
        <p:spPr>
          <a:xfrm>
            <a:off x="1221317" y="1555790"/>
            <a:ext cx="8252883" cy="2920999"/>
          </a:xfrm>
          <a:prstGeom prst="rect">
            <a:avLst/>
          </a:prstGeom>
        </p:spPr>
        <p:txBody>
          <a:bodyPr lIns="0" tIns="130422" rIns="0" bIns="130422" anchor="b"/>
          <a:lstStyle>
            <a:lvl1pPr marL="0" indent="0">
              <a:lnSpc>
                <a:spcPct val="95000"/>
              </a:lnSpc>
              <a:spcBef>
                <a:spcPts val="0"/>
              </a:spcBef>
              <a:buNone/>
              <a:defRPr lang="en-US" sz="6900" b="1" kern="1200" cap="all" baseline="0" dirty="0" smtClean="0">
                <a:solidFill>
                  <a:schemeClr val="tx1"/>
                </a:solidFill>
                <a:latin typeface="+mn-lt"/>
                <a:ea typeface="+mn-ea"/>
                <a:cs typeface="Aparajita" pitchFamily="34" charset="0"/>
              </a:defRPr>
            </a:lvl1pPr>
          </a:lstStyle>
          <a:p>
            <a:pPr lvl="0"/>
            <a:r>
              <a:rPr lang="en-US" smtClean="0"/>
              <a:t>Click to edit Master text styles</a:t>
            </a:r>
          </a:p>
        </p:txBody>
      </p:sp>
      <p:sp>
        <p:nvSpPr>
          <p:cNvPr id="12" name="Text Placeholder 5"/>
          <p:cNvSpPr>
            <a:spLocks noGrp="1"/>
          </p:cNvSpPr>
          <p:nvPr>
            <p:ph type="body" sz="quarter" idx="17"/>
          </p:nvPr>
        </p:nvSpPr>
        <p:spPr>
          <a:xfrm>
            <a:off x="1221317" y="4721992"/>
            <a:ext cx="8252883" cy="577849"/>
          </a:xfrm>
          <a:prstGeom prst="rect">
            <a:avLst/>
          </a:prstGeom>
        </p:spPr>
        <p:txBody>
          <a:bodyPr lIns="0" tIns="65221" rIns="130422" bIns="65221"/>
          <a:lstStyle>
            <a:lvl1pPr marL="0" indent="0">
              <a:lnSpc>
                <a:spcPct val="95000"/>
              </a:lnSpc>
              <a:buNone/>
              <a:defRPr lang="en-US" sz="4000" kern="1200" dirty="0">
                <a:solidFill>
                  <a:schemeClr val="accent3"/>
                </a:solidFill>
                <a:latin typeface="+mn-lt"/>
                <a:ea typeface="+mn-ea"/>
                <a:cs typeface="+mn-cs"/>
              </a:defRPr>
            </a:lvl1pPr>
            <a:lvl2pPr>
              <a:defRPr sz="3600">
                <a:solidFill>
                  <a:schemeClr val="accent4"/>
                </a:solidFill>
              </a:defRPr>
            </a:lvl2pPr>
            <a:lvl3pPr>
              <a:defRPr sz="3600">
                <a:solidFill>
                  <a:schemeClr val="accent4"/>
                </a:solidFill>
              </a:defRPr>
            </a:lvl3pPr>
            <a:lvl4pPr>
              <a:defRPr sz="3600">
                <a:solidFill>
                  <a:schemeClr val="accent4"/>
                </a:solidFill>
              </a:defRPr>
            </a:lvl4pPr>
            <a:lvl5pPr>
              <a:defRPr sz="3600">
                <a:solidFill>
                  <a:schemeClr val="accent4"/>
                </a:solidFill>
              </a:defRPr>
            </a:lvl5pPr>
          </a:lstStyle>
          <a:p>
            <a:pPr lvl="0"/>
            <a:r>
              <a:rPr lang="en-US" smtClean="0"/>
              <a:t>Click to edit Master text styles</a:t>
            </a:r>
          </a:p>
        </p:txBody>
      </p:sp>
      <p:sp>
        <p:nvSpPr>
          <p:cNvPr id="21" name="Text Placeholder 4"/>
          <p:cNvSpPr>
            <a:spLocks noGrp="1"/>
          </p:cNvSpPr>
          <p:nvPr>
            <p:ph type="body" sz="quarter" idx="15"/>
          </p:nvPr>
        </p:nvSpPr>
        <p:spPr>
          <a:xfrm>
            <a:off x="1221351" y="6509687"/>
            <a:ext cx="8252885" cy="468304"/>
          </a:xfrm>
          <a:prstGeom prst="rect">
            <a:avLst/>
          </a:prstGeom>
        </p:spPr>
        <p:txBody>
          <a:bodyPr lIns="0" tIns="130422" rIns="0" bIns="130422"/>
          <a:lstStyle>
            <a:lvl1pPr marL="440206" indent="-440206">
              <a:lnSpc>
                <a:spcPct val="95000"/>
              </a:lnSpc>
              <a:spcBef>
                <a:spcPts val="0"/>
              </a:spcBef>
              <a:buNone/>
              <a:defRPr lang="en-US" sz="2000" b="1" kern="1200" cap="all" baseline="0" smtClean="0">
                <a:solidFill>
                  <a:schemeClr val="tx1"/>
                </a:solidFill>
                <a:latin typeface="+mn-lt"/>
                <a:ea typeface="+mn-ea"/>
                <a:cs typeface="+mn-cs"/>
              </a:defRPr>
            </a:lvl1pPr>
          </a:lstStyle>
          <a:p>
            <a:pPr lvl="0"/>
            <a:r>
              <a:rPr lang="en-US" smtClean="0"/>
              <a:t>Click to edit Master text styles</a:t>
            </a:r>
          </a:p>
        </p:txBody>
      </p:sp>
      <p:sp>
        <p:nvSpPr>
          <p:cNvPr id="22" name="Text Placeholder 3"/>
          <p:cNvSpPr>
            <a:spLocks noGrp="1"/>
          </p:cNvSpPr>
          <p:nvPr>
            <p:ph type="body" sz="quarter" idx="14"/>
          </p:nvPr>
        </p:nvSpPr>
        <p:spPr>
          <a:xfrm>
            <a:off x="1221351" y="5938263"/>
            <a:ext cx="8252885" cy="546848"/>
          </a:xfrm>
          <a:prstGeom prst="rect">
            <a:avLst/>
          </a:prstGeom>
        </p:spPr>
        <p:txBody>
          <a:bodyPr lIns="0" tIns="130422" rIns="0" bIns="130422"/>
          <a:lstStyle>
            <a:lvl1pPr marL="0" marR="0" indent="0" algn="l" defTabSz="1173839" rtl="0" eaLnBrk="1" fontAlgn="auto" latinLnBrk="0" hangingPunct="1">
              <a:lnSpc>
                <a:spcPct val="95000"/>
              </a:lnSpc>
              <a:spcBef>
                <a:spcPct val="20000"/>
              </a:spcBef>
              <a:spcAft>
                <a:spcPts val="0"/>
              </a:spcAft>
              <a:buClrTx/>
              <a:buSzTx/>
              <a:buFont typeface="Arial" pitchFamily="34" charset="0"/>
              <a:buNone/>
              <a:tabLst/>
              <a:defRPr lang="en-US" sz="2900" kern="1200" smtClean="0">
                <a:solidFill>
                  <a:srgbClr val="FFFFFF"/>
                </a:solidFill>
                <a:latin typeface="+mn-lt"/>
                <a:ea typeface="+mn-ea"/>
                <a:cs typeface="+mn-cs"/>
              </a:defRPr>
            </a:lvl1pPr>
            <a:lvl2pPr marL="0" marR="0" indent="0" algn="l" defTabSz="1173839" rtl="0" eaLnBrk="1" fontAlgn="auto" latinLnBrk="0" hangingPunct="1">
              <a:lnSpc>
                <a:spcPct val="100000"/>
              </a:lnSpc>
              <a:spcBef>
                <a:spcPct val="20000"/>
              </a:spcBef>
              <a:spcAft>
                <a:spcPts val="0"/>
              </a:spcAft>
              <a:buClrTx/>
              <a:buSzTx/>
              <a:buFont typeface="Arial" pitchFamily="34" charset="0"/>
              <a:buNone/>
              <a:tabLst/>
              <a:defRPr lang="en-US" sz="2700" kern="1200" smtClean="0">
                <a:solidFill>
                  <a:srgbClr val="FFFFFF"/>
                </a:solidFill>
                <a:latin typeface="+mn-lt"/>
                <a:ea typeface="+mn-ea"/>
                <a:cs typeface="+mn-cs"/>
              </a:defRPr>
            </a:lvl2pPr>
            <a:lvl3pPr marL="0" marR="0" indent="0" algn="l" defTabSz="1173839" rtl="0" eaLnBrk="1" fontAlgn="auto" latinLnBrk="0" hangingPunct="1">
              <a:lnSpc>
                <a:spcPct val="100000"/>
              </a:lnSpc>
              <a:spcBef>
                <a:spcPct val="20000"/>
              </a:spcBef>
              <a:spcAft>
                <a:spcPts val="0"/>
              </a:spcAft>
              <a:buClrTx/>
              <a:buSzTx/>
              <a:buFont typeface="Arial" pitchFamily="34" charset="0"/>
              <a:buNone/>
              <a:tabLst/>
              <a:defRPr lang="en-US" sz="2700" kern="1200" smtClean="0">
                <a:solidFill>
                  <a:srgbClr val="FFFFFF"/>
                </a:solidFill>
                <a:latin typeface="+mn-lt"/>
                <a:ea typeface="+mn-ea"/>
                <a:cs typeface="+mn-cs"/>
              </a:defRPr>
            </a:lvl3pPr>
            <a:lvl4pPr marL="0" marR="0" indent="0" algn="l" defTabSz="1173839" rtl="0" eaLnBrk="1" fontAlgn="auto" latinLnBrk="0" hangingPunct="1">
              <a:lnSpc>
                <a:spcPct val="100000"/>
              </a:lnSpc>
              <a:spcBef>
                <a:spcPct val="20000"/>
              </a:spcBef>
              <a:spcAft>
                <a:spcPts val="0"/>
              </a:spcAft>
              <a:buClrTx/>
              <a:buSzTx/>
              <a:buFont typeface="Arial" pitchFamily="34" charset="0"/>
              <a:buNone/>
              <a:tabLst/>
              <a:defRPr lang="en-US" sz="2700" kern="1200" smtClean="0">
                <a:solidFill>
                  <a:srgbClr val="FFFFFF"/>
                </a:solidFill>
                <a:latin typeface="+mn-lt"/>
                <a:ea typeface="+mn-ea"/>
                <a:cs typeface="+mn-cs"/>
              </a:defRPr>
            </a:lvl4pPr>
            <a:lvl5pPr marL="0" marR="0" indent="0" algn="l" defTabSz="1173839" rtl="0" eaLnBrk="1" fontAlgn="auto" latinLnBrk="0" hangingPunct="1">
              <a:lnSpc>
                <a:spcPct val="100000"/>
              </a:lnSpc>
              <a:spcBef>
                <a:spcPct val="20000"/>
              </a:spcBef>
              <a:spcAft>
                <a:spcPts val="0"/>
              </a:spcAft>
              <a:buClrTx/>
              <a:buSzTx/>
              <a:buFont typeface="Arial" pitchFamily="34" charset="0"/>
              <a:buNone/>
              <a:tabLst/>
              <a:defRPr lang="en-US" sz="2700" kern="1200">
                <a:solidFill>
                  <a:srgbClr val="FFFFFF"/>
                </a:solidFill>
                <a:latin typeface="+mn-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1581083618"/>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left">
    <p:spTree>
      <p:nvGrpSpPr>
        <p:cNvPr id="1" name=""/>
        <p:cNvGrpSpPr/>
        <p:nvPr/>
      </p:nvGrpSpPr>
      <p:grpSpPr>
        <a:xfrm>
          <a:off x="0" y="0"/>
          <a:ext cx="0" cy="0"/>
          <a:chOff x="0" y="0"/>
          <a:chExt cx="0" cy="0"/>
        </a:xfrm>
      </p:grpSpPr>
      <p:sp>
        <p:nvSpPr>
          <p:cNvPr id="2" name="Title 1"/>
          <p:cNvSpPr>
            <a:spLocks noGrp="1"/>
          </p:cNvSpPr>
          <p:nvPr>
            <p:ph type="title"/>
          </p:nvPr>
        </p:nvSpPr>
        <p:spPr>
          <a:xfrm>
            <a:off x="606003" y="451104"/>
            <a:ext cx="5852160" cy="7315200"/>
          </a:xfrm>
          <a:prstGeom prst="rect">
            <a:avLst/>
          </a:prstGeom>
        </p:spPr>
        <p:txBody>
          <a:bodyPr lIns="0" tIns="0" rIns="0" bIns="0" anchor="t">
            <a:noAutofit/>
          </a:bodyPr>
          <a:lstStyle>
            <a:lvl1pPr algn="l">
              <a:lnSpc>
                <a:spcPct val="80000"/>
              </a:lnSpc>
              <a:defRPr lang="en-US" sz="4300" b="1" cap="all" baseline="0" dirty="0">
                <a:ea typeface="+mn-ea"/>
                <a:cs typeface="+mn-cs"/>
              </a:defRPr>
            </a:lvl1pPr>
          </a:lstStyle>
          <a:p>
            <a:pPr marL="0" lvl="0" indent="0" algn="l">
              <a:lnSpc>
                <a:spcPct val="80000"/>
              </a:lnSpc>
              <a:spcBef>
                <a:spcPts val="0"/>
              </a:spcBef>
              <a:spcAft>
                <a:spcPts val="0"/>
              </a:spcAft>
              <a:buFont typeface="Arial" pitchFamily="34" charset="0"/>
            </a:pPr>
            <a:r>
              <a:rPr lang="en-US" dirty="0" smtClean="0"/>
              <a:t>Click to edit Master title style</a:t>
            </a:r>
            <a:endParaRPr lang="en-US" dirty="0"/>
          </a:p>
        </p:txBody>
      </p:sp>
      <p:sp>
        <p:nvSpPr>
          <p:cNvPr id="3" name="Rectangle 26"/>
          <p:cNvSpPr>
            <a:spLocks noChangeArrowheads="1"/>
          </p:cNvSpPr>
          <p:nvPr userDrawn="1"/>
        </p:nvSpPr>
        <p:spPr bwMode="black">
          <a:xfrm>
            <a:off x="754391" y="7475265"/>
            <a:ext cx="848360" cy="238127"/>
          </a:xfrm>
          <a:prstGeom prst="rect">
            <a:avLst/>
          </a:prstGeom>
          <a:noFill/>
          <a:ln w="9525" algn="ctr">
            <a:noFill/>
            <a:miter lim="800000"/>
            <a:headEnd/>
            <a:tailEnd/>
          </a:ln>
        </p:spPr>
        <p:txBody>
          <a:bodyPr wrap="none" lIns="0" tIns="0" rIns="0" bIns="0" anchor="b"/>
          <a:lstStyle/>
          <a:p>
            <a:pPr defTabSz="1095947" eaLnBrk="0" hangingPunct="0">
              <a:spcBef>
                <a:spcPct val="0"/>
              </a:spcBef>
              <a:tabLst>
                <a:tab pos="553695" algn="l"/>
                <a:tab pos="5479835" algn="ctr"/>
                <a:tab pos="10141481" algn="r"/>
                <a:tab pos="10613363" algn="r"/>
              </a:tabLst>
              <a:defRPr/>
            </a:pPr>
            <a:fld id="{E46DE64C-7D15-458B-8CF1-EEE6A14FF4AB}" type="slidenum">
              <a:rPr lang="en-US" sz="1100">
                <a:solidFill>
                  <a:srgbClr val="807F83"/>
                </a:solidFill>
                <a:latin typeface="Arial"/>
              </a:rPr>
              <a:pPr defTabSz="1095947" eaLnBrk="0" hangingPunct="0">
                <a:spcBef>
                  <a:spcPct val="0"/>
                </a:spcBef>
                <a:tabLst>
                  <a:tab pos="553695" algn="l"/>
                  <a:tab pos="5479835" algn="ctr"/>
                  <a:tab pos="10141481" algn="r"/>
                  <a:tab pos="10613363" algn="r"/>
                </a:tabLst>
                <a:defRPr/>
              </a:pPr>
              <a:t>‹#›</a:t>
            </a:fld>
            <a:endParaRPr lang="en-US" sz="1100" dirty="0">
              <a:solidFill>
                <a:srgbClr val="807F83"/>
              </a:solidFill>
              <a:latin typeface="Arial"/>
            </a:endParaRPr>
          </a:p>
        </p:txBody>
      </p:sp>
      <p:pic>
        <p:nvPicPr>
          <p:cNvPr id="4" name="Picture 3" descr="juniper_black.png"/>
          <p:cNvPicPr>
            <a:picLocks noChangeAspect="1"/>
          </p:cNvPicPr>
          <p:nvPr userDrawn="1"/>
        </p:nvPicPr>
        <p:blipFill>
          <a:blip r:embed="rId2" cstate="print"/>
          <a:stretch>
            <a:fillRect/>
          </a:stretch>
        </p:blipFill>
        <p:spPr>
          <a:xfrm>
            <a:off x="12102277" y="7580015"/>
            <a:ext cx="1778323" cy="363748"/>
          </a:xfrm>
          <a:prstGeom prst="rect">
            <a:avLst/>
          </a:prstGeom>
        </p:spPr>
      </p:pic>
      <p:sp>
        <p:nvSpPr>
          <p:cNvPr id="5" name="TextBox 4"/>
          <p:cNvSpPr txBox="1"/>
          <p:nvPr userDrawn="1"/>
        </p:nvSpPr>
        <p:spPr>
          <a:xfrm>
            <a:off x="5336793" y="7489387"/>
            <a:ext cx="3964451" cy="292252"/>
          </a:xfrm>
          <a:prstGeom prst="rect">
            <a:avLst/>
          </a:prstGeom>
          <a:noFill/>
        </p:spPr>
        <p:txBody>
          <a:bodyPr wrap="none" lIns="121781" tIns="60892" rIns="121781" bIns="60892" rtlCol="0">
            <a:spAutoFit/>
          </a:bodyPr>
          <a:lstStyle/>
          <a:p>
            <a:pPr algn="ctr" defTabSz="1095959"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67227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right">
    <p:spTree>
      <p:nvGrpSpPr>
        <p:cNvPr id="1" name=""/>
        <p:cNvGrpSpPr/>
        <p:nvPr/>
      </p:nvGrpSpPr>
      <p:grpSpPr>
        <a:xfrm>
          <a:off x="0" y="0"/>
          <a:ext cx="0" cy="0"/>
          <a:chOff x="0" y="0"/>
          <a:chExt cx="0" cy="0"/>
        </a:xfrm>
      </p:grpSpPr>
      <p:sp>
        <p:nvSpPr>
          <p:cNvPr id="2" name="Title 1"/>
          <p:cNvSpPr>
            <a:spLocks noGrp="1"/>
          </p:cNvSpPr>
          <p:nvPr>
            <p:ph type="title"/>
          </p:nvPr>
        </p:nvSpPr>
        <p:spPr>
          <a:xfrm>
            <a:off x="8176768" y="451104"/>
            <a:ext cx="5852160" cy="7315200"/>
          </a:xfrm>
          <a:prstGeom prst="rect">
            <a:avLst/>
          </a:prstGeom>
        </p:spPr>
        <p:txBody>
          <a:bodyPr lIns="0" tIns="0" rIns="0" bIns="0" anchor="t">
            <a:noAutofit/>
          </a:bodyPr>
          <a:lstStyle>
            <a:lvl1pPr algn="l">
              <a:lnSpc>
                <a:spcPct val="80000"/>
              </a:lnSpc>
              <a:defRPr lang="en-US" sz="4300" b="1" cap="all" baseline="0">
                <a:ea typeface="+mn-ea"/>
                <a:cs typeface="+mn-cs"/>
              </a:defRPr>
            </a:lvl1pPr>
          </a:lstStyle>
          <a:p>
            <a:pPr marL="0" lvl="0" indent="0" algn="l">
              <a:lnSpc>
                <a:spcPct val="80000"/>
              </a:lnSpc>
              <a:spcBef>
                <a:spcPts val="0"/>
              </a:spcBef>
              <a:spcAft>
                <a:spcPts val="0"/>
              </a:spcAft>
              <a:buFont typeface="Arial" pitchFamily="34" charset="0"/>
            </a:pPr>
            <a:r>
              <a:rPr lang="en-US" dirty="0" smtClean="0"/>
              <a:t>Click to edit Master title style</a:t>
            </a:r>
            <a:endParaRPr lang="en-US" dirty="0"/>
          </a:p>
        </p:txBody>
      </p:sp>
      <p:sp>
        <p:nvSpPr>
          <p:cNvPr id="3" name="Rectangle 26"/>
          <p:cNvSpPr>
            <a:spLocks noChangeArrowheads="1"/>
          </p:cNvSpPr>
          <p:nvPr userDrawn="1"/>
        </p:nvSpPr>
        <p:spPr bwMode="black">
          <a:xfrm>
            <a:off x="754391" y="7475265"/>
            <a:ext cx="848360" cy="238127"/>
          </a:xfrm>
          <a:prstGeom prst="rect">
            <a:avLst/>
          </a:prstGeom>
          <a:noFill/>
          <a:ln w="9525" algn="ctr">
            <a:noFill/>
            <a:miter lim="800000"/>
            <a:headEnd/>
            <a:tailEnd/>
          </a:ln>
        </p:spPr>
        <p:txBody>
          <a:bodyPr wrap="none" lIns="0" tIns="0" rIns="0" bIns="0" anchor="b"/>
          <a:lstStyle/>
          <a:p>
            <a:pPr defTabSz="1095947" eaLnBrk="0" hangingPunct="0">
              <a:spcBef>
                <a:spcPct val="0"/>
              </a:spcBef>
              <a:tabLst>
                <a:tab pos="553695" algn="l"/>
                <a:tab pos="5479835" algn="ctr"/>
                <a:tab pos="10141481" algn="r"/>
                <a:tab pos="10613363" algn="r"/>
              </a:tabLst>
              <a:defRPr/>
            </a:pPr>
            <a:fld id="{E46DE64C-7D15-458B-8CF1-EEE6A14FF4AB}" type="slidenum">
              <a:rPr lang="en-US" sz="1100">
                <a:solidFill>
                  <a:srgbClr val="807F83"/>
                </a:solidFill>
                <a:latin typeface="Arial"/>
              </a:rPr>
              <a:pPr defTabSz="1095947" eaLnBrk="0" hangingPunct="0">
                <a:spcBef>
                  <a:spcPct val="0"/>
                </a:spcBef>
                <a:tabLst>
                  <a:tab pos="553695" algn="l"/>
                  <a:tab pos="5479835" algn="ctr"/>
                  <a:tab pos="10141481" algn="r"/>
                  <a:tab pos="10613363" algn="r"/>
                </a:tabLst>
                <a:defRPr/>
              </a:pPr>
              <a:t>‹#›</a:t>
            </a:fld>
            <a:endParaRPr lang="en-US" sz="1100" dirty="0">
              <a:solidFill>
                <a:srgbClr val="807F83"/>
              </a:solidFill>
              <a:latin typeface="Arial"/>
            </a:endParaRPr>
          </a:p>
        </p:txBody>
      </p:sp>
      <p:pic>
        <p:nvPicPr>
          <p:cNvPr id="4" name="Picture 3" descr="juniper_black.png"/>
          <p:cNvPicPr>
            <a:picLocks noChangeAspect="1"/>
          </p:cNvPicPr>
          <p:nvPr userDrawn="1"/>
        </p:nvPicPr>
        <p:blipFill>
          <a:blip r:embed="rId2" cstate="print"/>
          <a:stretch>
            <a:fillRect/>
          </a:stretch>
        </p:blipFill>
        <p:spPr>
          <a:xfrm>
            <a:off x="12102277" y="7580015"/>
            <a:ext cx="1778323" cy="363748"/>
          </a:xfrm>
          <a:prstGeom prst="rect">
            <a:avLst/>
          </a:prstGeom>
        </p:spPr>
      </p:pic>
      <p:sp>
        <p:nvSpPr>
          <p:cNvPr id="5" name="TextBox 4"/>
          <p:cNvSpPr txBox="1"/>
          <p:nvPr userDrawn="1"/>
        </p:nvSpPr>
        <p:spPr>
          <a:xfrm>
            <a:off x="5336793" y="7489387"/>
            <a:ext cx="3964451" cy="292252"/>
          </a:xfrm>
          <a:prstGeom prst="rect">
            <a:avLst/>
          </a:prstGeom>
          <a:noFill/>
        </p:spPr>
        <p:txBody>
          <a:bodyPr wrap="none" lIns="121781" tIns="60892" rIns="121781" bIns="60892" rtlCol="0">
            <a:spAutoFit/>
          </a:bodyPr>
          <a:lstStyle/>
          <a:p>
            <a:pPr algn="ctr" defTabSz="1095959"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2034635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ivider title upper lef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6003" y="451104"/>
            <a:ext cx="5852160" cy="7315200"/>
          </a:xfrm>
          <a:prstGeom prst="rect">
            <a:avLst/>
          </a:prstGeom>
        </p:spPr>
        <p:txBody>
          <a:bodyPr lIns="0" tIns="0" rIns="0" bIns="0" anchor="t">
            <a:noAutofit/>
          </a:bodyPr>
          <a:lstStyle>
            <a:lvl1pPr algn="l">
              <a:lnSpc>
                <a:spcPct val="80000"/>
              </a:lnSpc>
              <a:defRPr lang="en-US" b="1" cap="all" baseline="0">
                <a:solidFill>
                  <a:schemeClr val="bg1"/>
                </a:solidFill>
                <a:ea typeface="+mn-ea"/>
                <a:cs typeface="+mn-cs"/>
              </a:defRPr>
            </a:lvl1pPr>
          </a:lstStyle>
          <a:p>
            <a:pPr marL="0" lvl="0" indent="0" algn="l">
              <a:lnSpc>
                <a:spcPct val="80000"/>
              </a:lnSpc>
              <a:spcBef>
                <a:spcPts val="0"/>
              </a:spcBef>
              <a:spcAft>
                <a:spcPts val="0"/>
              </a:spcAft>
              <a:buFont typeface="Arial" pitchFamily="34" charset="0"/>
            </a:pPr>
            <a:r>
              <a:rPr lang="en-US" dirty="0" smtClean="0"/>
              <a:t>Click to edit Master title style</a:t>
            </a:r>
            <a:endParaRPr lang="en-US" dirty="0"/>
          </a:p>
        </p:txBody>
      </p:sp>
    </p:spTree>
    <p:extLst>
      <p:ext uri="{BB962C8B-B14F-4D97-AF65-F5344CB8AC3E}">
        <p14:creationId xmlns:p14="http://schemas.microsoft.com/office/powerpoint/2010/main" val="2467666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ivider title upper right">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172239" y="451104"/>
            <a:ext cx="5852160" cy="7315200"/>
          </a:xfrm>
          <a:prstGeom prst="rect">
            <a:avLst/>
          </a:prstGeom>
        </p:spPr>
        <p:txBody>
          <a:bodyPr lIns="0" tIns="0" rIns="0" bIns="0" anchor="t">
            <a:noAutofit/>
          </a:bodyPr>
          <a:lstStyle>
            <a:lvl1pPr algn="l">
              <a:lnSpc>
                <a:spcPct val="80000"/>
              </a:lnSpc>
              <a:defRPr lang="en-US" b="1" cap="all" baseline="0">
                <a:solidFill>
                  <a:schemeClr val="bg1"/>
                </a:solidFill>
                <a:ea typeface="+mn-ea"/>
                <a:cs typeface="+mn-cs"/>
              </a:defRPr>
            </a:lvl1pPr>
          </a:lstStyle>
          <a:p>
            <a:pPr marL="0" lvl="0" indent="0" algn="l">
              <a:lnSpc>
                <a:spcPct val="80000"/>
              </a:lnSpc>
              <a:spcBef>
                <a:spcPts val="0"/>
              </a:spcBef>
              <a:spcAft>
                <a:spcPts val="0"/>
              </a:spcAft>
              <a:buFont typeface="Arial" pitchFamily="34" charset="0"/>
            </a:pPr>
            <a:r>
              <a:rPr lang="en-US" dirty="0" smtClean="0"/>
              <a:t>Click to edit Master title style</a:t>
            </a:r>
            <a:endParaRPr lang="en-US" dirty="0"/>
          </a:p>
        </p:txBody>
      </p:sp>
    </p:spTree>
    <p:extLst>
      <p:ext uri="{BB962C8B-B14F-4D97-AF65-F5344CB8AC3E}">
        <p14:creationId xmlns:p14="http://schemas.microsoft.com/office/powerpoint/2010/main" val="405169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ivider title lower righ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72239" y="451107"/>
            <a:ext cx="5852160" cy="6013196"/>
          </a:xfrm>
          <a:prstGeom prst="rect">
            <a:avLst/>
          </a:prstGeom>
        </p:spPr>
        <p:txBody>
          <a:bodyPr lIns="0" tIns="0" rIns="0" bIns="0" anchor="b">
            <a:noAutofit/>
          </a:bodyPr>
          <a:lstStyle>
            <a:lvl1pPr algn="l">
              <a:lnSpc>
                <a:spcPct val="80000"/>
              </a:lnSpc>
              <a:defRPr lang="en-US" b="1" cap="all" baseline="0">
                <a:solidFill>
                  <a:schemeClr val="bg1"/>
                </a:solidFill>
                <a:ea typeface="+mn-ea"/>
                <a:cs typeface="+mn-cs"/>
              </a:defRPr>
            </a:lvl1pPr>
          </a:lstStyle>
          <a:p>
            <a:pPr marL="0" lvl="0" indent="0" algn="l">
              <a:lnSpc>
                <a:spcPct val="80000"/>
              </a:lnSpc>
              <a:spcBef>
                <a:spcPts val="0"/>
              </a:spcBef>
              <a:spcAft>
                <a:spcPts val="0"/>
              </a:spcAft>
              <a:buFont typeface="Arial" pitchFamily="34" charset="0"/>
            </a:pPr>
            <a:r>
              <a:rPr lang="en-US" dirty="0" smtClean="0"/>
              <a:t>Click to edit Master title style</a:t>
            </a:r>
            <a:endParaRPr lang="en-US" dirty="0"/>
          </a:p>
        </p:txBody>
      </p:sp>
    </p:spTree>
    <p:extLst>
      <p:ext uri="{BB962C8B-B14F-4D97-AF65-F5344CB8AC3E}">
        <p14:creationId xmlns:p14="http://schemas.microsoft.com/office/powerpoint/2010/main" val="8510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8" name="Picture 2" descr="\\psf\Host\Volumes\EP File Share\ Juniper\Major Tasks\Template Redesign\Development\Round 14_Light Template Dev\Artwork\_Logos and Design Elements\Juniper Logo\juniper.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tretch/>
        </p:blipFill>
        <p:spPr bwMode="auto">
          <a:xfrm>
            <a:off x="5730240" y="3196265"/>
            <a:ext cx="3169920" cy="1837115"/>
          </a:xfrm>
          <a:prstGeom prst="rect">
            <a:avLst/>
          </a:prstGeom>
          <a:noFill/>
          <a:ln>
            <a:no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5735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7" y="306707"/>
            <a:ext cx="13152120" cy="889636"/>
          </a:xfrm>
          <a:prstGeom prst="rect">
            <a:avLst/>
          </a:prstGeom>
        </p:spPr>
        <p:txBody>
          <a:bodyPr lIns="121781" tIns="60892" rIns="121781" bIns="60892">
            <a:noAutofit/>
          </a:bodyPr>
          <a:lstStyle>
            <a:lvl1pPr algn="l" defTabSz="547992" rtl="0" eaLnBrk="1" fontAlgn="base" hangingPunct="1">
              <a:lnSpc>
                <a:spcPct val="90000"/>
              </a:lnSpc>
              <a:spcBef>
                <a:spcPct val="0"/>
              </a:spcBef>
              <a:spcAft>
                <a:spcPct val="20000"/>
              </a:spcAft>
              <a:defRPr lang="en-US" sz="2900" b="1" cap="all" baseline="0" dirty="0" smtClean="0">
                <a:solidFill>
                  <a:srgbClr val="292929"/>
                </a:solidFill>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3060976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7" y="306707"/>
            <a:ext cx="13152120" cy="889636"/>
          </a:xfrm>
          <a:prstGeom prst="rect">
            <a:avLst/>
          </a:prstGeom>
        </p:spPr>
        <p:txBody>
          <a:bodyPr lIns="121781" tIns="60892" rIns="121781" bIns="60892">
            <a:noAutofit/>
          </a:bodyPr>
          <a:lstStyle>
            <a:lvl1pPr algn="l" defTabSz="547992" rtl="0" eaLnBrk="1" fontAlgn="base" hangingPunct="1">
              <a:lnSpc>
                <a:spcPct val="90000"/>
              </a:lnSpc>
              <a:spcBef>
                <a:spcPct val="0"/>
              </a:spcBef>
              <a:spcAft>
                <a:spcPts val="631"/>
              </a:spcAft>
              <a:defRPr lang="en-US" sz="2900" b="1" cap="all" baseline="0" dirty="0" smtClean="0">
                <a:solidFill>
                  <a:srgbClr val="292929"/>
                </a:solidFill>
                <a:latin typeface="+mj-lt"/>
                <a:ea typeface="+mj-ea"/>
                <a:cs typeface="+mj-cs"/>
              </a:defRPr>
            </a:lvl1pPr>
          </a:lstStyle>
          <a:p>
            <a:pPr lvl="0"/>
            <a:r>
              <a:rPr lang="en-US" smtClean="0"/>
              <a:t>Click to edit Master title style</a:t>
            </a:r>
            <a:endParaRPr lang="en-US" dirty="0"/>
          </a:p>
        </p:txBody>
      </p:sp>
      <p:sp>
        <p:nvSpPr>
          <p:cNvPr id="13" name="Content Placeholder 12"/>
          <p:cNvSpPr>
            <a:spLocks noGrp="1"/>
          </p:cNvSpPr>
          <p:nvPr>
            <p:ph sz="quarter" idx="10"/>
          </p:nvPr>
        </p:nvSpPr>
        <p:spPr>
          <a:xfrm>
            <a:off x="586587" y="1361286"/>
            <a:ext cx="13167360" cy="5822831"/>
          </a:xfrm>
          <a:prstGeom prst="rect">
            <a:avLst/>
          </a:prstGeom>
        </p:spPr>
        <p:txBody>
          <a:bodyPr lIns="121781" tIns="60892" rIns="121781" bIns="60892"/>
          <a:lstStyle>
            <a:lvl1pPr marL="135089" indent="-135089">
              <a:buClr>
                <a:schemeClr val="tx1"/>
              </a:buClr>
              <a:defRPr>
                <a:solidFill>
                  <a:schemeClr val="tx1"/>
                </a:solidFill>
              </a:defRPr>
            </a:lvl1pPr>
            <a:lvl2pPr marL="683090" indent="-270192">
              <a:buClr>
                <a:schemeClr val="tx1"/>
              </a:buClr>
              <a:defRPr>
                <a:solidFill>
                  <a:schemeClr val="tx1"/>
                </a:solidFill>
              </a:defRPr>
            </a:lvl2pPr>
            <a:lvl3pPr marL="1023669" indent="-268285">
              <a:buClr>
                <a:schemeClr val="tx1"/>
              </a:buClr>
              <a:defRPr>
                <a:solidFill>
                  <a:schemeClr val="tx1"/>
                </a:solidFill>
              </a:defRPr>
            </a:lvl3pPr>
            <a:lvl4pPr marL="1375674" indent="-279706">
              <a:buClr>
                <a:schemeClr val="tx1"/>
              </a:buClr>
              <a:defRPr>
                <a:solidFill>
                  <a:schemeClr val="tx1"/>
                </a:solidFill>
              </a:defRPr>
            </a:lvl4pPr>
            <a:lvl5pPr marL="1716257" indent="-207400">
              <a:buClr>
                <a:schemeClr val="tx1"/>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346837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0" name="Text Placeholder 4"/>
          <p:cNvSpPr>
            <a:spLocks noGrp="1"/>
          </p:cNvSpPr>
          <p:nvPr userDrawn="1">
            <p:ph type="body" sz="quarter" idx="14" hasCustomPrompt="1"/>
          </p:nvPr>
        </p:nvSpPr>
        <p:spPr>
          <a:xfrm>
            <a:off x="6598945" y="5572672"/>
            <a:ext cx="7425479" cy="546848"/>
          </a:xfrm>
          <a:prstGeom prst="rect">
            <a:avLst/>
          </a:prstGeom>
        </p:spPr>
        <p:txBody>
          <a:bodyPr lIns="0" tIns="135299" rIns="0" bIns="135299"/>
          <a:lstStyle>
            <a:lvl1pPr marL="0" marR="0" indent="0" algn="l" defTabSz="1095902" rtl="0" eaLnBrk="1" fontAlgn="auto" latinLnBrk="0" hangingPunct="1">
              <a:lnSpc>
                <a:spcPct val="100000"/>
              </a:lnSpc>
              <a:spcBef>
                <a:spcPct val="20000"/>
              </a:spcBef>
              <a:spcAft>
                <a:spcPts val="0"/>
              </a:spcAft>
              <a:buClrTx/>
              <a:buSzTx/>
              <a:buFont typeface="Arial" pitchFamily="34" charset="0"/>
              <a:buNone/>
              <a:tabLst/>
              <a:defRPr lang="en-US" sz="2300" kern="1200" smtClean="0">
                <a:solidFill>
                  <a:schemeClr val="bg1"/>
                </a:solidFill>
                <a:latin typeface="+mn-lt"/>
                <a:ea typeface="+mn-ea"/>
                <a:cs typeface="+mn-cs"/>
              </a:defRPr>
            </a:lvl1pPr>
            <a:lvl2pPr marL="0" marR="0" indent="0" algn="l" defTabSz="1095902" rtl="0" eaLnBrk="1" fontAlgn="auto" latinLnBrk="0" hangingPunct="1">
              <a:lnSpc>
                <a:spcPct val="100000"/>
              </a:lnSpc>
              <a:spcBef>
                <a:spcPct val="20000"/>
              </a:spcBef>
              <a:spcAft>
                <a:spcPts val="0"/>
              </a:spcAft>
              <a:buClrTx/>
              <a:buSzTx/>
              <a:buFont typeface="Arial" pitchFamily="34" charset="0"/>
              <a:buNone/>
              <a:tabLst/>
              <a:defRPr lang="en-US" sz="2400" kern="1200" smtClean="0">
                <a:solidFill>
                  <a:srgbClr val="FFFFFF"/>
                </a:solidFill>
                <a:latin typeface="+mn-lt"/>
                <a:ea typeface="+mn-ea"/>
                <a:cs typeface="+mn-cs"/>
              </a:defRPr>
            </a:lvl2pPr>
            <a:lvl3pPr marL="0" marR="0" indent="0" algn="l" defTabSz="1095902" rtl="0" eaLnBrk="1" fontAlgn="auto" latinLnBrk="0" hangingPunct="1">
              <a:lnSpc>
                <a:spcPct val="100000"/>
              </a:lnSpc>
              <a:spcBef>
                <a:spcPct val="20000"/>
              </a:spcBef>
              <a:spcAft>
                <a:spcPts val="0"/>
              </a:spcAft>
              <a:buClrTx/>
              <a:buSzTx/>
              <a:buFont typeface="Arial" pitchFamily="34" charset="0"/>
              <a:buNone/>
              <a:tabLst/>
              <a:defRPr lang="en-US" sz="2400" kern="1200" smtClean="0">
                <a:solidFill>
                  <a:srgbClr val="FFFFFF"/>
                </a:solidFill>
                <a:latin typeface="+mn-lt"/>
                <a:ea typeface="+mn-ea"/>
                <a:cs typeface="+mn-cs"/>
              </a:defRPr>
            </a:lvl3pPr>
            <a:lvl4pPr marL="0" marR="0" indent="0" algn="l" defTabSz="1095902" rtl="0" eaLnBrk="1" fontAlgn="auto" latinLnBrk="0" hangingPunct="1">
              <a:lnSpc>
                <a:spcPct val="100000"/>
              </a:lnSpc>
              <a:spcBef>
                <a:spcPct val="20000"/>
              </a:spcBef>
              <a:spcAft>
                <a:spcPts val="0"/>
              </a:spcAft>
              <a:buClrTx/>
              <a:buSzTx/>
              <a:buFont typeface="Arial" pitchFamily="34" charset="0"/>
              <a:buNone/>
              <a:tabLst/>
              <a:defRPr lang="en-US" sz="2400" kern="1200" smtClean="0">
                <a:solidFill>
                  <a:srgbClr val="FFFFFF"/>
                </a:solidFill>
                <a:latin typeface="+mn-lt"/>
                <a:ea typeface="+mn-ea"/>
                <a:cs typeface="+mn-cs"/>
              </a:defRPr>
            </a:lvl4pPr>
            <a:lvl5pPr marL="0" marR="0" indent="0" algn="l" defTabSz="1095902" rtl="0" eaLnBrk="1" fontAlgn="auto" latinLnBrk="0" hangingPunct="1">
              <a:lnSpc>
                <a:spcPct val="100000"/>
              </a:lnSpc>
              <a:spcBef>
                <a:spcPct val="20000"/>
              </a:spcBef>
              <a:spcAft>
                <a:spcPts val="0"/>
              </a:spcAft>
              <a:buClrTx/>
              <a:buSzTx/>
              <a:buFont typeface="Arial" pitchFamily="34" charset="0"/>
              <a:buNone/>
              <a:tabLst/>
              <a:defRPr lang="en-US" sz="2400" kern="1200">
                <a:solidFill>
                  <a:srgbClr val="FFFFFF"/>
                </a:solidFill>
                <a:latin typeface="+mn-lt"/>
                <a:ea typeface="+mn-ea"/>
                <a:cs typeface="+mn-cs"/>
              </a:defRPr>
            </a:lvl5pPr>
          </a:lstStyle>
          <a:p>
            <a:pPr lvl="0"/>
            <a:r>
              <a:rPr lang="en-US" smtClean="0"/>
              <a:t>Presenter Name Goes Here</a:t>
            </a:r>
            <a:endParaRPr lang="en-US"/>
          </a:p>
        </p:txBody>
      </p:sp>
      <p:sp>
        <p:nvSpPr>
          <p:cNvPr id="41" name="Text Placeholder 18"/>
          <p:cNvSpPr>
            <a:spLocks noGrp="1"/>
          </p:cNvSpPr>
          <p:nvPr userDrawn="1">
            <p:ph type="body" sz="quarter" idx="15" hasCustomPrompt="1"/>
          </p:nvPr>
        </p:nvSpPr>
        <p:spPr>
          <a:xfrm>
            <a:off x="6598945" y="6027365"/>
            <a:ext cx="7425479" cy="468304"/>
          </a:xfrm>
          <a:prstGeom prst="rect">
            <a:avLst/>
          </a:prstGeom>
        </p:spPr>
        <p:txBody>
          <a:bodyPr lIns="0" tIns="135299" rIns="0" bIns="135299"/>
          <a:lstStyle>
            <a:lvl1pPr marL="410988" indent="-410988">
              <a:spcBef>
                <a:spcPts val="0"/>
              </a:spcBef>
              <a:buNone/>
              <a:defRPr lang="en-US" sz="1700" b="1" kern="1200" cap="all" baseline="0" smtClean="0">
                <a:solidFill>
                  <a:schemeClr val="bg1"/>
                </a:solidFill>
                <a:latin typeface="+mn-lt"/>
                <a:ea typeface="+mn-ea"/>
                <a:cs typeface="+mn-cs"/>
              </a:defRPr>
            </a:lvl1pPr>
          </a:lstStyle>
          <a:p>
            <a:pPr marL="0" marR="0" lvl="0" indent="0" algn="l" defTabSz="1095902" rtl="0" eaLnBrk="1" fontAlgn="auto" latinLnBrk="0" hangingPunct="1">
              <a:lnSpc>
                <a:spcPct val="100000"/>
              </a:lnSpc>
              <a:spcBef>
                <a:spcPct val="20000"/>
              </a:spcBef>
              <a:spcAft>
                <a:spcPts val="0"/>
              </a:spcAft>
              <a:buClrTx/>
              <a:buSzTx/>
              <a:tabLst/>
            </a:pPr>
            <a:r>
              <a:rPr lang="en-US" smtClean="0"/>
              <a:t>presenter title goes here</a:t>
            </a:r>
            <a:endParaRPr lang="en-US"/>
          </a:p>
        </p:txBody>
      </p:sp>
      <p:sp>
        <p:nvSpPr>
          <p:cNvPr id="42" name="Text Placeholder 20"/>
          <p:cNvSpPr>
            <a:spLocks noGrp="1"/>
          </p:cNvSpPr>
          <p:nvPr userDrawn="1">
            <p:ph type="body" sz="quarter" idx="16" hasCustomPrompt="1"/>
          </p:nvPr>
        </p:nvSpPr>
        <p:spPr>
          <a:xfrm>
            <a:off x="6598945" y="1595511"/>
            <a:ext cx="7425479" cy="2921000"/>
          </a:xfrm>
          <a:prstGeom prst="rect">
            <a:avLst/>
          </a:prstGeom>
        </p:spPr>
        <p:txBody>
          <a:bodyPr lIns="0" tIns="135299" rIns="0" bIns="135299" anchor="b"/>
          <a:lstStyle>
            <a:lvl1pPr marL="0" indent="0">
              <a:lnSpc>
                <a:spcPct val="85000"/>
              </a:lnSpc>
              <a:spcBef>
                <a:spcPts val="0"/>
              </a:spcBef>
              <a:buNone/>
              <a:defRPr lang="en-US" sz="5900" b="1" kern="1200" cap="all" baseline="0" dirty="0" smtClean="0">
                <a:solidFill>
                  <a:schemeClr val="bg1"/>
                </a:solidFill>
                <a:latin typeface="+mn-lt"/>
                <a:ea typeface="+mn-ea"/>
                <a:cs typeface="Aparajita" pitchFamily="34" charset="0"/>
              </a:defRPr>
            </a:lvl1pPr>
          </a:lstStyle>
          <a:p>
            <a:pPr lvl="0"/>
            <a:r>
              <a:rPr lang="en-US" dirty="0" smtClean="0"/>
              <a:t>PRESENTATION TITLE</a:t>
            </a:r>
          </a:p>
        </p:txBody>
      </p:sp>
      <p:sp>
        <p:nvSpPr>
          <p:cNvPr id="12" name="Text Placeholder 5"/>
          <p:cNvSpPr>
            <a:spLocks noGrp="1"/>
          </p:cNvSpPr>
          <p:nvPr userDrawn="1">
            <p:ph type="body" sz="quarter" idx="17" hasCustomPrompt="1"/>
          </p:nvPr>
        </p:nvSpPr>
        <p:spPr>
          <a:xfrm>
            <a:off x="6598945" y="4721988"/>
            <a:ext cx="7425479" cy="577849"/>
          </a:xfrm>
          <a:prstGeom prst="rect">
            <a:avLst/>
          </a:prstGeom>
        </p:spPr>
        <p:txBody>
          <a:bodyPr lIns="0" tIns="67657" rIns="135299" bIns="67657"/>
          <a:lstStyle>
            <a:lvl1pPr marL="0" indent="0">
              <a:buNone/>
              <a:defRPr sz="2900">
                <a:solidFill>
                  <a:schemeClr val="bg1"/>
                </a:solidFill>
              </a:defRPr>
            </a:lvl1pPr>
            <a:lvl2pPr>
              <a:defRPr sz="3100">
                <a:solidFill>
                  <a:schemeClr val="accent4"/>
                </a:solidFill>
              </a:defRPr>
            </a:lvl2pPr>
            <a:lvl3pPr>
              <a:defRPr sz="3100">
                <a:solidFill>
                  <a:schemeClr val="accent4"/>
                </a:solidFill>
              </a:defRPr>
            </a:lvl3pPr>
            <a:lvl4pPr>
              <a:defRPr sz="3100">
                <a:solidFill>
                  <a:schemeClr val="accent4"/>
                </a:solidFill>
              </a:defRPr>
            </a:lvl4pPr>
            <a:lvl5pPr>
              <a:defRPr sz="3100">
                <a:solidFill>
                  <a:schemeClr val="accent4"/>
                </a:solidFill>
              </a:defRPr>
            </a:lvl5pPr>
          </a:lstStyle>
          <a:p>
            <a:pPr lvl="0"/>
            <a:r>
              <a:rPr lang="en-US" dirty="0" smtClean="0"/>
              <a:t>Presentation Subtitle Goes Here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503" y="501397"/>
            <a:ext cx="2294424" cy="473851"/>
          </a:xfrm>
          <a:prstGeom prst="rect">
            <a:avLst/>
          </a:prstGeom>
          <a:noFill/>
          <a:ln>
            <a:noFill/>
          </a:ln>
        </p:spPr>
      </p:pic>
    </p:spTree>
    <p:extLst>
      <p:ext uri="{BB962C8B-B14F-4D97-AF65-F5344CB8AC3E}">
        <p14:creationId xmlns:p14="http://schemas.microsoft.com/office/powerpoint/2010/main" val="3650328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 line title, subtitle, body">
    <p:spTree>
      <p:nvGrpSpPr>
        <p:cNvPr id="1" name=""/>
        <p:cNvGrpSpPr/>
        <p:nvPr/>
      </p:nvGrpSpPr>
      <p:grpSpPr>
        <a:xfrm>
          <a:off x="0" y="0"/>
          <a:ext cx="0" cy="0"/>
          <a:chOff x="0" y="0"/>
          <a:chExt cx="0" cy="0"/>
        </a:xfrm>
      </p:grpSpPr>
      <p:sp>
        <p:nvSpPr>
          <p:cNvPr id="11" name="Text Placeholder 7"/>
          <p:cNvSpPr>
            <a:spLocks noGrp="1"/>
          </p:cNvSpPr>
          <p:nvPr>
            <p:ph type="body" sz="quarter" idx="10"/>
          </p:nvPr>
        </p:nvSpPr>
        <p:spPr>
          <a:xfrm>
            <a:off x="606007" y="1918361"/>
            <a:ext cx="13418397" cy="4260851"/>
          </a:xfrm>
          <a:prstGeom prst="rect">
            <a:avLst/>
          </a:prstGeom>
        </p:spPr>
        <p:txBody>
          <a:bodyPr lIns="0" tIns="0" rIns="0" bIns="0" anchor="t">
            <a:noAutofit/>
          </a:bodyPr>
          <a:lstStyle>
            <a:lvl1pPr marL="0" indent="0" algn="l" defTabSz="986358" rtl="0" eaLnBrk="1" latinLnBrk="0" hangingPunct="1">
              <a:lnSpc>
                <a:spcPct val="100000"/>
              </a:lnSpc>
              <a:spcBef>
                <a:spcPts val="1680"/>
              </a:spcBef>
              <a:spcAft>
                <a:spcPts val="0"/>
              </a:spcAft>
              <a:buFont typeface="Arial" pitchFamily="34" charset="0"/>
              <a:buNone/>
              <a:defRPr lang="en-US" sz="2300" b="0" kern="1200" cap="none" baseline="0" smtClean="0">
                <a:solidFill>
                  <a:schemeClr val="tx1"/>
                </a:solidFill>
                <a:latin typeface="+mn-lt"/>
                <a:ea typeface="+mn-ea"/>
                <a:cs typeface="+mn-cs"/>
              </a:defRPr>
            </a:lvl1pPr>
            <a:lvl2pPr marL="410998" indent="-273998">
              <a:lnSpc>
                <a:spcPct val="100000"/>
              </a:lnSpc>
              <a:spcBef>
                <a:spcPts val="1680"/>
              </a:spcBef>
              <a:buFont typeface="Arial" pitchFamily="34" charset="0"/>
              <a:buChar char="•"/>
              <a:defRPr sz="2300">
                <a:latin typeface="+mn-lt"/>
              </a:defRPr>
            </a:lvl2pPr>
            <a:lvl3pPr marL="684994" indent="-273998">
              <a:lnSpc>
                <a:spcPct val="100000"/>
              </a:lnSpc>
              <a:spcBef>
                <a:spcPts val="1680"/>
              </a:spcBef>
              <a:buFont typeface="Arial" pitchFamily="34" charset="0"/>
              <a:buChar char="–"/>
              <a:defRPr sz="2300">
                <a:latin typeface="+mn-lt"/>
              </a:defRPr>
            </a:lvl3pPr>
            <a:lvl4pPr marL="958975" indent="-273998">
              <a:lnSpc>
                <a:spcPct val="100000"/>
              </a:lnSpc>
              <a:spcBef>
                <a:spcPts val="1680"/>
              </a:spcBef>
              <a:buFont typeface="Arial" pitchFamily="34" charset="0"/>
              <a:buChar char="•"/>
              <a:defRPr sz="2300">
                <a:latin typeface="+mn-lt"/>
              </a:defRPr>
            </a:lvl4pPr>
            <a:lvl5pPr marL="1232964" indent="-273998">
              <a:lnSpc>
                <a:spcPct val="100000"/>
              </a:lnSpc>
              <a:spcBef>
                <a:spcPts val="1680"/>
              </a:spcBef>
              <a:buFont typeface="Arial" pitchFamily="34" charset="0"/>
              <a:buChar char="–"/>
              <a:defRPr sz="23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5" hasCustomPrompt="1"/>
          </p:nvPr>
        </p:nvSpPr>
        <p:spPr>
          <a:xfrm>
            <a:off x="606007" y="932688"/>
            <a:ext cx="13418397" cy="438912"/>
          </a:xfrm>
          <a:prstGeom prst="rect">
            <a:avLst/>
          </a:prstGeom>
        </p:spPr>
        <p:txBody>
          <a:bodyPr lIns="0" tIns="0" rIns="121781" bIns="60892" anchor="t" anchorCtr="0"/>
          <a:lstStyle>
            <a:lvl1pPr marL="0" indent="0" algn="l" defTabSz="986358" rtl="0" eaLnBrk="1" latinLnBrk="0" hangingPunct="1">
              <a:spcBef>
                <a:spcPct val="20000"/>
              </a:spcBef>
              <a:buFont typeface="Arial" pitchFamily="34" charset="0"/>
              <a:buNone/>
              <a:defRPr lang="en-US" sz="2300" kern="1200" smtClean="0">
                <a:solidFill>
                  <a:schemeClr val="bg1">
                    <a:lumMod val="50000"/>
                  </a:schemeClr>
                </a:solidFill>
                <a:latin typeface="+mn-lt"/>
                <a:ea typeface="+mn-ea"/>
                <a:cs typeface="+mn-cs"/>
              </a:defRPr>
            </a:lvl1pPr>
            <a:lvl2pPr marL="0" indent="0" algn="l" defTabSz="986358"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2pPr>
            <a:lvl3pPr marL="0" indent="0" algn="l" defTabSz="986358"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3pPr>
            <a:lvl4pPr marL="0" indent="0" algn="l" defTabSz="986358"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4pPr>
            <a:lvl5pPr marL="0" indent="0" algn="l" defTabSz="986358"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5pPr>
          </a:lstStyle>
          <a:p>
            <a:pPr lvl="0"/>
            <a:r>
              <a:rPr lang="en-US" dirty="0" smtClean="0"/>
              <a:t>Subtitle: 18pt Arial, Title Case</a:t>
            </a:r>
          </a:p>
        </p:txBody>
      </p:sp>
      <p:sp>
        <p:nvSpPr>
          <p:cNvPr id="7" name="Title 6"/>
          <p:cNvSpPr>
            <a:spLocks noGrp="1"/>
          </p:cNvSpPr>
          <p:nvPr>
            <p:ph type="title" hasCustomPrompt="1"/>
          </p:nvPr>
        </p:nvSpPr>
        <p:spPr>
          <a:xfrm>
            <a:off x="606007" y="451105"/>
            <a:ext cx="13418397" cy="482803"/>
          </a:xfrm>
          <a:prstGeom prst="rect">
            <a:avLst/>
          </a:prstGeom>
        </p:spPr>
        <p:txBody>
          <a:bodyPr lIns="0" tIns="0" rIns="0" bIns="0" anchor="t">
            <a:noAutofit/>
          </a:bodyPr>
          <a:lstStyle>
            <a:lvl1pPr algn="l">
              <a:lnSpc>
                <a:spcPct val="80000"/>
              </a:lnSpc>
              <a:defRPr lang="en-US" sz="4300" b="1" cap="all" baseline="0" dirty="0" smtClean="0">
                <a:ea typeface="+mn-ea"/>
                <a:cs typeface="+mn-cs"/>
              </a:defRPr>
            </a:lvl1pPr>
          </a:lstStyle>
          <a:p>
            <a:pPr marL="0" lvl="0" indent="0" algn="l">
              <a:lnSpc>
                <a:spcPct val="80000"/>
              </a:lnSpc>
              <a:spcBef>
                <a:spcPts val="0"/>
              </a:spcBef>
              <a:spcAft>
                <a:spcPts val="0"/>
              </a:spcAft>
              <a:buFont typeface="Arial" pitchFamily="34" charset="0"/>
            </a:pPr>
            <a:r>
              <a:rPr lang="en-US" dirty="0" smtClean="0"/>
              <a:t>36pt, 1-2+ Lines, cap-case</a:t>
            </a:r>
          </a:p>
        </p:txBody>
      </p:sp>
      <p:sp>
        <p:nvSpPr>
          <p:cNvPr id="6" name="Rectangle 26"/>
          <p:cNvSpPr>
            <a:spLocks noChangeArrowheads="1"/>
          </p:cNvSpPr>
          <p:nvPr userDrawn="1"/>
        </p:nvSpPr>
        <p:spPr bwMode="black">
          <a:xfrm>
            <a:off x="754391" y="7475265"/>
            <a:ext cx="848360" cy="238127"/>
          </a:xfrm>
          <a:prstGeom prst="rect">
            <a:avLst/>
          </a:prstGeom>
          <a:noFill/>
          <a:ln w="9525" algn="ctr">
            <a:noFill/>
            <a:miter lim="800000"/>
            <a:headEnd/>
            <a:tailEnd/>
          </a:ln>
        </p:spPr>
        <p:txBody>
          <a:bodyPr wrap="none" lIns="0" tIns="0" rIns="0" bIns="0" anchor="b"/>
          <a:lstStyle/>
          <a:p>
            <a:pPr defTabSz="1095947" eaLnBrk="0" hangingPunct="0">
              <a:spcBef>
                <a:spcPct val="0"/>
              </a:spcBef>
              <a:tabLst>
                <a:tab pos="553695" algn="l"/>
                <a:tab pos="5479835" algn="ctr"/>
                <a:tab pos="10141481" algn="r"/>
                <a:tab pos="10613363" algn="r"/>
              </a:tabLst>
              <a:defRPr/>
            </a:pPr>
            <a:fld id="{E46DE64C-7D15-458B-8CF1-EEE6A14FF4AB}" type="slidenum">
              <a:rPr lang="en-US" sz="1100">
                <a:solidFill>
                  <a:srgbClr val="807F83"/>
                </a:solidFill>
                <a:latin typeface="Arial"/>
              </a:rPr>
              <a:pPr defTabSz="1095947" eaLnBrk="0" hangingPunct="0">
                <a:spcBef>
                  <a:spcPct val="0"/>
                </a:spcBef>
                <a:tabLst>
                  <a:tab pos="553695" algn="l"/>
                  <a:tab pos="5479835" algn="ctr"/>
                  <a:tab pos="10141481" algn="r"/>
                  <a:tab pos="10613363" algn="r"/>
                </a:tabLst>
                <a:defRPr/>
              </a:pPr>
              <a:t>‹#›</a:t>
            </a:fld>
            <a:endParaRPr lang="en-US" sz="1100" dirty="0">
              <a:solidFill>
                <a:srgbClr val="807F83"/>
              </a:solidFill>
              <a:latin typeface="Arial"/>
            </a:endParaRPr>
          </a:p>
        </p:txBody>
      </p:sp>
      <p:pic>
        <p:nvPicPr>
          <p:cNvPr id="8" name="Picture 7" descr="juniper_black.png"/>
          <p:cNvPicPr>
            <a:picLocks noChangeAspect="1"/>
          </p:cNvPicPr>
          <p:nvPr userDrawn="1"/>
        </p:nvPicPr>
        <p:blipFill>
          <a:blip r:embed="rId2" cstate="print"/>
          <a:stretch>
            <a:fillRect/>
          </a:stretch>
        </p:blipFill>
        <p:spPr>
          <a:xfrm>
            <a:off x="12102277" y="7580015"/>
            <a:ext cx="1778323" cy="363748"/>
          </a:xfrm>
          <a:prstGeom prst="rect">
            <a:avLst/>
          </a:prstGeom>
        </p:spPr>
      </p:pic>
      <p:sp>
        <p:nvSpPr>
          <p:cNvPr id="9" name="TextBox 8"/>
          <p:cNvSpPr txBox="1"/>
          <p:nvPr userDrawn="1"/>
        </p:nvSpPr>
        <p:spPr>
          <a:xfrm>
            <a:off x="5336793" y="7489387"/>
            <a:ext cx="3964451" cy="292252"/>
          </a:xfrm>
          <a:prstGeom prst="rect">
            <a:avLst/>
          </a:prstGeom>
          <a:noFill/>
        </p:spPr>
        <p:txBody>
          <a:bodyPr wrap="none" lIns="121781" tIns="60892" rIns="121781" bIns="60892" rtlCol="0">
            <a:spAutoFit/>
          </a:bodyPr>
          <a:lstStyle/>
          <a:p>
            <a:pPr algn="ctr" defTabSz="1095959"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352407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DV6_16x9_1 Column">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485992" y="455509"/>
            <a:ext cx="13418397" cy="718296"/>
          </a:xfrm>
          <a:prstGeom prst="rect">
            <a:avLst/>
          </a:prstGeom>
        </p:spPr>
        <p:txBody>
          <a:bodyPr lIns="0" tIns="0" rIns="0" bIns="0" anchor="t">
            <a:noAutofit/>
          </a:bodyPr>
          <a:lstStyle>
            <a:lvl1pPr marL="0" indent="0" algn="l" defTabSz="1173877" rtl="0" eaLnBrk="1" latinLnBrk="0" hangingPunct="1">
              <a:lnSpc>
                <a:spcPct val="80000"/>
              </a:lnSpc>
              <a:spcBef>
                <a:spcPts val="0"/>
              </a:spcBef>
              <a:spcAft>
                <a:spcPts val="0"/>
              </a:spcAft>
              <a:buFont typeface="Arial" pitchFamily="34" charset="0"/>
              <a:buNone/>
              <a:defRPr lang="en-US" sz="4700" b="1" kern="1200" cap="all" baseline="0" smtClean="0">
                <a:solidFill>
                  <a:schemeClr val="tx1"/>
                </a:solidFill>
                <a:latin typeface="+mj-lt"/>
                <a:ea typeface="+mn-ea"/>
                <a:cs typeface="+mn-cs"/>
              </a:defRPr>
            </a:lvl1pPr>
          </a:lstStyle>
          <a:p>
            <a:pPr lvl="0"/>
            <a:r>
              <a:rPr lang="en-US" smtClean="0"/>
              <a:t>Click to edit Master text styles</a:t>
            </a:r>
          </a:p>
        </p:txBody>
      </p:sp>
      <p:sp>
        <p:nvSpPr>
          <p:cNvPr id="11" name="Text Placeholder 3"/>
          <p:cNvSpPr>
            <a:spLocks noGrp="1"/>
          </p:cNvSpPr>
          <p:nvPr>
            <p:ph type="body" sz="quarter" idx="15"/>
          </p:nvPr>
        </p:nvSpPr>
        <p:spPr>
          <a:xfrm>
            <a:off x="485992" y="880879"/>
            <a:ext cx="13418397" cy="374940"/>
          </a:xfrm>
          <a:prstGeom prst="rect">
            <a:avLst/>
          </a:prstGeom>
        </p:spPr>
        <p:txBody>
          <a:bodyPr lIns="0" tIns="169565" rIns="130422" bIns="65221" anchor="t" anchorCtr="0"/>
          <a:lstStyle>
            <a:lvl1pPr marL="0" indent="0" algn="l" defTabSz="1173877" rtl="0" eaLnBrk="1" latinLnBrk="0" hangingPunct="1">
              <a:lnSpc>
                <a:spcPct val="95000"/>
              </a:lnSpc>
              <a:spcBef>
                <a:spcPts val="429"/>
              </a:spcBef>
              <a:buFont typeface="Arial" pitchFamily="34" charset="0"/>
              <a:buNone/>
              <a:defRPr lang="en-US" sz="3600" kern="1200" smtClean="0">
                <a:solidFill>
                  <a:schemeClr val="accent3"/>
                </a:solidFill>
                <a:latin typeface="+mn-lt"/>
                <a:ea typeface="+mn-ea"/>
                <a:cs typeface="+mn-cs"/>
              </a:defRPr>
            </a:lvl1pPr>
            <a:lvl2pPr marL="0" indent="0" algn="l" defTabSz="1173877"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2pPr>
            <a:lvl3pPr marL="0" indent="0" algn="l" defTabSz="1173877"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3pPr>
            <a:lvl4pPr marL="0" indent="0" algn="l" defTabSz="1173877"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4pPr>
            <a:lvl5pPr marL="0" indent="0" algn="l" defTabSz="1173877"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5pPr>
          </a:lstStyle>
          <a:p>
            <a:pPr lvl="0"/>
            <a:r>
              <a:rPr lang="en-US" smtClean="0"/>
              <a:t>Click to edit Master text styles</a:t>
            </a:r>
          </a:p>
        </p:txBody>
      </p:sp>
      <p:sp>
        <p:nvSpPr>
          <p:cNvPr id="16" name="Text Placeholder 11"/>
          <p:cNvSpPr>
            <a:spLocks noGrp="1"/>
          </p:cNvSpPr>
          <p:nvPr>
            <p:ph type="body" sz="quarter" idx="14"/>
          </p:nvPr>
        </p:nvSpPr>
        <p:spPr>
          <a:xfrm>
            <a:off x="716879" y="2652188"/>
            <a:ext cx="13187541" cy="5096933"/>
          </a:xfrm>
          <a:prstGeom prst="rect">
            <a:avLst/>
          </a:prstGeom>
        </p:spPr>
        <p:txBody>
          <a:bodyPr lIns="130422" tIns="65221" rIns="130422" bIns="65221"/>
          <a:lstStyle>
            <a:lvl1pPr marL="0" indent="0">
              <a:lnSpc>
                <a:spcPct val="95000"/>
              </a:lnSpc>
              <a:spcBef>
                <a:spcPts val="0"/>
              </a:spcBef>
              <a:spcAft>
                <a:spcPts val="857"/>
              </a:spcAft>
              <a:buNone/>
              <a:defRPr sz="2900">
                <a:solidFill>
                  <a:schemeClr val="tx1"/>
                </a:solidFill>
              </a:defRPr>
            </a:lvl1pPr>
            <a:lvl2pPr marL="484592" indent="-292111">
              <a:lnSpc>
                <a:spcPct val="95000"/>
              </a:lnSpc>
              <a:spcBef>
                <a:spcPts val="0"/>
              </a:spcBef>
              <a:spcAft>
                <a:spcPts val="857"/>
              </a:spcAft>
              <a:buClr>
                <a:schemeClr val="accent3"/>
              </a:buClr>
              <a:buFont typeface="Wingdings" pitchFamily="2" charset="2"/>
              <a:buChar char="§"/>
              <a:defRPr sz="2700"/>
            </a:lvl2pPr>
            <a:lvl3pPr marL="484592" indent="0">
              <a:lnSpc>
                <a:spcPct val="95000"/>
              </a:lnSpc>
              <a:spcBef>
                <a:spcPts val="0"/>
              </a:spcBef>
              <a:spcAft>
                <a:spcPts val="429"/>
              </a:spcAft>
              <a:buClr>
                <a:schemeClr val="accent4"/>
              </a:buClr>
              <a:buFont typeface="Wingdings" pitchFamily="2" charset="2"/>
              <a:buNone/>
              <a:defRPr sz="2300">
                <a:solidFill>
                  <a:schemeClr val="accent3"/>
                </a:solidFill>
              </a:defRPr>
            </a:lvl3pPr>
            <a:lvl4pPr marL="978246" indent="-244557">
              <a:lnSpc>
                <a:spcPct val="95000"/>
              </a:lnSpc>
              <a:spcBef>
                <a:spcPts val="0"/>
              </a:spcBef>
              <a:spcAft>
                <a:spcPts val="429"/>
              </a:spcAft>
              <a:buClr>
                <a:schemeClr val="accent3"/>
              </a:buClr>
              <a:buFont typeface="Wingdings" pitchFamily="2" charset="2"/>
              <a:buChar char="§"/>
              <a:defRPr sz="2300"/>
            </a:lvl4pPr>
            <a:lvl5pPr marL="1222804" indent="-244557">
              <a:spcBef>
                <a:spcPts val="0"/>
              </a:spcBef>
              <a:spcAft>
                <a:spcPts val="143"/>
              </a:spcAft>
              <a:buClr>
                <a:schemeClr val="accent4"/>
              </a:buClr>
              <a:buFont typeface="Wingdings" pitchFamily="2" charset="2"/>
              <a:buChar cha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4265202898"/>
      </p:ext>
    </p:extLst>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 line title, subtitle, body">
    <p:spTree>
      <p:nvGrpSpPr>
        <p:cNvPr id="1" name=""/>
        <p:cNvGrpSpPr/>
        <p:nvPr/>
      </p:nvGrpSpPr>
      <p:grpSpPr>
        <a:xfrm>
          <a:off x="0" y="0"/>
          <a:ext cx="0" cy="0"/>
          <a:chOff x="0" y="0"/>
          <a:chExt cx="0" cy="0"/>
        </a:xfrm>
      </p:grpSpPr>
      <p:sp>
        <p:nvSpPr>
          <p:cNvPr id="11" name="Text Placeholder 7"/>
          <p:cNvSpPr>
            <a:spLocks noGrp="1"/>
          </p:cNvSpPr>
          <p:nvPr>
            <p:ph type="body" sz="quarter" idx="10"/>
          </p:nvPr>
        </p:nvSpPr>
        <p:spPr>
          <a:xfrm>
            <a:off x="606007" y="2457245"/>
            <a:ext cx="13418397" cy="4260851"/>
          </a:xfrm>
          <a:prstGeom prst="rect">
            <a:avLst/>
          </a:prstGeom>
        </p:spPr>
        <p:txBody>
          <a:bodyPr lIns="0" tIns="0" rIns="0" bIns="0" anchor="t">
            <a:noAutofit/>
          </a:bodyPr>
          <a:lstStyle>
            <a:lvl1pPr marL="0" indent="0" algn="l" defTabSz="986358" rtl="0" eaLnBrk="1" latinLnBrk="0" hangingPunct="1">
              <a:lnSpc>
                <a:spcPct val="100000"/>
              </a:lnSpc>
              <a:spcBef>
                <a:spcPts val="1680"/>
              </a:spcBef>
              <a:spcAft>
                <a:spcPts val="0"/>
              </a:spcAft>
              <a:buFont typeface="Arial" pitchFamily="34" charset="0"/>
              <a:buNone/>
              <a:defRPr lang="en-US" sz="2300" b="0" kern="1200" cap="none" baseline="0" smtClean="0">
                <a:solidFill>
                  <a:schemeClr val="tx1"/>
                </a:solidFill>
                <a:latin typeface="+mn-lt"/>
                <a:ea typeface="+mn-ea"/>
                <a:cs typeface="+mn-cs"/>
              </a:defRPr>
            </a:lvl1pPr>
            <a:lvl2pPr marL="410998" indent="-273998">
              <a:lnSpc>
                <a:spcPct val="100000"/>
              </a:lnSpc>
              <a:spcBef>
                <a:spcPts val="1680"/>
              </a:spcBef>
              <a:buFont typeface="Arial" pitchFamily="34" charset="0"/>
              <a:buChar char="•"/>
              <a:defRPr sz="2300">
                <a:latin typeface="+mn-lt"/>
              </a:defRPr>
            </a:lvl2pPr>
            <a:lvl3pPr marL="684994" indent="-273998">
              <a:lnSpc>
                <a:spcPct val="100000"/>
              </a:lnSpc>
              <a:spcBef>
                <a:spcPts val="1680"/>
              </a:spcBef>
              <a:buFont typeface="Arial" pitchFamily="34" charset="0"/>
              <a:buChar char="–"/>
              <a:defRPr sz="2300">
                <a:latin typeface="+mn-lt"/>
              </a:defRPr>
            </a:lvl3pPr>
            <a:lvl4pPr marL="958975" indent="-273998">
              <a:lnSpc>
                <a:spcPct val="100000"/>
              </a:lnSpc>
              <a:spcBef>
                <a:spcPts val="1680"/>
              </a:spcBef>
              <a:buFont typeface="Arial" pitchFamily="34" charset="0"/>
              <a:buChar char="•"/>
              <a:defRPr sz="2300">
                <a:latin typeface="+mn-lt"/>
              </a:defRPr>
            </a:lvl4pPr>
            <a:lvl5pPr marL="1232964" indent="-273998">
              <a:lnSpc>
                <a:spcPct val="100000"/>
              </a:lnSpc>
              <a:spcBef>
                <a:spcPts val="1680"/>
              </a:spcBef>
              <a:buFont typeface="Arial" pitchFamily="34" charset="0"/>
              <a:buChar char="–"/>
              <a:defRPr sz="23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5" hasCustomPrompt="1"/>
          </p:nvPr>
        </p:nvSpPr>
        <p:spPr>
          <a:xfrm>
            <a:off x="606007" y="1471576"/>
            <a:ext cx="13418397" cy="438912"/>
          </a:xfrm>
          <a:prstGeom prst="rect">
            <a:avLst/>
          </a:prstGeom>
        </p:spPr>
        <p:txBody>
          <a:bodyPr lIns="0" tIns="0" rIns="121781" bIns="60892" anchor="t" anchorCtr="0"/>
          <a:lstStyle>
            <a:lvl1pPr marL="0" indent="0" algn="l" defTabSz="986358" rtl="0" eaLnBrk="1" latinLnBrk="0" hangingPunct="1">
              <a:spcBef>
                <a:spcPct val="20000"/>
              </a:spcBef>
              <a:buFont typeface="Arial" pitchFamily="34" charset="0"/>
              <a:buNone/>
              <a:defRPr lang="en-US" sz="2300" kern="1200" smtClean="0">
                <a:solidFill>
                  <a:schemeClr val="bg1">
                    <a:lumMod val="50000"/>
                  </a:schemeClr>
                </a:solidFill>
                <a:latin typeface="+mn-lt"/>
                <a:ea typeface="+mn-ea"/>
                <a:cs typeface="+mn-cs"/>
              </a:defRPr>
            </a:lvl1pPr>
            <a:lvl2pPr marL="0" indent="0" algn="l" defTabSz="986358"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2pPr>
            <a:lvl3pPr marL="0" indent="0" algn="l" defTabSz="986358"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3pPr>
            <a:lvl4pPr marL="0" indent="0" algn="l" defTabSz="986358"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4pPr>
            <a:lvl5pPr marL="0" indent="0" algn="l" defTabSz="986358"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5pPr>
          </a:lstStyle>
          <a:p>
            <a:pPr lvl="0"/>
            <a:r>
              <a:rPr lang="en-US" dirty="0" smtClean="0"/>
              <a:t>Subtitle: 20pt Arial, Title Case</a:t>
            </a:r>
          </a:p>
        </p:txBody>
      </p:sp>
      <p:sp>
        <p:nvSpPr>
          <p:cNvPr id="7" name="Title 6"/>
          <p:cNvSpPr>
            <a:spLocks noGrp="1"/>
          </p:cNvSpPr>
          <p:nvPr>
            <p:ph type="title" hasCustomPrompt="1"/>
          </p:nvPr>
        </p:nvSpPr>
        <p:spPr>
          <a:xfrm>
            <a:off x="606007" y="451109"/>
            <a:ext cx="13418397" cy="1020472"/>
          </a:xfrm>
          <a:prstGeom prst="rect">
            <a:avLst/>
          </a:prstGeom>
        </p:spPr>
        <p:txBody>
          <a:bodyPr lIns="0" tIns="0" rIns="0" bIns="0" anchor="t">
            <a:noAutofit/>
          </a:bodyPr>
          <a:lstStyle>
            <a:lvl1pPr algn="l">
              <a:lnSpc>
                <a:spcPct val="80000"/>
              </a:lnSpc>
              <a:defRPr lang="en-US" sz="4300" b="1" cap="all" baseline="0" dirty="0" smtClean="0">
                <a:ea typeface="+mn-ea"/>
                <a:cs typeface="+mn-cs"/>
              </a:defRPr>
            </a:lvl1pPr>
          </a:lstStyle>
          <a:p>
            <a:pPr marL="0" lvl="0" indent="0" algn="l">
              <a:lnSpc>
                <a:spcPct val="80000"/>
              </a:lnSpc>
              <a:spcBef>
                <a:spcPts val="0"/>
              </a:spcBef>
              <a:spcAft>
                <a:spcPts val="0"/>
              </a:spcAft>
              <a:buFont typeface="Arial" pitchFamily="34" charset="0"/>
            </a:pPr>
            <a:r>
              <a:rPr lang="en-US" dirty="0" smtClean="0"/>
              <a:t>36pt, 2 Lines, cap-case</a:t>
            </a:r>
          </a:p>
        </p:txBody>
      </p:sp>
      <p:sp>
        <p:nvSpPr>
          <p:cNvPr id="6" name="Rectangle 26"/>
          <p:cNvSpPr>
            <a:spLocks noChangeArrowheads="1"/>
          </p:cNvSpPr>
          <p:nvPr userDrawn="1"/>
        </p:nvSpPr>
        <p:spPr bwMode="black">
          <a:xfrm>
            <a:off x="754391" y="7475265"/>
            <a:ext cx="848360" cy="238127"/>
          </a:xfrm>
          <a:prstGeom prst="rect">
            <a:avLst/>
          </a:prstGeom>
          <a:noFill/>
          <a:ln w="9525" algn="ctr">
            <a:noFill/>
            <a:miter lim="800000"/>
            <a:headEnd/>
            <a:tailEnd/>
          </a:ln>
        </p:spPr>
        <p:txBody>
          <a:bodyPr wrap="none" lIns="0" tIns="0" rIns="0" bIns="0" anchor="b"/>
          <a:lstStyle/>
          <a:p>
            <a:pPr defTabSz="1095947" eaLnBrk="0" hangingPunct="0">
              <a:spcBef>
                <a:spcPct val="0"/>
              </a:spcBef>
              <a:tabLst>
                <a:tab pos="553695" algn="l"/>
                <a:tab pos="5479835" algn="ctr"/>
                <a:tab pos="10141481" algn="r"/>
                <a:tab pos="10613363" algn="r"/>
              </a:tabLst>
              <a:defRPr/>
            </a:pPr>
            <a:fld id="{E46DE64C-7D15-458B-8CF1-EEE6A14FF4AB}" type="slidenum">
              <a:rPr lang="en-US" sz="1100">
                <a:solidFill>
                  <a:srgbClr val="807F83"/>
                </a:solidFill>
                <a:latin typeface="Arial"/>
              </a:rPr>
              <a:pPr defTabSz="1095947" eaLnBrk="0" hangingPunct="0">
                <a:spcBef>
                  <a:spcPct val="0"/>
                </a:spcBef>
                <a:tabLst>
                  <a:tab pos="553695" algn="l"/>
                  <a:tab pos="5479835" algn="ctr"/>
                  <a:tab pos="10141481" algn="r"/>
                  <a:tab pos="10613363" algn="r"/>
                </a:tabLst>
                <a:defRPr/>
              </a:pPr>
              <a:t>‹#›</a:t>
            </a:fld>
            <a:endParaRPr lang="en-US" sz="1100" dirty="0">
              <a:solidFill>
                <a:srgbClr val="807F83"/>
              </a:solidFill>
              <a:latin typeface="Arial"/>
            </a:endParaRPr>
          </a:p>
        </p:txBody>
      </p:sp>
      <p:pic>
        <p:nvPicPr>
          <p:cNvPr id="8" name="Picture 7" descr="juniper_black.png"/>
          <p:cNvPicPr>
            <a:picLocks noChangeAspect="1"/>
          </p:cNvPicPr>
          <p:nvPr userDrawn="1"/>
        </p:nvPicPr>
        <p:blipFill>
          <a:blip r:embed="rId2" cstate="print"/>
          <a:stretch>
            <a:fillRect/>
          </a:stretch>
        </p:blipFill>
        <p:spPr>
          <a:xfrm>
            <a:off x="12102277" y="7580015"/>
            <a:ext cx="1778323" cy="363748"/>
          </a:xfrm>
          <a:prstGeom prst="rect">
            <a:avLst/>
          </a:prstGeom>
        </p:spPr>
      </p:pic>
      <p:sp>
        <p:nvSpPr>
          <p:cNvPr id="9" name="TextBox 8"/>
          <p:cNvSpPr txBox="1"/>
          <p:nvPr userDrawn="1"/>
        </p:nvSpPr>
        <p:spPr>
          <a:xfrm>
            <a:off x="5336793" y="7489387"/>
            <a:ext cx="3964451" cy="292252"/>
          </a:xfrm>
          <a:prstGeom prst="rect">
            <a:avLst/>
          </a:prstGeom>
          <a:noFill/>
        </p:spPr>
        <p:txBody>
          <a:bodyPr wrap="none" lIns="121781" tIns="60892" rIns="121781" bIns="60892" rtlCol="0">
            <a:spAutoFit/>
          </a:bodyPr>
          <a:lstStyle/>
          <a:p>
            <a:pPr algn="ctr" defTabSz="1095959"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338856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 line title, body">
    <p:spTree>
      <p:nvGrpSpPr>
        <p:cNvPr id="1" name=""/>
        <p:cNvGrpSpPr/>
        <p:nvPr/>
      </p:nvGrpSpPr>
      <p:grpSpPr>
        <a:xfrm>
          <a:off x="0" y="0"/>
          <a:ext cx="0" cy="0"/>
          <a:chOff x="0" y="0"/>
          <a:chExt cx="0" cy="0"/>
        </a:xfrm>
      </p:grpSpPr>
      <p:sp>
        <p:nvSpPr>
          <p:cNvPr id="11" name="Text Placeholder 7"/>
          <p:cNvSpPr>
            <a:spLocks noGrp="1"/>
          </p:cNvSpPr>
          <p:nvPr>
            <p:ph type="body" sz="quarter" idx="10"/>
          </p:nvPr>
        </p:nvSpPr>
        <p:spPr>
          <a:xfrm>
            <a:off x="606007" y="1918361"/>
            <a:ext cx="13418397" cy="4260851"/>
          </a:xfrm>
          <a:prstGeom prst="rect">
            <a:avLst/>
          </a:prstGeom>
        </p:spPr>
        <p:txBody>
          <a:bodyPr lIns="0" tIns="0" rIns="0" bIns="0" anchor="t">
            <a:noAutofit/>
          </a:bodyPr>
          <a:lstStyle>
            <a:lvl1pPr marL="0" indent="0" algn="l" defTabSz="986358" rtl="0" eaLnBrk="1" latinLnBrk="0" hangingPunct="1">
              <a:lnSpc>
                <a:spcPct val="100000"/>
              </a:lnSpc>
              <a:spcBef>
                <a:spcPts val="1680"/>
              </a:spcBef>
              <a:spcAft>
                <a:spcPts val="0"/>
              </a:spcAft>
              <a:buFont typeface="Arial" pitchFamily="34" charset="0"/>
              <a:buNone/>
              <a:defRPr lang="en-US" sz="2300" b="0" kern="1200" cap="none" baseline="0" smtClean="0">
                <a:solidFill>
                  <a:schemeClr val="tx1"/>
                </a:solidFill>
                <a:latin typeface="+mn-lt"/>
                <a:ea typeface="+mn-ea"/>
                <a:cs typeface="+mn-cs"/>
              </a:defRPr>
            </a:lvl1pPr>
            <a:lvl2pPr marL="410998" indent="-273998">
              <a:lnSpc>
                <a:spcPct val="100000"/>
              </a:lnSpc>
              <a:spcBef>
                <a:spcPts val="1680"/>
              </a:spcBef>
              <a:buFont typeface="Arial" pitchFamily="34" charset="0"/>
              <a:buChar char="•"/>
              <a:defRPr sz="2300">
                <a:latin typeface="+mn-lt"/>
              </a:defRPr>
            </a:lvl2pPr>
            <a:lvl3pPr marL="684994" indent="-273998">
              <a:lnSpc>
                <a:spcPct val="100000"/>
              </a:lnSpc>
              <a:spcBef>
                <a:spcPts val="1680"/>
              </a:spcBef>
              <a:buFont typeface="Arial" pitchFamily="34" charset="0"/>
              <a:buChar char="–"/>
              <a:defRPr sz="2300">
                <a:latin typeface="+mn-lt"/>
              </a:defRPr>
            </a:lvl3pPr>
            <a:lvl4pPr marL="958975" indent="-273998">
              <a:lnSpc>
                <a:spcPct val="100000"/>
              </a:lnSpc>
              <a:spcBef>
                <a:spcPts val="1680"/>
              </a:spcBef>
              <a:buFont typeface="Arial" pitchFamily="34" charset="0"/>
              <a:buChar char="•"/>
              <a:defRPr sz="2300">
                <a:latin typeface="+mn-lt"/>
              </a:defRPr>
            </a:lvl4pPr>
            <a:lvl5pPr marL="1232964" indent="-273998">
              <a:lnSpc>
                <a:spcPct val="100000"/>
              </a:lnSpc>
              <a:spcBef>
                <a:spcPts val="1680"/>
              </a:spcBef>
              <a:buFont typeface="Arial" pitchFamily="34" charset="0"/>
              <a:buChar char="–"/>
              <a:defRPr sz="23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hasCustomPrompt="1"/>
          </p:nvPr>
        </p:nvSpPr>
        <p:spPr>
          <a:xfrm>
            <a:off x="606007" y="451105"/>
            <a:ext cx="13418397" cy="482803"/>
          </a:xfrm>
          <a:prstGeom prst="rect">
            <a:avLst/>
          </a:prstGeom>
        </p:spPr>
        <p:txBody>
          <a:bodyPr lIns="0" tIns="0" rIns="0" bIns="0" anchor="t">
            <a:noAutofit/>
          </a:bodyPr>
          <a:lstStyle>
            <a:lvl1pPr algn="l">
              <a:lnSpc>
                <a:spcPct val="80000"/>
              </a:lnSpc>
              <a:defRPr lang="en-US" sz="4300" b="1" cap="all" baseline="0" dirty="0" smtClean="0">
                <a:ea typeface="+mn-ea"/>
                <a:cs typeface="+mn-cs"/>
              </a:defRPr>
            </a:lvl1pPr>
          </a:lstStyle>
          <a:p>
            <a:pPr marL="0" lvl="0" indent="0" algn="l">
              <a:lnSpc>
                <a:spcPct val="80000"/>
              </a:lnSpc>
              <a:spcBef>
                <a:spcPts val="0"/>
              </a:spcBef>
              <a:spcAft>
                <a:spcPts val="0"/>
              </a:spcAft>
              <a:buFont typeface="Arial" pitchFamily="34" charset="0"/>
            </a:pPr>
            <a:r>
              <a:rPr lang="en-US" dirty="0" smtClean="0"/>
              <a:t>36pt, 1 Line, cap-case</a:t>
            </a:r>
          </a:p>
        </p:txBody>
      </p:sp>
      <p:sp>
        <p:nvSpPr>
          <p:cNvPr id="4" name="Rectangle 26"/>
          <p:cNvSpPr>
            <a:spLocks noChangeArrowheads="1"/>
          </p:cNvSpPr>
          <p:nvPr userDrawn="1"/>
        </p:nvSpPr>
        <p:spPr bwMode="black">
          <a:xfrm>
            <a:off x="754391" y="7475265"/>
            <a:ext cx="848360" cy="238127"/>
          </a:xfrm>
          <a:prstGeom prst="rect">
            <a:avLst/>
          </a:prstGeom>
          <a:noFill/>
          <a:ln w="9525" algn="ctr">
            <a:noFill/>
            <a:miter lim="800000"/>
            <a:headEnd/>
            <a:tailEnd/>
          </a:ln>
        </p:spPr>
        <p:txBody>
          <a:bodyPr wrap="none" lIns="0" tIns="0" rIns="0" bIns="0" anchor="b"/>
          <a:lstStyle/>
          <a:p>
            <a:pPr defTabSz="1095947" eaLnBrk="0" hangingPunct="0">
              <a:spcBef>
                <a:spcPct val="0"/>
              </a:spcBef>
              <a:tabLst>
                <a:tab pos="553695" algn="l"/>
                <a:tab pos="5479835" algn="ctr"/>
                <a:tab pos="10141481" algn="r"/>
                <a:tab pos="10613363" algn="r"/>
              </a:tabLst>
              <a:defRPr/>
            </a:pPr>
            <a:fld id="{E46DE64C-7D15-458B-8CF1-EEE6A14FF4AB}" type="slidenum">
              <a:rPr lang="en-US" sz="1100">
                <a:solidFill>
                  <a:srgbClr val="807F83"/>
                </a:solidFill>
                <a:latin typeface="Arial"/>
              </a:rPr>
              <a:pPr defTabSz="1095947" eaLnBrk="0" hangingPunct="0">
                <a:spcBef>
                  <a:spcPct val="0"/>
                </a:spcBef>
                <a:tabLst>
                  <a:tab pos="553695" algn="l"/>
                  <a:tab pos="5479835" algn="ctr"/>
                  <a:tab pos="10141481" algn="r"/>
                  <a:tab pos="10613363" algn="r"/>
                </a:tabLst>
                <a:defRPr/>
              </a:pPr>
              <a:t>‹#›</a:t>
            </a:fld>
            <a:endParaRPr lang="en-US" sz="1100" dirty="0">
              <a:solidFill>
                <a:srgbClr val="807F83"/>
              </a:solidFill>
              <a:latin typeface="Arial"/>
            </a:endParaRPr>
          </a:p>
        </p:txBody>
      </p:sp>
      <p:pic>
        <p:nvPicPr>
          <p:cNvPr id="5" name="Picture 4" descr="juniper_black.png"/>
          <p:cNvPicPr>
            <a:picLocks noChangeAspect="1"/>
          </p:cNvPicPr>
          <p:nvPr userDrawn="1"/>
        </p:nvPicPr>
        <p:blipFill>
          <a:blip r:embed="rId2" cstate="print"/>
          <a:stretch>
            <a:fillRect/>
          </a:stretch>
        </p:blipFill>
        <p:spPr>
          <a:xfrm>
            <a:off x="12102277" y="7580015"/>
            <a:ext cx="1778323" cy="363748"/>
          </a:xfrm>
          <a:prstGeom prst="rect">
            <a:avLst/>
          </a:prstGeom>
        </p:spPr>
      </p:pic>
      <p:sp>
        <p:nvSpPr>
          <p:cNvPr id="6" name="TextBox 5"/>
          <p:cNvSpPr txBox="1"/>
          <p:nvPr userDrawn="1"/>
        </p:nvSpPr>
        <p:spPr>
          <a:xfrm>
            <a:off x="5336793" y="7489387"/>
            <a:ext cx="3964451" cy="292252"/>
          </a:xfrm>
          <a:prstGeom prst="rect">
            <a:avLst/>
          </a:prstGeom>
          <a:noFill/>
        </p:spPr>
        <p:txBody>
          <a:bodyPr wrap="none" lIns="121781" tIns="60892" rIns="121781" bIns="60892" rtlCol="0">
            <a:spAutoFit/>
          </a:bodyPr>
          <a:lstStyle/>
          <a:p>
            <a:pPr algn="ctr" defTabSz="1095959"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126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 line title, body">
    <p:spTree>
      <p:nvGrpSpPr>
        <p:cNvPr id="1" name=""/>
        <p:cNvGrpSpPr/>
        <p:nvPr/>
      </p:nvGrpSpPr>
      <p:grpSpPr>
        <a:xfrm>
          <a:off x="0" y="0"/>
          <a:ext cx="0" cy="0"/>
          <a:chOff x="0" y="0"/>
          <a:chExt cx="0" cy="0"/>
        </a:xfrm>
      </p:grpSpPr>
      <p:sp>
        <p:nvSpPr>
          <p:cNvPr id="11" name="Text Placeholder 7"/>
          <p:cNvSpPr>
            <a:spLocks noGrp="1"/>
          </p:cNvSpPr>
          <p:nvPr>
            <p:ph type="body" sz="quarter" idx="10"/>
          </p:nvPr>
        </p:nvSpPr>
        <p:spPr>
          <a:xfrm>
            <a:off x="606007" y="2462859"/>
            <a:ext cx="13418397" cy="4260851"/>
          </a:xfrm>
          <a:prstGeom prst="rect">
            <a:avLst/>
          </a:prstGeom>
        </p:spPr>
        <p:txBody>
          <a:bodyPr lIns="0" tIns="0" rIns="0" bIns="0" anchor="t">
            <a:noAutofit/>
          </a:bodyPr>
          <a:lstStyle>
            <a:lvl1pPr marL="0" indent="0" algn="l" defTabSz="986358" rtl="0" eaLnBrk="1" latinLnBrk="0" hangingPunct="1">
              <a:lnSpc>
                <a:spcPct val="100000"/>
              </a:lnSpc>
              <a:spcBef>
                <a:spcPts val="1680"/>
              </a:spcBef>
              <a:spcAft>
                <a:spcPts val="0"/>
              </a:spcAft>
              <a:buFont typeface="Arial" pitchFamily="34" charset="0"/>
              <a:buNone/>
              <a:defRPr lang="en-US" sz="2300" b="0" kern="1200" cap="none" baseline="0" smtClean="0">
                <a:solidFill>
                  <a:schemeClr val="tx1"/>
                </a:solidFill>
                <a:latin typeface="+mn-lt"/>
                <a:ea typeface="+mn-ea"/>
                <a:cs typeface="+mn-cs"/>
              </a:defRPr>
            </a:lvl1pPr>
            <a:lvl2pPr marL="410998" indent="-273998">
              <a:lnSpc>
                <a:spcPct val="100000"/>
              </a:lnSpc>
              <a:spcBef>
                <a:spcPts val="1680"/>
              </a:spcBef>
              <a:buFont typeface="Arial" pitchFamily="34" charset="0"/>
              <a:buChar char="•"/>
              <a:defRPr sz="2300">
                <a:latin typeface="+mn-lt"/>
              </a:defRPr>
            </a:lvl2pPr>
            <a:lvl3pPr marL="684994" indent="-273998">
              <a:lnSpc>
                <a:spcPct val="100000"/>
              </a:lnSpc>
              <a:spcBef>
                <a:spcPts val="1680"/>
              </a:spcBef>
              <a:buFont typeface="Arial" pitchFamily="34" charset="0"/>
              <a:buChar char="–"/>
              <a:defRPr sz="2300">
                <a:latin typeface="+mn-lt"/>
              </a:defRPr>
            </a:lvl3pPr>
            <a:lvl4pPr marL="958975" indent="-273998">
              <a:lnSpc>
                <a:spcPct val="100000"/>
              </a:lnSpc>
              <a:spcBef>
                <a:spcPts val="1680"/>
              </a:spcBef>
              <a:buFont typeface="Arial" pitchFamily="34" charset="0"/>
              <a:buChar char="•"/>
              <a:defRPr sz="2300">
                <a:latin typeface="+mn-lt"/>
              </a:defRPr>
            </a:lvl4pPr>
            <a:lvl5pPr marL="1232964" indent="-273998">
              <a:lnSpc>
                <a:spcPct val="100000"/>
              </a:lnSpc>
              <a:spcBef>
                <a:spcPts val="1680"/>
              </a:spcBef>
              <a:buFont typeface="Arial" pitchFamily="34" charset="0"/>
              <a:buChar char="–"/>
              <a:defRPr sz="23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hasCustomPrompt="1"/>
          </p:nvPr>
        </p:nvSpPr>
        <p:spPr>
          <a:xfrm>
            <a:off x="606007" y="451109"/>
            <a:ext cx="13418397" cy="1020472"/>
          </a:xfrm>
          <a:prstGeom prst="rect">
            <a:avLst/>
          </a:prstGeom>
        </p:spPr>
        <p:txBody>
          <a:bodyPr lIns="0" tIns="0" rIns="0" bIns="0" anchor="t">
            <a:noAutofit/>
          </a:bodyPr>
          <a:lstStyle>
            <a:lvl1pPr algn="l">
              <a:lnSpc>
                <a:spcPct val="80000"/>
              </a:lnSpc>
              <a:defRPr lang="en-US" sz="4300" b="1" cap="all" baseline="0" dirty="0" smtClean="0">
                <a:ea typeface="+mn-ea"/>
                <a:cs typeface="+mn-cs"/>
              </a:defRPr>
            </a:lvl1pPr>
          </a:lstStyle>
          <a:p>
            <a:pPr marL="0" lvl="0" indent="0" algn="l">
              <a:lnSpc>
                <a:spcPct val="80000"/>
              </a:lnSpc>
              <a:spcBef>
                <a:spcPts val="0"/>
              </a:spcBef>
              <a:spcAft>
                <a:spcPts val="0"/>
              </a:spcAft>
              <a:buFont typeface="Arial" pitchFamily="34" charset="0"/>
            </a:pPr>
            <a:r>
              <a:rPr lang="en-US" dirty="0" smtClean="0"/>
              <a:t>36pt, 2 Lines, cap-case</a:t>
            </a:r>
            <a:br>
              <a:rPr lang="en-US" dirty="0" smtClean="0"/>
            </a:br>
            <a:endParaRPr lang="en-US" dirty="0" smtClean="0"/>
          </a:p>
        </p:txBody>
      </p:sp>
      <p:sp>
        <p:nvSpPr>
          <p:cNvPr id="4" name="Rectangle 26"/>
          <p:cNvSpPr>
            <a:spLocks noChangeArrowheads="1"/>
          </p:cNvSpPr>
          <p:nvPr userDrawn="1"/>
        </p:nvSpPr>
        <p:spPr bwMode="black">
          <a:xfrm>
            <a:off x="754391" y="7475265"/>
            <a:ext cx="848360" cy="238127"/>
          </a:xfrm>
          <a:prstGeom prst="rect">
            <a:avLst/>
          </a:prstGeom>
          <a:noFill/>
          <a:ln w="9525" algn="ctr">
            <a:noFill/>
            <a:miter lim="800000"/>
            <a:headEnd/>
            <a:tailEnd/>
          </a:ln>
        </p:spPr>
        <p:txBody>
          <a:bodyPr wrap="none" lIns="0" tIns="0" rIns="0" bIns="0" anchor="b"/>
          <a:lstStyle/>
          <a:p>
            <a:pPr defTabSz="1095947" eaLnBrk="0" hangingPunct="0">
              <a:spcBef>
                <a:spcPct val="0"/>
              </a:spcBef>
              <a:tabLst>
                <a:tab pos="553695" algn="l"/>
                <a:tab pos="5479835" algn="ctr"/>
                <a:tab pos="10141481" algn="r"/>
                <a:tab pos="10613363" algn="r"/>
              </a:tabLst>
              <a:defRPr/>
            </a:pPr>
            <a:fld id="{E46DE64C-7D15-458B-8CF1-EEE6A14FF4AB}" type="slidenum">
              <a:rPr lang="en-US" sz="1100">
                <a:solidFill>
                  <a:srgbClr val="807F83"/>
                </a:solidFill>
                <a:latin typeface="Arial"/>
              </a:rPr>
              <a:pPr defTabSz="1095947" eaLnBrk="0" hangingPunct="0">
                <a:spcBef>
                  <a:spcPct val="0"/>
                </a:spcBef>
                <a:tabLst>
                  <a:tab pos="553695" algn="l"/>
                  <a:tab pos="5479835" algn="ctr"/>
                  <a:tab pos="10141481" algn="r"/>
                  <a:tab pos="10613363" algn="r"/>
                </a:tabLst>
                <a:defRPr/>
              </a:pPr>
              <a:t>‹#›</a:t>
            </a:fld>
            <a:endParaRPr lang="en-US" sz="1100" dirty="0">
              <a:solidFill>
                <a:srgbClr val="807F83"/>
              </a:solidFill>
              <a:latin typeface="Arial"/>
            </a:endParaRPr>
          </a:p>
        </p:txBody>
      </p:sp>
      <p:pic>
        <p:nvPicPr>
          <p:cNvPr id="5" name="Picture 4" descr="juniper_black.png"/>
          <p:cNvPicPr>
            <a:picLocks noChangeAspect="1"/>
          </p:cNvPicPr>
          <p:nvPr userDrawn="1"/>
        </p:nvPicPr>
        <p:blipFill>
          <a:blip r:embed="rId2" cstate="print"/>
          <a:stretch>
            <a:fillRect/>
          </a:stretch>
        </p:blipFill>
        <p:spPr>
          <a:xfrm>
            <a:off x="12102277" y="7580015"/>
            <a:ext cx="1778323" cy="363748"/>
          </a:xfrm>
          <a:prstGeom prst="rect">
            <a:avLst/>
          </a:prstGeom>
        </p:spPr>
      </p:pic>
      <p:sp>
        <p:nvSpPr>
          <p:cNvPr id="6" name="TextBox 5"/>
          <p:cNvSpPr txBox="1"/>
          <p:nvPr userDrawn="1"/>
        </p:nvSpPr>
        <p:spPr>
          <a:xfrm>
            <a:off x="5336793" y="7489387"/>
            <a:ext cx="3964451" cy="292252"/>
          </a:xfrm>
          <a:prstGeom prst="rect">
            <a:avLst/>
          </a:prstGeom>
          <a:noFill/>
        </p:spPr>
        <p:txBody>
          <a:bodyPr wrap="none" lIns="121781" tIns="60892" rIns="121781" bIns="60892" rtlCol="0">
            <a:spAutoFit/>
          </a:bodyPr>
          <a:lstStyle/>
          <a:p>
            <a:pPr algn="ctr" defTabSz="1095959"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187553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 line title, subtitle">
    <p:spTree>
      <p:nvGrpSpPr>
        <p:cNvPr id="1" name=""/>
        <p:cNvGrpSpPr/>
        <p:nvPr/>
      </p:nvGrpSpPr>
      <p:grpSpPr>
        <a:xfrm>
          <a:off x="0" y="0"/>
          <a:ext cx="0" cy="0"/>
          <a:chOff x="0" y="0"/>
          <a:chExt cx="0" cy="0"/>
        </a:xfrm>
      </p:grpSpPr>
      <p:sp>
        <p:nvSpPr>
          <p:cNvPr id="5" name="Text Placeholder 3"/>
          <p:cNvSpPr>
            <a:spLocks noGrp="1"/>
          </p:cNvSpPr>
          <p:nvPr>
            <p:ph type="body" sz="quarter" idx="15" hasCustomPrompt="1"/>
          </p:nvPr>
        </p:nvSpPr>
        <p:spPr>
          <a:xfrm>
            <a:off x="606007" y="931412"/>
            <a:ext cx="13418397" cy="438912"/>
          </a:xfrm>
          <a:prstGeom prst="rect">
            <a:avLst/>
          </a:prstGeom>
        </p:spPr>
        <p:txBody>
          <a:bodyPr lIns="0" tIns="0" rIns="121781" bIns="60892" anchor="t" anchorCtr="0"/>
          <a:lstStyle>
            <a:lvl1pPr marL="0" indent="0" algn="l" defTabSz="986358" rtl="0" eaLnBrk="1" latinLnBrk="0" hangingPunct="1">
              <a:spcBef>
                <a:spcPct val="20000"/>
              </a:spcBef>
              <a:buFont typeface="Arial" pitchFamily="34" charset="0"/>
              <a:buNone/>
              <a:defRPr lang="en-US" sz="2300" kern="1200" smtClean="0">
                <a:solidFill>
                  <a:schemeClr val="bg1">
                    <a:lumMod val="50000"/>
                  </a:schemeClr>
                </a:solidFill>
                <a:latin typeface="+mn-lt"/>
                <a:ea typeface="+mn-ea"/>
                <a:cs typeface="+mn-cs"/>
              </a:defRPr>
            </a:lvl1pPr>
            <a:lvl2pPr marL="0" indent="0" algn="l" defTabSz="986358"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2pPr>
            <a:lvl3pPr marL="0" indent="0" algn="l" defTabSz="986358"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3pPr>
            <a:lvl4pPr marL="0" indent="0" algn="l" defTabSz="986358"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4pPr>
            <a:lvl5pPr marL="0" indent="0" algn="l" defTabSz="986358"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5pPr>
          </a:lstStyle>
          <a:p>
            <a:pPr lvl="0"/>
            <a:r>
              <a:rPr lang="en-US" dirty="0" smtClean="0"/>
              <a:t>Subtitle: 18pt Arial, Title Case</a:t>
            </a:r>
          </a:p>
        </p:txBody>
      </p:sp>
      <p:sp>
        <p:nvSpPr>
          <p:cNvPr id="7" name="Title 6"/>
          <p:cNvSpPr>
            <a:spLocks noGrp="1"/>
          </p:cNvSpPr>
          <p:nvPr>
            <p:ph type="title" hasCustomPrompt="1"/>
          </p:nvPr>
        </p:nvSpPr>
        <p:spPr>
          <a:xfrm>
            <a:off x="606007" y="451107"/>
            <a:ext cx="13418397" cy="480308"/>
          </a:xfrm>
          <a:prstGeom prst="rect">
            <a:avLst/>
          </a:prstGeom>
        </p:spPr>
        <p:txBody>
          <a:bodyPr lIns="0" tIns="0" rIns="0" bIns="0" anchor="t">
            <a:noAutofit/>
          </a:bodyPr>
          <a:lstStyle>
            <a:lvl1pPr algn="l">
              <a:lnSpc>
                <a:spcPct val="80000"/>
              </a:lnSpc>
              <a:defRPr lang="en-US" sz="4300" b="1" cap="all" baseline="0" dirty="0" smtClean="0">
                <a:ea typeface="+mn-ea"/>
                <a:cs typeface="+mn-cs"/>
              </a:defRPr>
            </a:lvl1pPr>
          </a:lstStyle>
          <a:p>
            <a:pPr marL="0" lvl="0" indent="0" algn="l">
              <a:lnSpc>
                <a:spcPct val="80000"/>
              </a:lnSpc>
              <a:spcBef>
                <a:spcPts val="0"/>
              </a:spcBef>
              <a:spcAft>
                <a:spcPts val="0"/>
              </a:spcAft>
              <a:buFont typeface="Arial" pitchFamily="34" charset="0"/>
            </a:pPr>
            <a:r>
              <a:rPr lang="en-US" dirty="0" smtClean="0"/>
              <a:t>36pt, 1 Line, cap-case</a:t>
            </a:r>
          </a:p>
        </p:txBody>
      </p:sp>
      <p:sp>
        <p:nvSpPr>
          <p:cNvPr id="4" name="Rectangle 26"/>
          <p:cNvSpPr>
            <a:spLocks noChangeArrowheads="1"/>
          </p:cNvSpPr>
          <p:nvPr userDrawn="1"/>
        </p:nvSpPr>
        <p:spPr bwMode="black">
          <a:xfrm>
            <a:off x="754391" y="7475265"/>
            <a:ext cx="848360" cy="238127"/>
          </a:xfrm>
          <a:prstGeom prst="rect">
            <a:avLst/>
          </a:prstGeom>
          <a:noFill/>
          <a:ln w="9525" algn="ctr">
            <a:noFill/>
            <a:miter lim="800000"/>
            <a:headEnd/>
            <a:tailEnd/>
          </a:ln>
        </p:spPr>
        <p:txBody>
          <a:bodyPr wrap="none" lIns="0" tIns="0" rIns="0" bIns="0" anchor="b"/>
          <a:lstStyle/>
          <a:p>
            <a:pPr defTabSz="1095947" eaLnBrk="0" hangingPunct="0">
              <a:spcBef>
                <a:spcPct val="0"/>
              </a:spcBef>
              <a:tabLst>
                <a:tab pos="553695" algn="l"/>
                <a:tab pos="5479835" algn="ctr"/>
                <a:tab pos="10141481" algn="r"/>
                <a:tab pos="10613363" algn="r"/>
              </a:tabLst>
              <a:defRPr/>
            </a:pPr>
            <a:fld id="{E46DE64C-7D15-458B-8CF1-EEE6A14FF4AB}" type="slidenum">
              <a:rPr lang="en-US" sz="1100">
                <a:solidFill>
                  <a:srgbClr val="807F83"/>
                </a:solidFill>
                <a:latin typeface="Arial"/>
              </a:rPr>
              <a:pPr defTabSz="1095947" eaLnBrk="0" hangingPunct="0">
                <a:spcBef>
                  <a:spcPct val="0"/>
                </a:spcBef>
                <a:tabLst>
                  <a:tab pos="553695" algn="l"/>
                  <a:tab pos="5479835" algn="ctr"/>
                  <a:tab pos="10141481" algn="r"/>
                  <a:tab pos="10613363" algn="r"/>
                </a:tabLst>
                <a:defRPr/>
              </a:pPr>
              <a:t>‹#›</a:t>
            </a:fld>
            <a:endParaRPr lang="en-US" sz="1100" dirty="0">
              <a:solidFill>
                <a:srgbClr val="807F83"/>
              </a:solidFill>
              <a:latin typeface="Arial"/>
            </a:endParaRPr>
          </a:p>
        </p:txBody>
      </p:sp>
      <p:pic>
        <p:nvPicPr>
          <p:cNvPr id="6" name="Picture 5" descr="juniper_black.png"/>
          <p:cNvPicPr>
            <a:picLocks noChangeAspect="1"/>
          </p:cNvPicPr>
          <p:nvPr userDrawn="1"/>
        </p:nvPicPr>
        <p:blipFill>
          <a:blip r:embed="rId2" cstate="print"/>
          <a:stretch>
            <a:fillRect/>
          </a:stretch>
        </p:blipFill>
        <p:spPr>
          <a:xfrm>
            <a:off x="12102277" y="7580015"/>
            <a:ext cx="1778323" cy="363748"/>
          </a:xfrm>
          <a:prstGeom prst="rect">
            <a:avLst/>
          </a:prstGeom>
        </p:spPr>
      </p:pic>
      <p:sp>
        <p:nvSpPr>
          <p:cNvPr id="8" name="TextBox 7"/>
          <p:cNvSpPr txBox="1"/>
          <p:nvPr userDrawn="1"/>
        </p:nvSpPr>
        <p:spPr>
          <a:xfrm>
            <a:off x="5336793" y="7489387"/>
            <a:ext cx="3964451" cy="292252"/>
          </a:xfrm>
          <a:prstGeom prst="rect">
            <a:avLst/>
          </a:prstGeom>
          <a:noFill/>
        </p:spPr>
        <p:txBody>
          <a:bodyPr wrap="none" lIns="121781" tIns="60892" rIns="121781" bIns="60892" rtlCol="0">
            <a:spAutoFit/>
          </a:bodyPr>
          <a:lstStyle/>
          <a:p>
            <a:pPr algn="ctr" defTabSz="1095959"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556904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 line title, subtitle">
    <p:spTree>
      <p:nvGrpSpPr>
        <p:cNvPr id="1" name=""/>
        <p:cNvGrpSpPr/>
        <p:nvPr/>
      </p:nvGrpSpPr>
      <p:grpSpPr>
        <a:xfrm>
          <a:off x="0" y="0"/>
          <a:ext cx="0" cy="0"/>
          <a:chOff x="0" y="0"/>
          <a:chExt cx="0" cy="0"/>
        </a:xfrm>
      </p:grpSpPr>
      <p:sp>
        <p:nvSpPr>
          <p:cNvPr id="5" name="Text Placeholder 3"/>
          <p:cNvSpPr>
            <a:spLocks noGrp="1"/>
          </p:cNvSpPr>
          <p:nvPr>
            <p:ph type="body" sz="quarter" idx="15" hasCustomPrompt="1"/>
          </p:nvPr>
        </p:nvSpPr>
        <p:spPr>
          <a:xfrm>
            <a:off x="606007" y="1472401"/>
            <a:ext cx="13418397" cy="438912"/>
          </a:xfrm>
          <a:prstGeom prst="rect">
            <a:avLst/>
          </a:prstGeom>
        </p:spPr>
        <p:txBody>
          <a:bodyPr lIns="0" tIns="0" rIns="121781" bIns="60892" anchor="t" anchorCtr="0"/>
          <a:lstStyle>
            <a:lvl1pPr marL="0" indent="0" algn="l" defTabSz="986358" rtl="0" eaLnBrk="1" latinLnBrk="0" hangingPunct="1">
              <a:spcBef>
                <a:spcPct val="20000"/>
              </a:spcBef>
              <a:buFont typeface="Arial" pitchFamily="34" charset="0"/>
              <a:buNone/>
              <a:defRPr lang="en-US" sz="2300" kern="1200" smtClean="0">
                <a:solidFill>
                  <a:schemeClr val="bg1">
                    <a:lumMod val="50000"/>
                  </a:schemeClr>
                </a:solidFill>
                <a:latin typeface="+mn-lt"/>
                <a:ea typeface="+mn-ea"/>
                <a:cs typeface="+mn-cs"/>
              </a:defRPr>
            </a:lvl1pPr>
            <a:lvl2pPr marL="0" indent="0" algn="l" defTabSz="986358"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2pPr>
            <a:lvl3pPr marL="0" indent="0" algn="l" defTabSz="986358"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3pPr>
            <a:lvl4pPr marL="0" indent="0" algn="l" defTabSz="986358"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4pPr>
            <a:lvl5pPr marL="0" indent="0" algn="l" defTabSz="986358"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5pPr>
          </a:lstStyle>
          <a:p>
            <a:pPr lvl="0"/>
            <a:r>
              <a:rPr lang="en-US" dirty="0" smtClean="0"/>
              <a:t>Subtitle: 18pt Arial, Title Case</a:t>
            </a:r>
          </a:p>
        </p:txBody>
      </p:sp>
      <p:sp>
        <p:nvSpPr>
          <p:cNvPr id="7" name="Title 6"/>
          <p:cNvSpPr>
            <a:spLocks noGrp="1"/>
          </p:cNvSpPr>
          <p:nvPr>
            <p:ph type="title" hasCustomPrompt="1"/>
          </p:nvPr>
        </p:nvSpPr>
        <p:spPr>
          <a:xfrm>
            <a:off x="606007" y="451148"/>
            <a:ext cx="13418397" cy="1021297"/>
          </a:xfrm>
          <a:prstGeom prst="rect">
            <a:avLst/>
          </a:prstGeom>
        </p:spPr>
        <p:txBody>
          <a:bodyPr lIns="0" tIns="0" rIns="0" bIns="0" anchor="t">
            <a:noAutofit/>
          </a:bodyPr>
          <a:lstStyle>
            <a:lvl1pPr algn="l">
              <a:lnSpc>
                <a:spcPct val="80000"/>
              </a:lnSpc>
              <a:defRPr lang="en-US" sz="4300" b="1" cap="all" baseline="0" dirty="0" smtClean="0">
                <a:ea typeface="+mn-ea"/>
                <a:cs typeface="+mn-cs"/>
              </a:defRPr>
            </a:lvl1pPr>
          </a:lstStyle>
          <a:p>
            <a:pPr marL="0" lvl="0" indent="0" algn="l">
              <a:lnSpc>
                <a:spcPct val="80000"/>
              </a:lnSpc>
              <a:spcBef>
                <a:spcPts val="0"/>
              </a:spcBef>
              <a:spcAft>
                <a:spcPts val="0"/>
              </a:spcAft>
              <a:buFont typeface="Arial" pitchFamily="34" charset="0"/>
            </a:pPr>
            <a:r>
              <a:rPr lang="en-US" dirty="0" smtClean="0"/>
              <a:t>36pt, 2 Lines, cap-case</a:t>
            </a:r>
          </a:p>
        </p:txBody>
      </p:sp>
      <p:sp>
        <p:nvSpPr>
          <p:cNvPr id="4" name="Rectangle 26"/>
          <p:cNvSpPr>
            <a:spLocks noChangeArrowheads="1"/>
          </p:cNvSpPr>
          <p:nvPr userDrawn="1"/>
        </p:nvSpPr>
        <p:spPr bwMode="black">
          <a:xfrm>
            <a:off x="754391" y="7475265"/>
            <a:ext cx="848360" cy="238127"/>
          </a:xfrm>
          <a:prstGeom prst="rect">
            <a:avLst/>
          </a:prstGeom>
          <a:noFill/>
          <a:ln w="9525" algn="ctr">
            <a:noFill/>
            <a:miter lim="800000"/>
            <a:headEnd/>
            <a:tailEnd/>
          </a:ln>
        </p:spPr>
        <p:txBody>
          <a:bodyPr wrap="none" lIns="0" tIns="0" rIns="0" bIns="0" anchor="b"/>
          <a:lstStyle/>
          <a:p>
            <a:pPr defTabSz="1095947" eaLnBrk="0" hangingPunct="0">
              <a:spcBef>
                <a:spcPct val="0"/>
              </a:spcBef>
              <a:tabLst>
                <a:tab pos="553695" algn="l"/>
                <a:tab pos="5479835" algn="ctr"/>
                <a:tab pos="10141481" algn="r"/>
                <a:tab pos="10613363" algn="r"/>
              </a:tabLst>
              <a:defRPr/>
            </a:pPr>
            <a:fld id="{E46DE64C-7D15-458B-8CF1-EEE6A14FF4AB}" type="slidenum">
              <a:rPr lang="en-US" sz="1100">
                <a:solidFill>
                  <a:srgbClr val="807F83"/>
                </a:solidFill>
                <a:latin typeface="Arial"/>
              </a:rPr>
              <a:pPr defTabSz="1095947" eaLnBrk="0" hangingPunct="0">
                <a:spcBef>
                  <a:spcPct val="0"/>
                </a:spcBef>
                <a:tabLst>
                  <a:tab pos="553695" algn="l"/>
                  <a:tab pos="5479835" algn="ctr"/>
                  <a:tab pos="10141481" algn="r"/>
                  <a:tab pos="10613363" algn="r"/>
                </a:tabLst>
                <a:defRPr/>
              </a:pPr>
              <a:t>‹#›</a:t>
            </a:fld>
            <a:endParaRPr lang="en-US" sz="1100" dirty="0">
              <a:solidFill>
                <a:srgbClr val="807F83"/>
              </a:solidFill>
              <a:latin typeface="Arial"/>
            </a:endParaRPr>
          </a:p>
        </p:txBody>
      </p:sp>
      <p:pic>
        <p:nvPicPr>
          <p:cNvPr id="6" name="Picture 5" descr="juniper_black.png"/>
          <p:cNvPicPr>
            <a:picLocks noChangeAspect="1"/>
          </p:cNvPicPr>
          <p:nvPr userDrawn="1"/>
        </p:nvPicPr>
        <p:blipFill>
          <a:blip r:embed="rId2" cstate="print"/>
          <a:stretch>
            <a:fillRect/>
          </a:stretch>
        </p:blipFill>
        <p:spPr>
          <a:xfrm>
            <a:off x="12102277" y="7580015"/>
            <a:ext cx="1778323" cy="363748"/>
          </a:xfrm>
          <a:prstGeom prst="rect">
            <a:avLst/>
          </a:prstGeom>
        </p:spPr>
      </p:pic>
      <p:sp>
        <p:nvSpPr>
          <p:cNvPr id="8" name="TextBox 7"/>
          <p:cNvSpPr txBox="1"/>
          <p:nvPr userDrawn="1"/>
        </p:nvSpPr>
        <p:spPr>
          <a:xfrm>
            <a:off x="5336793" y="7489387"/>
            <a:ext cx="3964451" cy="292252"/>
          </a:xfrm>
          <a:prstGeom prst="rect">
            <a:avLst/>
          </a:prstGeom>
          <a:noFill/>
        </p:spPr>
        <p:txBody>
          <a:bodyPr wrap="none" lIns="121781" tIns="60892" rIns="121781" bIns="60892" rtlCol="0">
            <a:spAutoFit/>
          </a:bodyPr>
          <a:lstStyle/>
          <a:p>
            <a:pPr algn="ctr" defTabSz="1095959"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428751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 line title only">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618704" y="451105"/>
            <a:ext cx="13418397" cy="482803"/>
          </a:xfrm>
          <a:prstGeom prst="rect">
            <a:avLst/>
          </a:prstGeom>
        </p:spPr>
        <p:txBody>
          <a:bodyPr lIns="0" tIns="0" rIns="0" bIns="0" anchor="t">
            <a:noAutofit/>
          </a:bodyPr>
          <a:lstStyle>
            <a:lvl1pPr algn="l">
              <a:lnSpc>
                <a:spcPct val="80000"/>
              </a:lnSpc>
              <a:defRPr lang="en-US" sz="4300" b="1" cap="all" baseline="0" dirty="0" smtClean="0">
                <a:ea typeface="+mn-ea"/>
                <a:cs typeface="+mn-cs"/>
              </a:defRPr>
            </a:lvl1pPr>
          </a:lstStyle>
          <a:p>
            <a:pPr marL="0" lvl="0" indent="0" algn="l">
              <a:lnSpc>
                <a:spcPct val="80000"/>
              </a:lnSpc>
              <a:spcBef>
                <a:spcPts val="0"/>
              </a:spcBef>
              <a:spcAft>
                <a:spcPts val="0"/>
              </a:spcAft>
              <a:buFont typeface="Arial" pitchFamily="34" charset="0"/>
            </a:pPr>
            <a:r>
              <a:rPr lang="en-US" dirty="0" smtClean="0"/>
              <a:t>36pt, 1 Line, cap-case</a:t>
            </a:r>
          </a:p>
        </p:txBody>
      </p:sp>
      <p:sp>
        <p:nvSpPr>
          <p:cNvPr id="3" name="Rectangle 26"/>
          <p:cNvSpPr>
            <a:spLocks noChangeArrowheads="1"/>
          </p:cNvSpPr>
          <p:nvPr userDrawn="1"/>
        </p:nvSpPr>
        <p:spPr bwMode="black">
          <a:xfrm>
            <a:off x="754391" y="7475265"/>
            <a:ext cx="848360" cy="238127"/>
          </a:xfrm>
          <a:prstGeom prst="rect">
            <a:avLst/>
          </a:prstGeom>
          <a:noFill/>
          <a:ln w="9525" algn="ctr">
            <a:noFill/>
            <a:miter lim="800000"/>
            <a:headEnd/>
            <a:tailEnd/>
          </a:ln>
        </p:spPr>
        <p:txBody>
          <a:bodyPr wrap="none" lIns="0" tIns="0" rIns="0" bIns="0" anchor="b"/>
          <a:lstStyle/>
          <a:p>
            <a:pPr defTabSz="1095947" eaLnBrk="0" hangingPunct="0">
              <a:spcBef>
                <a:spcPct val="0"/>
              </a:spcBef>
              <a:tabLst>
                <a:tab pos="553695" algn="l"/>
                <a:tab pos="5479835" algn="ctr"/>
                <a:tab pos="10141481" algn="r"/>
                <a:tab pos="10613363" algn="r"/>
              </a:tabLst>
              <a:defRPr/>
            </a:pPr>
            <a:fld id="{E46DE64C-7D15-458B-8CF1-EEE6A14FF4AB}" type="slidenum">
              <a:rPr lang="en-US" sz="1100">
                <a:solidFill>
                  <a:srgbClr val="807F83"/>
                </a:solidFill>
                <a:latin typeface="Arial"/>
              </a:rPr>
              <a:pPr defTabSz="1095947" eaLnBrk="0" hangingPunct="0">
                <a:spcBef>
                  <a:spcPct val="0"/>
                </a:spcBef>
                <a:tabLst>
                  <a:tab pos="553695" algn="l"/>
                  <a:tab pos="5479835" algn="ctr"/>
                  <a:tab pos="10141481" algn="r"/>
                  <a:tab pos="10613363" algn="r"/>
                </a:tabLst>
                <a:defRPr/>
              </a:pPr>
              <a:t>‹#›</a:t>
            </a:fld>
            <a:endParaRPr lang="en-US" sz="1100" dirty="0">
              <a:solidFill>
                <a:srgbClr val="807F83"/>
              </a:solidFill>
              <a:latin typeface="Arial"/>
            </a:endParaRPr>
          </a:p>
        </p:txBody>
      </p:sp>
      <p:pic>
        <p:nvPicPr>
          <p:cNvPr id="4" name="Picture 3" descr="juniper_black.png"/>
          <p:cNvPicPr>
            <a:picLocks noChangeAspect="1"/>
          </p:cNvPicPr>
          <p:nvPr userDrawn="1"/>
        </p:nvPicPr>
        <p:blipFill>
          <a:blip r:embed="rId2" cstate="print"/>
          <a:stretch>
            <a:fillRect/>
          </a:stretch>
        </p:blipFill>
        <p:spPr>
          <a:xfrm>
            <a:off x="12102277" y="7580015"/>
            <a:ext cx="1778323" cy="363748"/>
          </a:xfrm>
          <a:prstGeom prst="rect">
            <a:avLst/>
          </a:prstGeom>
        </p:spPr>
      </p:pic>
      <p:sp>
        <p:nvSpPr>
          <p:cNvPr id="5" name="TextBox 4"/>
          <p:cNvSpPr txBox="1"/>
          <p:nvPr userDrawn="1"/>
        </p:nvSpPr>
        <p:spPr>
          <a:xfrm>
            <a:off x="5336793" y="7489387"/>
            <a:ext cx="3964451" cy="292252"/>
          </a:xfrm>
          <a:prstGeom prst="rect">
            <a:avLst/>
          </a:prstGeom>
          <a:noFill/>
        </p:spPr>
        <p:txBody>
          <a:bodyPr wrap="none" lIns="121781" tIns="60892" rIns="121781" bIns="60892" rtlCol="0">
            <a:spAutoFit/>
          </a:bodyPr>
          <a:lstStyle/>
          <a:p>
            <a:pPr algn="ctr" defTabSz="1095959" fontAlgn="base">
              <a:spcBef>
                <a:spcPct val="50000"/>
              </a:spcBef>
              <a:spcAft>
                <a:spcPct val="0"/>
              </a:spcAft>
              <a:defRPr/>
            </a:pPr>
            <a:r>
              <a:rPr lang="en-US" sz="1100" dirty="0" smtClean="0">
                <a:solidFill>
                  <a:srgbClr val="FFFFFF"/>
                </a:solidFill>
                <a:latin typeface="Arial"/>
              </a:rPr>
              <a:t>Copyright </a:t>
            </a:r>
            <a:r>
              <a:rPr lang="en-US" sz="1100" dirty="0" smtClean="0">
                <a:solidFill>
                  <a:srgbClr val="FFFFFF"/>
                </a:solidFill>
                <a:latin typeface="Arial"/>
                <a:ea typeface="ＭＳ Ｐゴシック" charset="-128"/>
              </a:rPr>
              <a:t>© 2013 Juniper Networks, Inc.     www.juniper.net</a:t>
            </a:r>
            <a:endParaRPr lang="en-US" sz="1100" dirty="0">
              <a:solidFill>
                <a:srgbClr val="FFFFFF"/>
              </a:solidFill>
              <a:latin typeface="Arial"/>
            </a:endParaRPr>
          </a:p>
        </p:txBody>
      </p:sp>
      <p:sp>
        <p:nvSpPr>
          <p:cNvPr id="6" name="TextBox 5"/>
          <p:cNvSpPr txBox="1"/>
          <p:nvPr userDrawn="1"/>
        </p:nvSpPr>
        <p:spPr>
          <a:xfrm>
            <a:off x="5336793" y="7489387"/>
            <a:ext cx="3964451" cy="292252"/>
          </a:xfrm>
          <a:prstGeom prst="rect">
            <a:avLst/>
          </a:prstGeom>
          <a:noFill/>
        </p:spPr>
        <p:txBody>
          <a:bodyPr wrap="none" lIns="121781" tIns="60892" rIns="121781" bIns="60892" rtlCol="0">
            <a:spAutoFit/>
          </a:bodyPr>
          <a:lstStyle/>
          <a:p>
            <a:pPr algn="ctr" defTabSz="1095959"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352964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 line title only">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618704" y="451109"/>
            <a:ext cx="13418397" cy="1020472"/>
          </a:xfrm>
          <a:prstGeom prst="rect">
            <a:avLst/>
          </a:prstGeom>
        </p:spPr>
        <p:txBody>
          <a:bodyPr lIns="0" tIns="0" rIns="0" bIns="0" anchor="t">
            <a:noAutofit/>
          </a:bodyPr>
          <a:lstStyle>
            <a:lvl1pPr algn="l">
              <a:lnSpc>
                <a:spcPct val="80000"/>
              </a:lnSpc>
              <a:defRPr lang="en-US" sz="4300" b="1" cap="all" baseline="0" dirty="0" smtClean="0">
                <a:ea typeface="+mn-ea"/>
                <a:cs typeface="+mn-cs"/>
              </a:defRPr>
            </a:lvl1pPr>
          </a:lstStyle>
          <a:p>
            <a:pPr marL="0" lvl="0" indent="0" algn="l">
              <a:lnSpc>
                <a:spcPct val="80000"/>
              </a:lnSpc>
              <a:spcBef>
                <a:spcPts val="0"/>
              </a:spcBef>
              <a:spcAft>
                <a:spcPts val="0"/>
              </a:spcAft>
              <a:buFont typeface="Arial" pitchFamily="34" charset="0"/>
            </a:pPr>
            <a:r>
              <a:rPr lang="en-US" dirty="0" smtClean="0"/>
              <a:t>36pt, 1 Line, cap-case</a:t>
            </a:r>
          </a:p>
        </p:txBody>
      </p:sp>
      <p:sp>
        <p:nvSpPr>
          <p:cNvPr id="3" name="Rectangle 26"/>
          <p:cNvSpPr>
            <a:spLocks noChangeArrowheads="1"/>
          </p:cNvSpPr>
          <p:nvPr userDrawn="1"/>
        </p:nvSpPr>
        <p:spPr bwMode="black">
          <a:xfrm>
            <a:off x="754391" y="7475265"/>
            <a:ext cx="848360" cy="238127"/>
          </a:xfrm>
          <a:prstGeom prst="rect">
            <a:avLst/>
          </a:prstGeom>
          <a:noFill/>
          <a:ln w="9525" algn="ctr">
            <a:noFill/>
            <a:miter lim="800000"/>
            <a:headEnd/>
            <a:tailEnd/>
          </a:ln>
        </p:spPr>
        <p:txBody>
          <a:bodyPr wrap="none" lIns="0" tIns="0" rIns="0" bIns="0" anchor="b"/>
          <a:lstStyle/>
          <a:p>
            <a:pPr defTabSz="1095947" eaLnBrk="0" hangingPunct="0">
              <a:spcBef>
                <a:spcPct val="0"/>
              </a:spcBef>
              <a:tabLst>
                <a:tab pos="553695" algn="l"/>
                <a:tab pos="5479835" algn="ctr"/>
                <a:tab pos="10141481" algn="r"/>
                <a:tab pos="10613363" algn="r"/>
              </a:tabLst>
              <a:defRPr/>
            </a:pPr>
            <a:fld id="{E46DE64C-7D15-458B-8CF1-EEE6A14FF4AB}" type="slidenum">
              <a:rPr lang="en-US" sz="1100">
                <a:solidFill>
                  <a:srgbClr val="807F83"/>
                </a:solidFill>
                <a:latin typeface="Arial"/>
              </a:rPr>
              <a:pPr defTabSz="1095947" eaLnBrk="0" hangingPunct="0">
                <a:spcBef>
                  <a:spcPct val="0"/>
                </a:spcBef>
                <a:tabLst>
                  <a:tab pos="553695" algn="l"/>
                  <a:tab pos="5479835" algn="ctr"/>
                  <a:tab pos="10141481" algn="r"/>
                  <a:tab pos="10613363" algn="r"/>
                </a:tabLst>
                <a:defRPr/>
              </a:pPr>
              <a:t>‹#›</a:t>
            </a:fld>
            <a:endParaRPr lang="en-US" sz="1100" dirty="0">
              <a:solidFill>
                <a:srgbClr val="807F83"/>
              </a:solidFill>
              <a:latin typeface="Arial"/>
            </a:endParaRPr>
          </a:p>
        </p:txBody>
      </p:sp>
      <p:pic>
        <p:nvPicPr>
          <p:cNvPr id="4" name="Picture 3" descr="juniper_black.png"/>
          <p:cNvPicPr>
            <a:picLocks noChangeAspect="1"/>
          </p:cNvPicPr>
          <p:nvPr userDrawn="1"/>
        </p:nvPicPr>
        <p:blipFill>
          <a:blip r:embed="rId2" cstate="print"/>
          <a:stretch>
            <a:fillRect/>
          </a:stretch>
        </p:blipFill>
        <p:spPr>
          <a:xfrm>
            <a:off x="12102277" y="7580015"/>
            <a:ext cx="1778323" cy="363748"/>
          </a:xfrm>
          <a:prstGeom prst="rect">
            <a:avLst/>
          </a:prstGeom>
        </p:spPr>
      </p:pic>
      <p:sp>
        <p:nvSpPr>
          <p:cNvPr id="5" name="TextBox 4"/>
          <p:cNvSpPr txBox="1"/>
          <p:nvPr userDrawn="1"/>
        </p:nvSpPr>
        <p:spPr>
          <a:xfrm>
            <a:off x="5336793" y="7489387"/>
            <a:ext cx="3964451" cy="292252"/>
          </a:xfrm>
          <a:prstGeom prst="rect">
            <a:avLst/>
          </a:prstGeom>
          <a:noFill/>
        </p:spPr>
        <p:txBody>
          <a:bodyPr wrap="none" lIns="121781" tIns="60892" rIns="121781" bIns="60892" rtlCol="0">
            <a:spAutoFit/>
          </a:bodyPr>
          <a:lstStyle/>
          <a:p>
            <a:pPr algn="ctr" defTabSz="1095959" fontAlgn="base">
              <a:spcBef>
                <a:spcPct val="50000"/>
              </a:spcBef>
              <a:spcAft>
                <a:spcPct val="0"/>
              </a:spcAft>
              <a:defRPr/>
            </a:pPr>
            <a:r>
              <a:rPr lang="en-US" sz="1100" dirty="0" smtClean="0">
                <a:solidFill>
                  <a:srgbClr val="FFFFFF"/>
                </a:solidFill>
                <a:latin typeface="Arial"/>
              </a:rPr>
              <a:t>Copyright </a:t>
            </a:r>
            <a:r>
              <a:rPr lang="en-US" sz="1100" dirty="0" smtClean="0">
                <a:solidFill>
                  <a:srgbClr val="FFFFFF"/>
                </a:solidFill>
                <a:latin typeface="Arial"/>
                <a:ea typeface="ＭＳ Ｐゴシック" charset="-128"/>
              </a:rPr>
              <a:t>© 2013 Juniper Networks, Inc.     www.juniper.net</a:t>
            </a:r>
            <a:endParaRPr lang="en-US" sz="1100" dirty="0">
              <a:solidFill>
                <a:srgbClr val="FFFFFF"/>
              </a:solidFill>
              <a:latin typeface="Arial"/>
            </a:endParaRPr>
          </a:p>
        </p:txBody>
      </p:sp>
      <p:sp>
        <p:nvSpPr>
          <p:cNvPr id="10" name="TextBox 9"/>
          <p:cNvSpPr txBox="1"/>
          <p:nvPr userDrawn="1"/>
        </p:nvSpPr>
        <p:spPr>
          <a:xfrm>
            <a:off x="5336793" y="7489387"/>
            <a:ext cx="3964451" cy="292252"/>
          </a:xfrm>
          <a:prstGeom prst="rect">
            <a:avLst/>
          </a:prstGeom>
          <a:noFill/>
        </p:spPr>
        <p:txBody>
          <a:bodyPr wrap="none" lIns="121781" tIns="60892" rIns="121781" bIns="60892" rtlCol="0">
            <a:spAutoFit/>
          </a:bodyPr>
          <a:lstStyle/>
          <a:p>
            <a:pPr algn="ctr" defTabSz="1095959"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69777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26"/>
          <p:cNvSpPr>
            <a:spLocks noChangeArrowheads="1"/>
          </p:cNvSpPr>
          <p:nvPr userDrawn="1"/>
        </p:nvSpPr>
        <p:spPr bwMode="black">
          <a:xfrm>
            <a:off x="754391" y="7475265"/>
            <a:ext cx="848360" cy="238127"/>
          </a:xfrm>
          <a:prstGeom prst="rect">
            <a:avLst/>
          </a:prstGeom>
          <a:noFill/>
          <a:ln w="9525" algn="ctr">
            <a:noFill/>
            <a:miter lim="800000"/>
            <a:headEnd/>
            <a:tailEnd/>
          </a:ln>
        </p:spPr>
        <p:txBody>
          <a:bodyPr wrap="none" lIns="0" tIns="0" rIns="0" bIns="0" anchor="b"/>
          <a:lstStyle/>
          <a:p>
            <a:pPr defTabSz="1095947" eaLnBrk="0" hangingPunct="0">
              <a:spcBef>
                <a:spcPct val="0"/>
              </a:spcBef>
              <a:tabLst>
                <a:tab pos="553695" algn="l"/>
                <a:tab pos="5479835" algn="ctr"/>
                <a:tab pos="10141481" algn="r"/>
                <a:tab pos="10613363" algn="r"/>
              </a:tabLst>
              <a:defRPr/>
            </a:pPr>
            <a:fld id="{E46DE64C-7D15-458B-8CF1-EEE6A14FF4AB}" type="slidenum">
              <a:rPr lang="en-US" sz="1100">
                <a:solidFill>
                  <a:srgbClr val="807F83"/>
                </a:solidFill>
                <a:latin typeface="Arial"/>
              </a:rPr>
              <a:pPr defTabSz="1095947" eaLnBrk="0" hangingPunct="0">
                <a:spcBef>
                  <a:spcPct val="0"/>
                </a:spcBef>
                <a:tabLst>
                  <a:tab pos="553695" algn="l"/>
                  <a:tab pos="5479835" algn="ctr"/>
                  <a:tab pos="10141481" algn="r"/>
                  <a:tab pos="10613363" algn="r"/>
                </a:tabLst>
                <a:defRPr/>
              </a:pPr>
              <a:t>‹#›</a:t>
            </a:fld>
            <a:endParaRPr lang="en-US" sz="1100" dirty="0">
              <a:solidFill>
                <a:srgbClr val="807F83"/>
              </a:solidFill>
              <a:latin typeface="Arial"/>
            </a:endParaRPr>
          </a:p>
        </p:txBody>
      </p:sp>
      <p:pic>
        <p:nvPicPr>
          <p:cNvPr id="3" name="Picture 2" descr="juniper_black.png"/>
          <p:cNvPicPr>
            <a:picLocks noChangeAspect="1"/>
          </p:cNvPicPr>
          <p:nvPr userDrawn="1"/>
        </p:nvPicPr>
        <p:blipFill>
          <a:blip r:embed="rId2" cstate="print"/>
          <a:stretch>
            <a:fillRect/>
          </a:stretch>
        </p:blipFill>
        <p:spPr>
          <a:xfrm>
            <a:off x="12102277" y="7580015"/>
            <a:ext cx="1778323" cy="363748"/>
          </a:xfrm>
          <a:prstGeom prst="rect">
            <a:avLst/>
          </a:prstGeom>
        </p:spPr>
      </p:pic>
      <p:sp>
        <p:nvSpPr>
          <p:cNvPr id="4" name="TextBox 3"/>
          <p:cNvSpPr txBox="1"/>
          <p:nvPr userDrawn="1"/>
        </p:nvSpPr>
        <p:spPr>
          <a:xfrm>
            <a:off x="5336793" y="7489387"/>
            <a:ext cx="3964451" cy="292252"/>
          </a:xfrm>
          <a:prstGeom prst="rect">
            <a:avLst/>
          </a:prstGeom>
          <a:noFill/>
        </p:spPr>
        <p:txBody>
          <a:bodyPr wrap="none" lIns="121781" tIns="60892" rIns="121781" bIns="60892" rtlCol="0">
            <a:spAutoFit/>
          </a:bodyPr>
          <a:lstStyle/>
          <a:p>
            <a:pPr algn="ctr" defTabSz="1095959" fontAlgn="base">
              <a:spcBef>
                <a:spcPct val="50000"/>
              </a:spcBef>
              <a:spcAft>
                <a:spcPct val="0"/>
              </a:spcAft>
              <a:defRPr/>
            </a:pPr>
            <a:r>
              <a:rPr lang="en-US" sz="1100" dirty="0" smtClean="0">
                <a:solidFill>
                  <a:srgbClr val="FFFFFF"/>
                </a:solidFill>
                <a:latin typeface="Arial"/>
              </a:rPr>
              <a:t>Copyright </a:t>
            </a:r>
            <a:r>
              <a:rPr lang="en-US" sz="1100" dirty="0" smtClean="0">
                <a:solidFill>
                  <a:srgbClr val="FFFFFF"/>
                </a:solidFill>
                <a:latin typeface="Arial"/>
                <a:ea typeface="ＭＳ Ｐゴシック" charset="-128"/>
              </a:rPr>
              <a:t>© 2013 Juniper Networks, Inc.     www.juniper.net</a:t>
            </a:r>
            <a:endParaRPr lang="en-US" sz="1100" dirty="0">
              <a:solidFill>
                <a:srgbClr val="FFFFFF"/>
              </a:solidFill>
              <a:latin typeface="Arial"/>
            </a:endParaRPr>
          </a:p>
        </p:txBody>
      </p:sp>
      <p:sp>
        <p:nvSpPr>
          <p:cNvPr id="5" name="TextBox 4"/>
          <p:cNvSpPr txBox="1"/>
          <p:nvPr userDrawn="1"/>
        </p:nvSpPr>
        <p:spPr>
          <a:xfrm>
            <a:off x="5336793" y="7489387"/>
            <a:ext cx="3964451" cy="292252"/>
          </a:xfrm>
          <a:prstGeom prst="rect">
            <a:avLst/>
          </a:prstGeom>
          <a:noFill/>
        </p:spPr>
        <p:txBody>
          <a:bodyPr wrap="none" lIns="121781" tIns="60892" rIns="121781" bIns="60892" rtlCol="0">
            <a:spAutoFit/>
          </a:bodyPr>
          <a:lstStyle/>
          <a:p>
            <a:pPr algn="ctr" defTabSz="1095959"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200814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left">
    <p:spTree>
      <p:nvGrpSpPr>
        <p:cNvPr id="1" name=""/>
        <p:cNvGrpSpPr/>
        <p:nvPr/>
      </p:nvGrpSpPr>
      <p:grpSpPr>
        <a:xfrm>
          <a:off x="0" y="0"/>
          <a:ext cx="0" cy="0"/>
          <a:chOff x="0" y="0"/>
          <a:chExt cx="0" cy="0"/>
        </a:xfrm>
      </p:grpSpPr>
      <p:sp>
        <p:nvSpPr>
          <p:cNvPr id="2" name="Title 1"/>
          <p:cNvSpPr>
            <a:spLocks noGrp="1"/>
          </p:cNvSpPr>
          <p:nvPr>
            <p:ph type="title"/>
          </p:nvPr>
        </p:nvSpPr>
        <p:spPr>
          <a:xfrm>
            <a:off x="606003" y="451104"/>
            <a:ext cx="5852160" cy="7315200"/>
          </a:xfrm>
          <a:prstGeom prst="rect">
            <a:avLst/>
          </a:prstGeom>
        </p:spPr>
        <p:txBody>
          <a:bodyPr lIns="0" tIns="0" rIns="0" bIns="0" anchor="t">
            <a:noAutofit/>
          </a:bodyPr>
          <a:lstStyle>
            <a:lvl1pPr algn="l">
              <a:lnSpc>
                <a:spcPct val="80000"/>
              </a:lnSpc>
              <a:defRPr lang="en-US" sz="4300" b="1" cap="all" baseline="0" dirty="0">
                <a:ea typeface="+mn-ea"/>
                <a:cs typeface="+mn-cs"/>
              </a:defRPr>
            </a:lvl1pPr>
          </a:lstStyle>
          <a:p>
            <a:pPr marL="0" lvl="0" indent="0" algn="l">
              <a:lnSpc>
                <a:spcPct val="80000"/>
              </a:lnSpc>
              <a:spcBef>
                <a:spcPts val="0"/>
              </a:spcBef>
              <a:spcAft>
                <a:spcPts val="0"/>
              </a:spcAft>
              <a:buFont typeface="Arial" pitchFamily="34" charset="0"/>
            </a:pPr>
            <a:r>
              <a:rPr lang="en-US" dirty="0" smtClean="0"/>
              <a:t>Click to edit Master title style</a:t>
            </a:r>
            <a:endParaRPr lang="en-US" dirty="0"/>
          </a:p>
        </p:txBody>
      </p:sp>
      <p:sp>
        <p:nvSpPr>
          <p:cNvPr id="3" name="Rectangle 26"/>
          <p:cNvSpPr>
            <a:spLocks noChangeArrowheads="1"/>
          </p:cNvSpPr>
          <p:nvPr userDrawn="1"/>
        </p:nvSpPr>
        <p:spPr bwMode="black">
          <a:xfrm>
            <a:off x="754391" y="7475265"/>
            <a:ext cx="848360" cy="238127"/>
          </a:xfrm>
          <a:prstGeom prst="rect">
            <a:avLst/>
          </a:prstGeom>
          <a:noFill/>
          <a:ln w="9525" algn="ctr">
            <a:noFill/>
            <a:miter lim="800000"/>
            <a:headEnd/>
            <a:tailEnd/>
          </a:ln>
        </p:spPr>
        <p:txBody>
          <a:bodyPr wrap="none" lIns="0" tIns="0" rIns="0" bIns="0" anchor="b"/>
          <a:lstStyle/>
          <a:p>
            <a:pPr defTabSz="1095947" eaLnBrk="0" hangingPunct="0">
              <a:spcBef>
                <a:spcPct val="0"/>
              </a:spcBef>
              <a:tabLst>
                <a:tab pos="553695" algn="l"/>
                <a:tab pos="5479835" algn="ctr"/>
                <a:tab pos="10141481" algn="r"/>
                <a:tab pos="10613363" algn="r"/>
              </a:tabLst>
              <a:defRPr/>
            </a:pPr>
            <a:fld id="{E46DE64C-7D15-458B-8CF1-EEE6A14FF4AB}" type="slidenum">
              <a:rPr lang="en-US" sz="1100">
                <a:solidFill>
                  <a:srgbClr val="807F83"/>
                </a:solidFill>
                <a:latin typeface="Arial"/>
              </a:rPr>
              <a:pPr defTabSz="1095947" eaLnBrk="0" hangingPunct="0">
                <a:spcBef>
                  <a:spcPct val="0"/>
                </a:spcBef>
                <a:tabLst>
                  <a:tab pos="553695" algn="l"/>
                  <a:tab pos="5479835" algn="ctr"/>
                  <a:tab pos="10141481" algn="r"/>
                  <a:tab pos="10613363" algn="r"/>
                </a:tabLst>
                <a:defRPr/>
              </a:pPr>
              <a:t>‹#›</a:t>
            </a:fld>
            <a:endParaRPr lang="en-US" sz="1100" dirty="0">
              <a:solidFill>
                <a:srgbClr val="807F83"/>
              </a:solidFill>
              <a:latin typeface="Arial"/>
            </a:endParaRPr>
          </a:p>
        </p:txBody>
      </p:sp>
      <p:pic>
        <p:nvPicPr>
          <p:cNvPr id="4" name="Picture 3" descr="juniper_black.png"/>
          <p:cNvPicPr>
            <a:picLocks noChangeAspect="1"/>
          </p:cNvPicPr>
          <p:nvPr userDrawn="1"/>
        </p:nvPicPr>
        <p:blipFill>
          <a:blip r:embed="rId2" cstate="print"/>
          <a:stretch>
            <a:fillRect/>
          </a:stretch>
        </p:blipFill>
        <p:spPr>
          <a:xfrm>
            <a:off x="12102277" y="7580015"/>
            <a:ext cx="1778323" cy="363748"/>
          </a:xfrm>
          <a:prstGeom prst="rect">
            <a:avLst/>
          </a:prstGeom>
        </p:spPr>
      </p:pic>
      <p:sp>
        <p:nvSpPr>
          <p:cNvPr id="5" name="TextBox 4"/>
          <p:cNvSpPr txBox="1"/>
          <p:nvPr userDrawn="1"/>
        </p:nvSpPr>
        <p:spPr>
          <a:xfrm>
            <a:off x="5336793" y="7489387"/>
            <a:ext cx="3964451" cy="292252"/>
          </a:xfrm>
          <a:prstGeom prst="rect">
            <a:avLst/>
          </a:prstGeom>
          <a:noFill/>
        </p:spPr>
        <p:txBody>
          <a:bodyPr wrap="none" lIns="121781" tIns="60892" rIns="121781" bIns="60892" rtlCol="0">
            <a:spAutoFit/>
          </a:bodyPr>
          <a:lstStyle/>
          <a:p>
            <a:pPr algn="ctr" defTabSz="1095959"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1740097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right">
    <p:spTree>
      <p:nvGrpSpPr>
        <p:cNvPr id="1" name=""/>
        <p:cNvGrpSpPr/>
        <p:nvPr/>
      </p:nvGrpSpPr>
      <p:grpSpPr>
        <a:xfrm>
          <a:off x="0" y="0"/>
          <a:ext cx="0" cy="0"/>
          <a:chOff x="0" y="0"/>
          <a:chExt cx="0" cy="0"/>
        </a:xfrm>
      </p:grpSpPr>
      <p:sp>
        <p:nvSpPr>
          <p:cNvPr id="2" name="Title 1"/>
          <p:cNvSpPr>
            <a:spLocks noGrp="1"/>
          </p:cNvSpPr>
          <p:nvPr>
            <p:ph type="title"/>
          </p:nvPr>
        </p:nvSpPr>
        <p:spPr>
          <a:xfrm>
            <a:off x="8176768" y="451104"/>
            <a:ext cx="5852160" cy="7315200"/>
          </a:xfrm>
          <a:prstGeom prst="rect">
            <a:avLst/>
          </a:prstGeom>
        </p:spPr>
        <p:txBody>
          <a:bodyPr lIns="0" tIns="0" rIns="0" bIns="0" anchor="t">
            <a:noAutofit/>
          </a:bodyPr>
          <a:lstStyle>
            <a:lvl1pPr algn="l">
              <a:lnSpc>
                <a:spcPct val="80000"/>
              </a:lnSpc>
              <a:defRPr lang="en-US" sz="4300" b="1" cap="all" baseline="0">
                <a:ea typeface="+mn-ea"/>
                <a:cs typeface="+mn-cs"/>
              </a:defRPr>
            </a:lvl1pPr>
          </a:lstStyle>
          <a:p>
            <a:pPr marL="0" lvl="0" indent="0" algn="l">
              <a:lnSpc>
                <a:spcPct val="80000"/>
              </a:lnSpc>
              <a:spcBef>
                <a:spcPts val="0"/>
              </a:spcBef>
              <a:spcAft>
                <a:spcPts val="0"/>
              </a:spcAft>
              <a:buFont typeface="Arial" pitchFamily="34" charset="0"/>
            </a:pPr>
            <a:r>
              <a:rPr lang="en-US" dirty="0" smtClean="0"/>
              <a:t>Click to edit Master title style</a:t>
            </a:r>
            <a:endParaRPr lang="en-US" dirty="0"/>
          </a:p>
        </p:txBody>
      </p:sp>
      <p:sp>
        <p:nvSpPr>
          <p:cNvPr id="3" name="Rectangle 26"/>
          <p:cNvSpPr>
            <a:spLocks noChangeArrowheads="1"/>
          </p:cNvSpPr>
          <p:nvPr userDrawn="1"/>
        </p:nvSpPr>
        <p:spPr bwMode="black">
          <a:xfrm>
            <a:off x="754391" y="7475265"/>
            <a:ext cx="848360" cy="238127"/>
          </a:xfrm>
          <a:prstGeom prst="rect">
            <a:avLst/>
          </a:prstGeom>
          <a:noFill/>
          <a:ln w="9525" algn="ctr">
            <a:noFill/>
            <a:miter lim="800000"/>
            <a:headEnd/>
            <a:tailEnd/>
          </a:ln>
        </p:spPr>
        <p:txBody>
          <a:bodyPr wrap="none" lIns="0" tIns="0" rIns="0" bIns="0" anchor="b"/>
          <a:lstStyle/>
          <a:p>
            <a:pPr defTabSz="1095947" eaLnBrk="0" hangingPunct="0">
              <a:spcBef>
                <a:spcPct val="0"/>
              </a:spcBef>
              <a:tabLst>
                <a:tab pos="553695" algn="l"/>
                <a:tab pos="5479835" algn="ctr"/>
                <a:tab pos="10141481" algn="r"/>
                <a:tab pos="10613363" algn="r"/>
              </a:tabLst>
              <a:defRPr/>
            </a:pPr>
            <a:fld id="{E46DE64C-7D15-458B-8CF1-EEE6A14FF4AB}" type="slidenum">
              <a:rPr lang="en-US" sz="1100">
                <a:solidFill>
                  <a:srgbClr val="807F83"/>
                </a:solidFill>
                <a:latin typeface="Arial"/>
              </a:rPr>
              <a:pPr defTabSz="1095947" eaLnBrk="0" hangingPunct="0">
                <a:spcBef>
                  <a:spcPct val="0"/>
                </a:spcBef>
                <a:tabLst>
                  <a:tab pos="553695" algn="l"/>
                  <a:tab pos="5479835" algn="ctr"/>
                  <a:tab pos="10141481" algn="r"/>
                  <a:tab pos="10613363" algn="r"/>
                </a:tabLst>
                <a:defRPr/>
              </a:pPr>
              <a:t>‹#›</a:t>
            </a:fld>
            <a:endParaRPr lang="en-US" sz="1100" dirty="0">
              <a:solidFill>
                <a:srgbClr val="807F83"/>
              </a:solidFill>
              <a:latin typeface="Arial"/>
            </a:endParaRPr>
          </a:p>
        </p:txBody>
      </p:sp>
      <p:pic>
        <p:nvPicPr>
          <p:cNvPr id="4" name="Picture 3" descr="juniper_black.png"/>
          <p:cNvPicPr>
            <a:picLocks noChangeAspect="1"/>
          </p:cNvPicPr>
          <p:nvPr userDrawn="1"/>
        </p:nvPicPr>
        <p:blipFill>
          <a:blip r:embed="rId2" cstate="print"/>
          <a:stretch>
            <a:fillRect/>
          </a:stretch>
        </p:blipFill>
        <p:spPr>
          <a:xfrm>
            <a:off x="12102277" y="7580015"/>
            <a:ext cx="1778323" cy="363748"/>
          </a:xfrm>
          <a:prstGeom prst="rect">
            <a:avLst/>
          </a:prstGeom>
        </p:spPr>
      </p:pic>
      <p:sp>
        <p:nvSpPr>
          <p:cNvPr id="5" name="TextBox 4"/>
          <p:cNvSpPr txBox="1"/>
          <p:nvPr userDrawn="1"/>
        </p:nvSpPr>
        <p:spPr>
          <a:xfrm>
            <a:off x="5336793" y="7489387"/>
            <a:ext cx="3964451" cy="292252"/>
          </a:xfrm>
          <a:prstGeom prst="rect">
            <a:avLst/>
          </a:prstGeom>
          <a:noFill/>
        </p:spPr>
        <p:txBody>
          <a:bodyPr wrap="none" lIns="121781" tIns="60892" rIns="121781" bIns="60892" rtlCol="0">
            <a:spAutoFit/>
          </a:bodyPr>
          <a:lstStyle/>
          <a:p>
            <a:pPr algn="ctr" defTabSz="1095959"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132547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DV6_16x9_2 Lines_1 Column">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485992" y="455509"/>
            <a:ext cx="13418397" cy="718296"/>
          </a:xfrm>
          <a:prstGeom prst="rect">
            <a:avLst/>
          </a:prstGeom>
        </p:spPr>
        <p:txBody>
          <a:bodyPr lIns="0" tIns="0" rIns="0" bIns="0" anchor="t">
            <a:noAutofit/>
          </a:bodyPr>
          <a:lstStyle>
            <a:lvl1pPr marL="0" indent="0" algn="l" defTabSz="1173877" rtl="0" eaLnBrk="1" latinLnBrk="0" hangingPunct="1">
              <a:lnSpc>
                <a:spcPct val="80000"/>
              </a:lnSpc>
              <a:spcBef>
                <a:spcPts val="0"/>
              </a:spcBef>
              <a:spcAft>
                <a:spcPts val="0"/>
              </a:spcAft>
              <a:buFont typeface="Arial" pitchFamily="34" charset="0"/>
              <a:buNone/>
              <a:defRPr lang="en-US" sz="4700" b="1" kern="1200" cap="all" baseline="0" smtClean="0">
                <a:solidFill>
                  <a:schemeClr val="tx1"/>
                </a:solidFill>
                <a:latin typeface="+mj-lt"/>
                <a:ea typeface="+mn-ea"/>
                <a:cs typeface="+mn-cs"/>
              </a:defRPr>
            </a:lvl1pPr>
          </a:lstStyle>
          <a:p>
            <a:pPr lvl="0"/>
            <a:r>
              <a:rPr lang="en-US" smtClean="0"/>
              <a:t>Click to edit Master text styles</a:t>
            </a:r>
          </a:p>
        </p:txBody>
      </p:sp>
      <p:sp>
        <p:nvSpPr>
          <p:cNvPr id="11" name="Text Placeholder 3"/>
          <p:cNvSpPr>
            <a:spLocks noGrp="1"/>
          </p:cNvSpPr>
          <p:nvPr>
            <p:ph type="body" sz="quarter" idx="15"/>
          </p:nvPr>
        </p:nvSpPr>
        <p:spPr>
          <a:xfrm>
            <a:off x="485992" y="1613827"/>
            <a:ext cx="13418397" cy="374940"/>
          </a:xfrm>
          <a:prstGeom prst="rect">
            <a:avLst/>
          </a:prstGeom>
        </p:spPr>
        <p:txBody>
          <a:bodyPr lIns="0" tIns="169565" rIns="130422" bIns="65221" anchor="t"/>
          <a:lstStyle>
            <a:lvl1pPr marL="0" indent="0" algn="l" defTabSz="1173877" rtl="0" eaLnBrk="1" latinLnBrk="0" hangingPunct="1">
              <a:lnSpc>
                <a:spcPct val="95000"/>
              </a:lnSpc>
              <a:spcBef>
                <a:spcPts val="429"/>
              </a:spcBef>
              <a:buFont typeface="Arial" pitchFamily="34" charset="0"/>
              <a:buNone/>
              <a:defRPr lang="en-US" sz="3600" kern="1200" smtClean="0">
                <a:solidFill>
                  <a:schemeClr val="accent3"/>
                </a:solidFill>
                <a:latin typeface="+mn-lt"/>
                <a:ea typeface="+mn-ea"/>
                <a:cs typeface="+mn-cs"/>
              </a:defRPr>
            </a:lvl1pPr>
            <a:lvl2pPr marL="0" indent="0" algn="l" defTabSz="1173877"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2pPr>
            <a:lvl3pPr marL="0" indent="0" algn="l" defTabSz="1173877"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3pPr>
            <a:lvl4pPr marL="0" indent="0" algn="l" defTabSz="1173877"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4pPr>
            <a:lvl5pPr marL="0" indent="0" algn="l" defTabSz="1173877"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5pPr>
          </a:lstStyle>
          <a:p>
            <a:pPr lvl="0"/>
            <a:r>
              <a:rPr lang="en-US" smtClean="0"/>
              <a:t>Click to edit Master text styles</a:t>
            </a:r>
          </a:p>
        </p:txBody>
      </p:sp>
      <p:sp>
        <p:nvSpPr>
          <p:cNvPr id="16" name="Text Placeholder 11"/>
          <p:cNvSpPr>
            <a:spLocks noGrp="1"/>
          </p:cNvSpPr>
          <p:nvPr>
            <p:ph type="body" sz="quarter" idx="14"/>
          </p:nvPr>
        </p:nvSpPr>
        <p:spPr>
          <a:xfrm>
            <a:off x="716879" y="2652188"/>
            <a:ext cx="13187541" cy="5096933"/>
          </a:xfrm>
          <a:prstGeom prst="rect">
            <a:avLst/>
          </a:prstGeom>
        </p:spPr>
        <p:txBody>
          <a:bodyPr lIns="130422" tIns="65221" rIns="130422" bIns="65221"/>
          <a:lstStyle>
            <a:lvl1pPr marL="0" indent="0">
              <a:lnSpc>
                <a:spcPct val="95000"/>
              </a:lnSpc>
              <a:spcBef>
                <a:spcPts val="0"/>
              </a:spcBef>
              <a:spcAft>
                <a:spcPts val="857"/>
              </a:spcAft>
              <a:buNone/>
              <a:defRPr sz="2900">
                <a:solidFill>
                  <a:schemeClr val="tx1"/>
                </a:solidFill>
              </a:defRPr>
            </a:lvl1pPr>
            <a:lvl2pPr marL="484592" indent="-292111">
              <a:lnSpc>
                <a:spcPct val="95000"/>
              </a:lnSpc>
              <a:spcBef>
                <a:spcPts val="0"/>
              </a:spcBef>
              <a:spcAft>
                <a:spcPts val="857"/>
              </a:spcAft>
              <a:buClr>
                <a:schemeClr val="accent3"/>
              </a:buClr>
              <a:buFont typeface="Wingdings" pitchFamily="2" charset="2"/>
              <a:buChar char="§"/>
              <a:defRPr sz="2700"/>
            </a:lvl2pPr>
            <a:lvl3pPr marL="484592" indent="0">
              <a:lnSpc>
                <a:spcPct val="95000"/>
              </a:lnSpc>
              <a:spcBef>
                <a:spcPts val="0"/>
              </a:spcBef>
              <a:spcAft>
                <a:spcPts val="429"/>
              </a:spcAft>
              <a:buClr>
                <a:schemeClr val="accent4"/>
              </a:buClr>
              <a:buFont typeface="Wingdings" pitchFamily="2" charset="2"/>
              <a:buNone/>
              <a:defRPr sz="2300">
                <a:solidFill>
                  <a:schemeClr val="accent3"/>
                </a:solidFill>
              </a:defRPr>
            </a:lvl3pPr>
            <a:lvl4pPr marL="978246" indent="-244557">
              <a:lnSpc>
                <a:spcPct val="95000"/>
              </a:lnSpc>
              <a:spcBef>
                <a:spcPts val="0"/>
              </a:spcBef>
              <a:spcAft>
                <a:spcPts val="429"/>
              </a:spcAft>
              <a:buClr>
                <a:schemeClr val="accent3"/>
              </a:buClr>
              <a:buFont typeface="Wingdings" pitchFamily="2" charset="2"/>
              <a:buChar char="§"/>
              <a:defRPr sz="2300"/>
            </a:lvl4pPr>
            <a:lvl5pPr marL="1222804" indent="-244557">
              <a:spcBef>
                <a:spcPts val="0"/>
              </a:spcBef>
              <a:spcAft>
                <a:spcPts val="143"/>
              </a:spcAft>
              <a:buClr>
                <a:schemeClr val="accent4"/>
              </a:buClr>
              <a:buFont typeface="Wingdings" pitchFamily="2" charset="2"/>
              <a:buChar cha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363905561"/>
      </p:ext>
    </p:extLst>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divider title upper lef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6003" y="451104"/>
            <a:ext cx="5852160" cy="7315200"/>
          </a:xfrm>
          <a:prstGeom prst="rect">
            <a:avLst/>
          </a:prstGeom>
        </p:spPr>
        <p:txBody>
          <a:bodyPr lIns="0" tIns="0" rIns="0" bIns="0" anchor="t">
            <a:noAutofit/>
          </a:bodyPr>
          <a:lstStyle>
            <a:lvl1pPr algn="l">
              <a:lnSpc>
                <a:spcPct val="80000"/>
              </a:lnSpc>
              <a:defRPr lang="en-US" b="1" cap="all" baseline="0">
                <a:solidFill>
                  <a:schemeClr val="bg1"/>
                </a:solidFill>
                <a:ea typeface="+mn-ea"/>
                <a:cs typeface="+mn-cs"/>
              </a:defRPr>
            </a:lvl1pPr>
          </a:lstStyle>
          <a:p>
            <a:pPr marL="0" lvl="0" indent="0" algn="l">
              <a:lnSpc>
                <a:spcPct val="80000"/>
              </a:lnSpc>
              <a:spcBef>
                <a:spcPts val="0"/>
              </a:spcBef>
              <a:spcAft>
                <a:spcPts val="0"/>
              </a:spcAft>
              <a:buFont typeface="Arial" pitchFamily="34" charset="0"/>
            </a:pPr>
            <a:r>
              <a:rPr lang="en-US" dirty="0" smtClean="0"/>
              <a:t>Click to edit Master title style</a:t>
            </a:r>
            <a:endParaRPr lang="en-US" dirty="0"/>
          </a:p>
        </p:txBody>
      </p:sp>
    </p:spTree>
    <p:extLst>
      <p:ext uri="{BB962C8B-B14F-4D97-AF65-F5344CB8AC3E}">
        <p14:creationId xmlns:p14="http://schemas.microsoft.com/office/powerpoint/2010/main" val="356060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ivider title upper right">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172239" y="451104"/>
            <a:ext cx="5852160" cy="7315200"/>
          </a:xfrm>
          <a:prstGeom prst="rect">
            <a:avLst/>
          </a:prstGeom>
        </p:spPr>
        <p:txBody>
          <a:bodyPr lIns="0" tIns="0" rIns="0" bIns="0" anchor="t">
            <a:noAutofit/>
          </a:bodyPr>
          <a:lstStyle>
            <a:lvl1pPr algn="l">
              <a:lnSpc>
                <a:spcPct val="80000"/>
              </a:lnSpc>
              <a:defRPr lang="en-US" b="1" cap="all" baseline="0">
                <a:solidFill>
                  <a:schemeClr val="bg1"/>
                </a:solidFill>
                <a:ea typeface="+mn-ea"/>
                <a:cs typeface="+mn-cs"/>
              </a:defRPr>
            </a:lvl1pPr>
          </a:lstStyle>
          <a:p>
            <a:pPr marL="0" lvl="0" indent="0" algn="l">
              <a:lnSpc>
                <a:spcPct val="80000"/>
              </a:lnSpc>
              <a:spcBef>
                <a:spcPts val="0"/>
              </a:spcBef>
              <a:spcAft>
                <a:spcPts val="0"/>
              </a:spcAft>
              <a:buFont typeface="Arial" pitchFamily="34" charset="0"/>
            </a:pPr>
            <a:r>
              <a:rPr lang="en-US" dirty="0" smtClean="0"/>
              <a:t>Click to edit Master title style</a:t>
            </a:r>
            <a:endParaRPr lang="en-US" dirty="0"/>
          </a:p>
        </p:txBody>
      </p:sp>
    </p:spTree>
    <p:extLst>
      <p:ext uri="{BB962C8B-B14F-4D97-AF65-F5344CB8AC3E}">
        <p14:creationId xmlns:p14="http://schemas.microsoft.com/office/powerpoint/2010/main" val="3671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ivider title lower righ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72239" y="451107"/>
            <a:ext cx="5852160" cy="6013196"/>
          </a:xfrm>
          <a:prstGeom prst="rect">
            <a:avLst/>
          </a:prstGeom>
        </p:spPr>
        <p:txBody>
          <a:bodyPr lIns="0" tIns="0" rIns="0" bIns="0" anchor="b">
            <a:noAutofit/>
          </a:bodyPr>
          <a:lstStyle>
            <a:lvl1pPr algn="l">
              <a:lnSpc>
                <a:spcPct val="80000"/>
              </a:lnSpc>
              <a:defRPr lang="en-US" b="1" cap="all" baseline="0">
                <a:solidFill>
                  <a:schemeClr val="bg1"/>
                </a:solidFill>
                <a:ea typeface="+mn-ea"/>
                <a:cs typeface="+mn-cs"/>
              </a:defRPr>
            </a:lvl1pPr>
          </a:lstStyle>
          <a:p>
            <a:pPr marL="0" lvl="0" indent="0" algn="l">
              <a:lnSpc>
                <a:spcPct val="80000"/>
              </a:lnSpc>
              <a:spcBef>
                <a:spcPts val="0"/>
              </a:spcBef>
              <a:spcAft>
                <a:spcPts val="0"/>
              </a:spcAft>
              <a:buFont typeface="Arial" pitchFamily="34" charset="0"/>
            </a:pPr>
            <a:r>
              <a:rPr lang="en-US" dirty="0" smtClean="0"/>
              <a:t>Click to edit Master title style</a:t>
            </a:r>
            <a:endParaRPr lang="en-US" dirty="0"/>
          </a:p>
        </p:txBody>
      </p:sp>
    </p:spTree>
    <p:extLst>
      <p:ext uri="{BB962C8B-B14F-4D97-AF65-F5344CB8AC3E}">
        <p14:creationId xmlns:p14="http://schemas.microsoft.com/office/powerpoint/2010/main" val="20004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8" name="Picture 2" descr="\\psf\Host\Volumes\EP File Share\ Juniper\Major Tasks\Template Redesign\Development\Round 14_Light Template Dev\Artwork\_Logos and Design Elements\Juniper Logo\juniper.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tretch/>
        </p:blipFill>
        <p:spPr bwMode="auto">
          <a:xfrm>
            <a:off x="5730240" y="3196265"/>
            <a:ext cx="3169920" cy="1837115"/>
          </a:xfrm>
          <a:prstGeom prst="rect">
            <a:avLst/>
          </a:prstGeom>
          <a:noFill/>
          <a:ln>
            <a:no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15296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7" y="306707"/>
            <a:ext cx="13152120" cy="889636"/>
          </a:xfrm>
          <a:prstGeom prst="rect">
            <a:avLst/>
          </a:prstGeom>
        </p:spPr>
        <p:txBody>
          <a:bodyPr lIns="121781" tIns="60892" rIns="121781" bIns="60892">
            <a:noAutofit/>
          </a:bodyPr>
          <a:lstStyle>
            <a:lvl1pPr algn="l" defTabSz="547992" rtl="0" eaLnBrk="1" fontAlgn="base" hangingPunct="1">
              <a:lnSpc>
                <a:spcPct val="90000"/>
              </a:lnSpc>
              <a:spcBef>
                <a:spcPct val="0"/>
              </a:spcBef>
              <a:spcAft>
                <a:spcPct val="20000"/>
              </a:spcAft>
              <a:defRPr lang="en-US" sz="2900" b="1" cap="all" baseline="0" dirty="0" smtClean="0">
                <a:solidFill>
                  <a:srgbClr val="292929"/>
                </a:solidFill>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62567821"/>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Blue Divider">
    <p:spTree>
      <p:nvGrpSpPr>
        <p:cNvPr id="1" name=""/>
        <p:cNvGrpSpPr/>
        <p:nvPr/>
      </p:nvGrpSpPr>
      <p:grpSpPr>
        <a:xfrm>
          <a:off x="0" y="0"/>
          <a:ext cx="0" cy="0"/>
          <a:chOff x="0" y="0"/>
          <a:chExt cx="0" cy="0"/>
        </a:xfrm>
      </p:grpSpPr>
      <p:pic>
        <p:nvPicPr>
          <p:cNvPr id="2" name="Picture 30" descr="blue-section"/>
          <p:cNvPicPr>
            <a:picLocks noChangeAspect="1" noChangeArrowheads="1"/>
          </p:cNvPicPr>
          <p:nvPr userDrawn="1"/>
        </p:nvPicPr>
        <p:blipFill>
          <a:blip r:embed="rId2" cstate="print"/>
          <a:srcRect/>
          <a:stretch>
            <a:fillRect/>
          </a:stretch>
        </p:blipFill>
        <p:spPr bwMode="auto">
          <a:xfrm>
            <a:off x="0" y="22"/>
            <a:ext cx="14630400" cy="8246747"/>
          </a:xfrm>
          <a:prstGeom prst="rect">
            <a:avLst/>
          </a:prstGeom>
          <a:noFill/>
          <a:ln w="9525">
            <a:noFill/>
            <a:miter lim="800000"/>
            <a:headEnd/>
            <a:tailEnd/>
          </a:ln>
        </p:spPr>
      </p:pic>
      <p:sp>
        <p:nvSpPr>
          <p:cNvPr id="3" name="Rectangle 3"/>
          <p:cNvSpPr>
            <a:spLocks noGrp="1" noChangeArrowheads="1"/>
          </p:cNvSpPr>
          <p:nvPr>
            <p:ph type="title"/>
          </p:nvPr>
        </p:nvSpPr>
        <p:spPr bwMode="auto">
          <a:xfrm>
            <a:off x="1463040" y="6031237"/>
            <a:ext cx="11734800" cy="1101091"/>
          </a:xfrm>
          <a:prstGeom prst="rect">
            <a:avLst/>
          </a:prstGeom>
          <a:noFill/>
          <a:ln w="9525" algn="ctr">
            <a:noFill/>
            <a:miter lim="800000"/>
            <a:headEnd/>
            <a:tailEnd/>
          </a:ln>
        </p:spPr>
        <p:txBody>
          <a:bodyPr vert="horz" wrap="square" lIns="0" tIns="0" rIns="0" bIns="0" numCol="1" anchor="b" anchorCtr="0" compatLnSpc="1">
            <a:prstTxWarp prst="textNoShape">
              <a:avLst/>
            </a:prstTxWarp>
          </a:bodyPr>
          <a:lstStyle>
            <a:lvl1pPr algn="l">
              <a:defRPr sz="3600">
                <a:solidFill>
                  <a:schemeClr val="bg1"/>
                </a:solidFill>
              </a:defRPr>
            </a:lvl1pPr>
          </a:lstStyle>
          <a:p>
            <a:pPr lvl="0"/>
            <a:r>
              <a:rPr lang="en-US" smtClean="0"/>
              <a:t>Click to edit Master title style</a:t>
            </a:r>
          </a:p>
        </p:txBody>
      </p:sp>
    </p:spTree>
    <p:extLst>
      <p:ext uri="{BB962C8B-B14F-4D97-AF65-F5344CB8AC3E}">
        <p14:creationId xmlns:p14="http://schemas.microsoft.com/office/powerpoint/2010/main" val="15361764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0" name="Text Placeholder 4"/>
          <p:cNvSpPr>
            <a:spLocks noGrp="1"/>
          </p:cNvSpPr>
          <p:nvPr userDrawn="1">
            <p:ph type="body" sz="quarter" idx="14" hasCustomPrompt="1"/>
          </p:nvPr>
        </p:nvSpPr>
        <p:spPr>
          <a:xfrm>
            <a:off x="6598939" y="5572672"/>
            <a:ext cx="7425479" cy="546848"/>
          </a:xfrm>
          <a:prstGeom prst="rect">
            <a:avLst/>
          </a:prstGeom>
        </p:spPr>
        <p:txBody>
          <a:bodyPr lIns="0" tIns="135302" rIns="0" bIns="135302"/>
          <a:lstStyle>
            <a:lvl1pPr marL="0" marR="0" indent="0" algn="l" defTabSz="1095930" rtl="0" eaLnBrk="1" fontAlgn="auto" latinLnBrk="0" hangingPunct="1">
              <a:lnSpc>
                <a:spcPct val="100000"/>
              </a:lnSpc>
              <a:spcBef>
                <a:spcPct val="20000"/>
              </a:spcBef>
              <a:spcAft>
                <a:spcPts val="0"/>
              </a:spcAft>
              <a:buClrTx/>
              <a:buSzTx/>
              <a:buFont typeface="Arial" pitchFamily="34" charset="0"/>
              <a:buNone/>
              <a:tabLst/>
              <a:defRPr lang="en-US" sz="2300" kern="1200" smtClean="0">
                <a:solidFill>
                  <a:schemeClr val="bg1"/>
                </a:solidFill>
                <a:latin typeface="+mn-lt"/>
                <a:ea typeface="+mn-ea"/>
                <a:cs typeface="+mn-cs"/>
              </a:defRPr>
            </a:lvl1pPr>
            <a:lvl2pPr marL="0" marR="0" indent="0" algn="l" defTabSz="1095930" rtl="0" eaLnBrk="1" fontAlgn="auto" latinLnBrk="0" hangingPunct="1">
              <a:lnSpc>
                <a:spcPct val="100000"/>
              </a:lnSpc>
              <a:spcBef>
                <a:spcPct val="20000"/>
              </a:spcBef>
              <a:spcAft>
                <a:spcPts val="0"/>
              </a:spcAft>
              <a:buClrTx/>
              <a:buSzTx/>
              <a:buFont typeface="Arial" pitchFamily="34" charset="0"/>
              <a:buNone/>
              <a:tabLst/>
              <a:defRPr lang="en-US" sz="2400" kern="1200" smtClean="0">
                <a:solidFill>
                  <a:srgbClr val="FFFFFF"/>
                </a:solidFill>
                <a:latin typeface="+mn-lt"/>
                <a:ea typeface="+mn-ea"/>
                <a:cs typeface="+mn-cs"/>
              </a:defRPr>
            </a:lvl2pPr>
            <a:lvl3pPr marL="0" marR="0" indent="0" algn="l" defTabSz="1095930" rtl="0" eaLnBrk="1" fontAlgn="auto" latinLnBrk="0" hangingPunct="1">
              <a:lnSpc>
                <a:spcPct val="100000"/>
              </a:lnSpc>
              <a:spcBef>
                <a:spcPct val="20000"/>
              </a:spcBef>
              <a:spcAft>
                <a:spcPts val="0"/>
              </a:spcAft>
              <a:buClrTx/>
              <a:buSzTx/>
              <a:buFont typeface="Arial" pitchFamily="34" charset="0"/>
              <a:buNone/>
              <a:tabLst/>
              <a:defRPr lang="en-US" sz="2400" kern="1200" smtClean="0">
                <a:solidFill>
                  <a:srgbClr val="FFFFFF"/>
                </a:solidFill>
                <a:latin typeface="+mn-lt"/>
                <a:ea typeface="+mn-ea"/>
                <a:cs typeface="+mn-cs"/>
              </a:defRPr>
            </a:lvl3pPr>
            <a:lvl4pPr marL="0" marR="0" indent="0" algn="l" defTabSz="1095930" rtl="0" eaLnBrk="1" fontAlgn="auto" latinLnBrk="0" hangingPunct="1">
              <a:lnSpc>
                <a:spcPct val="100000"/>
              </a:lnSpc>
              <a:spcBef>
                <a:spcPct val="20000"/>
              </a:spcBef>
              <a:spcAft>
                <a:spcPts val="0"/>
              </a:spcAft>
              <a:buClrTx/>
              <a:buSzTx/>
              <a:buFont typeface="Arial" pitchFamily="34" charset="0"/>
              <a:buNone/>
              <a:tabLst/>
              <a:defRPr lang="en-US" sz="2400" kern="1200" smtClean="0">
                <a:solidFill>
                  <a:srgbClr val="FFFFFF"/>
                </a:solidFill>
                <a:latin typeface="+mn-lt"/>
                <a:ea typeface="+mn-ea"/>
                <a:cs typeface="+mn-cs"/>
              </a:defRPr>
            </a:lvl4pPr>
            <a:lvl5pPr marL="0" marR="0" indent="0" algn="l" defTabSz="1095930" rtl="0" eaLnBrk="1" fontAlgn="auto" latinLnBrk="0" hangingPunct="1">
              <a:lnSpc>
                <a:spcPct val="100000"/>
              </a:lnSpc>
              <a:spcBef>
                <a:spcPct val="20000"/>
              </a:spcBef>
              <a:spcAft>
                <a:spcPts val="0"/>
              </a:spcAft>
              <a:buClrTx/>
              <a:buSzTx/>
              <a:buFont typeface="Arial" pitchFamily="34" charset="0"/>
              <a:buNone/>
              <a:tabLst/>
              <a:defRPr lang="en-US" sz="2400" kern="1200">
                <a:solidFill>
                  <a:srgbClr val="FFFFFF"/>
                </a:solidFill>
                <a:latin typeface="+mn-lt"/>
                <a:ea typeface="+mn-ea"/>
                <a:cs typeface="+mn-cs"/>
              </a:defRPr>
            </a:lvl5pPr>
          </a:lstStyle>
          <a:p>
            <a:pPr lvl="0"/>
            <a:r>
              <a:rPr lang="en-US" smtClean="0"/>
              <a:t>Presenter Name Goes Here</a:t>
            </a:r>
            <a:endParaRPr lang="en-US"/>
          </a:p>
        </p:txBody>
      </p:sp>
      <p:sp>
        <p:nvSpPr>
          <p:cNvPr id="41" name="Text Placeholder 18"/>
          <p:cNvSpPr>
            <a:spLocks noGrp="1"/>
          </p:cNvSpPr>
          <p:nvPr userDrawn="1">
            <p:ph type="body" sz="quarter" idx="15" hasCustomPrompt="1"/>
          </p:nvPr>
        </p:nvSpPr>
        <p:spPr>
          <a:xfrm>
            <a:off x="6598939" y="6027365"/>
            <a:ext cx="7425479" cy="468304"/>
          </a:xfrm>
          <a:prstGeom prst="rect">
            <a:avLst/>
          </a:prstGeom>
        </p:spPr>
        <p:txBody>
          <a:bodyPr lIns="0" tIns="135302" rIns="0" bIns="135302"/>
          <a:lstStyle>
            <a:lvl1pPr marL="410998" indent="-410998">
              <a:spcBef>
                <a:spcPts val="0"/>
              </a:spcBef>
              <a:buNone/>
              <a:defRPr lang="en-US" sz="1700" b="1" kern="1200" cap="all" baseline="0" smtClean="0">
                <a:solidFill>
                  <a:schemeClr val="bg1"/>
                </a:solidFill>
                <a:latin typeface="+mn-lt"/>
                <a:ea typeface="+mn-ea"/>
                <a:cs typeface="+mn-cs"/>
              </a:defRPr>
            </a:lvl1pPr>
          </a:lstStyle>
          <a:p>
            <a:pPr marL="0" marR="0" lvl="0" indent="0" algn="l" defTabSz="1095930" rtl="0" eaLnBrk="1" fontAlgn="auto" latinLnBrk="0" hangingPunct="1">
              <a:lnSpc>
                <a:spcPct val="100000"/>
              </a:lnSpc>
              <a:spcBef>
                <a:spcPct val="20000"/>
              </a:spcBef>
              <a:spcAft>
                <a:spcPts val="0"/>
              </a:spcAft>
              <a:buClrTx/>
              <a:buSzTx/>
              <a:tabLst/>
            </a:pPr>
            <a:r>
              <a:rPr lang="en-US" smtClean="0"/>
              <a:t>presenter title goes here</a:t>
            </a:r>
            <a:endParaRPr lang="en-US"/>
          </a:p>
        </p:txBody>
      </p:sp>
      <p:sp>
        <p:nvSpPr>
          <p:cNvPr id="42" name="Text Placeholder 20"/>
          <p:cNvSpPr>
            <a:spLocks noGrp="1"/>
          </p:cNvSpPr>
          <p:nvPr userDrawn="1">
            <p:ph type="body" sz="quarter" idx="16" hasCustomPrompt="1"/>
          </p:nvPr>
        </p:nvSpPr>
        <p:spPr>
          <a:xfrm>
            <a:off x="6598939" y="1595511"/>
            <a:ext cx="7425479" cy="2921000"/>
          </a:xfrm>
          <a:prstGeom prst="rect">
            <a:avLst/>
          </a:prstGeom>
        </p:spPr>
        <p:txBody>
          <a:bodyPr lIns="0" tIns="135302" rIns="0" bIns="135302" anchor="b"/>
          <a:lstStyle>
            <a:lvl1pPr marL="0" indent="0">
              <a:lnSpc>
                <a:spcPct val="85000"/>
              </a:lnSpc>
              <a:spcBef>
                <a:spcPts val="0"/>
              </a:spcBef>
              <a:buNone/>
              <a:defRPr lang="en-US" sz="5900" b="1" kern="1200" cap="all" baseline="0" dirty="0" smtClean="0">
                <a:solidFill>
                  <a:schemeClr val="bg1"/>
                </a:solidFill>
                <a:latin typeface="+mn-lt"/>
                <a:ea typeface="+mn-ea"/>
                <a:cs typeface="Aparajita" pitchFamily="34" charset="0"/>
              </a:defRPr>
            </a:lvl1pPr>
          </a:lstStyle>
          <a:p>
            <a:pPr lvl="0"/>
            <a:r>
              <a:rPr lang="en-US" dirty="0" smtClean="0"/>
              <a:t>PRESENTATION TITLE</a:t>
            </a:r>
          </a:p>
        </p:txBody>
      </p:sp>
      <p:sp>
        <p:nvSpPr>
          <p:cNvPr id="12" name="Text Placeholder 5"/>
          <p:cNvSpPr>
            <a:spLocks noGrp="1"/>
          </p:cNvSpPr>
          <p:nvPr userDrawn="1">
            <p:ph type="body" sz="quarter" idx="17" hasCustomPrompt="1"/>
          </p:nvPr>
        </p:nvSpPr>
        <p:spPr>
          <a:xfrm>
            <a:off x="6598939" y="4721988"/>
            <a:ext cx="7425479" cy="577849"/>
          </a:xfrm>
          <a:prstGeom prst="rect">
            <a:avLst/>
          </a:prstGeom>
        </p:spPr>
        <p:txBody>
          <a:bodyPr lIns="0" tIns="67661" rIns="135302" bIns="67661"/>
          <a:lstStyle>
            <a:lvl1pPr marL="0" indent="0">
              <a:buNone/>
              <a:defRPr sz="2900">
                <a:solidFill>
                  <a:schemeClr val="bg1"/>
                </a:solidFill>
              </a:defRPr>
            </a:lvl1pPr>
            <a:lvl2pPr>
              <a:defRPr sz="3100">
                <a:solidFill>
                  <a:schemeClr val="accent4"/>
                </a:solidFill>
              </a:defRPr>
            </a:lvl2pPr>
            <a:lvl3pPr>
              <a:defRPr sz="3100">
                <a:solidFill>
                  <a:schemeClr val="accent4"/>
                </a:solidFill>
              </a:defRPr>
            </a:lvl3pPr>
            <a:lvl4pPr>
              <a:defRPr sz="3100">
                <a:solidFill>
                  <a:schemeClr val="accent4"/>
                </a:solidFill>
              </a:defRPr>
            </a:lvl4pPr>
            <a:lvl5pPr>
              <a:defRPr sz="3100">
                <a:solidFill>
                  <a:schemeClr val="accent4"/>
                </a:solidFill>
              </a:defRPr>
            </a:lvl5pPr>
          </a:lstStyle>
          <a:p>
            <a:pPr lvl="0"/>
            <a:r>
              <a:rPr lang="en-US" dirty="0" smtClean="0"/>
              <a:t>Presentation Subtitle Goes Here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503" y="501397"/>
            <a:ext cx="2294424" cy="473851"/>
          </a:xfrm>
          <a:prstGeom prst="rect">
            <a:avLst/>
          </a:prstGeom>
          <a:noFill/>
          <a:ln>
            <a:noFill/>
          </a:ln>
        </p:spPr>
      </p:pic>
    </p:spTree>
    <p:extLst>
      <p:ext uri="{BB962C8B-B14F-4D97-AF65-F5344CB8AC3E}">
        <p14:creationId xmlns:p14="http://schemas.microsoft.com/office/powerpoint/2010/main" val="121904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 line title, subtitle, body">
    <p:spTree>
      <p:nvGrpSpPr>
        <p:cNvPr id="1" name=""/>
        <p:cNvGrpSpPr/>
        <p:nvPr/>
      </p:nvGrpSpPr>
      <p:grpSpPr>
        <a:xfrm>
          <a:off x="0" y="0"/>
          <a:ext cx="0" cy="0"/>
          <a:chOff x="0" y="0"/>
          <a:chExt cx="0" cy="0"/>
        </a:xfrm>
      </p:grpSpPr>
      <p:sp>
        <p:nvSpPr>
          <p:cNvPr id="11" name="Text Placeholder 7"/>
          <p:cNvSpPr>
            <a:spLocks noGrp="1"/>
          </p:cNvSpPr>
          <p:nvPr>
            <p:ph type="body" sz="quarter" idx="10"/>
          </p:nvPr>
        </p:nvSpPr>
        <p:spPr>
          <a:xfrm>
            <a:off x="606007" y="1918359"/>
            <a:ext cx="13418397" cy="4260851"/>
          </a:xfrm>
          <a:prstGeom prst="rect">
            <a:avLst/>
          </a:prstGeom>
        </p:spPr>
        <p:txBody>
          <a:bodyPr lIns="0" tIns="0" rIns="0" bIns="0" anchor="t">
            <a:noAutofit/>
          </a:bodyPr>
          <a:lstStyle>
            <a:lvl1pPr marL="0" indent="0" algn="l" defTabSz="986385" rtl="0" eaLnBrk="1" latinLnBrk="0" hangingPunct="1">
              <a:lnSpc>
                <a:spcPct val="100000"/>
              </a:lnSpc>
              <a:spcBef>
                <a:spcPts val="1680"/>
              </a:spcBef>
              <a:spcAft>
                <a:spcPts val="0"/>
              </a:spcAft>
              <a:buFont typeface="Arial" pitchFamily="34" charset="0"/>
              <a:buNone/>
              <a:defRPr lang="en-US" sz="2300" b="0" kern="1200" cap="none" baseline="0" smtClean="0">
                <a:solidFill>
                  <a:schemeClr val="tx1"/>
                </a:solidFill>
                <a:latin typeface="+mn-lt"/>
                <a:ea typeface="+mn-ea"/>
                <a:cs typeface="+mn-cs"/>
              </a:defRPr>
            </a:lvl1pPr>
            <a:lvl2pPr marL="411008" indent="-274005">
              <a:lnSpc>
                <a:spcPct val="100000"/>
              </a:lnSpc>
              <a:spcBef>
                <a:spcPts val="1680"/>
              </a:spcBef>
              <a:buFont typeface="Arial" pitchFamily="34" charset="0"/>
              <a:buChar char="•"/>
              <a:defRPr sz="2300">
                <a:latin typeface="+mn-lt"/>
              </a:defRPr>
            </a:lvl2pPr>
            <a:lvl3pPr marL="685010" indent="-274005">
              <a:lnSpc>
                <a:spcPct val="100000"/>
              </a:lnSpc>
              <a:spcBef>
                <a:spcPts val="1680"/>
              </a:spcBef>
              <a:buFont typeface="Arial" pitchFamily="34" charset="0"/>
              <a:buChar char="–"/>
              <a:defRPr sz="2300">
                <a:latin typeface="+mn-lt"/>
              </a:defRPr>
            </a:lvl3pPr>
            <a:lvl4pPr marL="958999" indent="-274005">
              <a:lnSpc>
                <a:spcPct val="100000"/>
              </a:lnSpc>
              <a:spcBef>
                <a:spcPts val="1680"/>
              </a:spcBef>
              <a:buFont typeface="Arial" pitchFamily="34" charset="0"/>
              <a:buChar char="•"/>
              <a:defRPr sz="2300">
                <a:latin typeface="+mn-lt"/>
              </a:defRPr>
            </a:lvl4pPr>
            <a:lvl5pPr marL="1232997" indent="-274005">
              <a:lnSpc>
                <a:spcPct val="100000"/>
              </a:lnSpc>
              <a:spcBef>
                <a:spcPts val="1680"/>
              </a:spcBef>
              <a:buFont typeface="Arial" pitchFamily="34" charset="0"/>
              <a:buChar char="–"/>
              <a:defRPr sz="23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5" hasCustomPrompt="1"/>
          </p:nvPr>
        </p:nvSpPr>
        <p:spPr>
          <a:xfrm>
            <a:off x="606007" y="932688"/>
            <a:ext cx="13418397" cy="438912"/>
          </a:xfrm>
          <a:prstGeom prst="rect">
            <a:avLst/>
          </a:prstGeom>
        </p:spPr>
        <p:txBody>
          <a:bodyPr lIns="0" tIns="0" rIns="121782" bIns="60894" anchor="t" anchorCtr="0"/>
          <a:lstStyle>
            <a:lvl1pPr marL="0" indent="0" algn="l" defTabSz="986385" rtl="0" eaLnBrk="1" latinLnBrk="0" hangingPunct="1">
              <a:spcBef>
                <a:spcPct val="20000"/>
              </a:spcBef>
              <a:buFont typeface="Arial" pitchFamily="34" charset="0"/>
              <a:buNone/>
              <a:defRPr lang="en-US" sz="2300" kern="1200" smtClean="0">
                <a:solidFill>
                  <a:schemeClr val="bg1">
                    <a:lumMod val="50000"/>
                  </a:schemeClr>
                </a:solidFill>
                <a:latin typeface="+mn-lt"/>
                <a:ea typeface="+mn-ea"/>
                <a:cs typeface="+mn-cs"/>
              </a:defRPr>
            </a:lvl1pPr>
            <a:lvl2pPr marL="0" indent="0" algn="l" defTabSz="986385"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2pPr>
            <a:lvl3pPr marL="0" indent="0" algn="l" defTabSz="986385"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3pPr>
            <a:lvl4pPr marL="0" indent="0" algn="l" defTabSz="986385"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4pPr>
            <a:lvl5pPr marL="0" indent="0" algn="l" defTabSz="986385"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5pPr>
          </a:lstStyle>
          <a:p>
            <a:pPr lvl="0"/>
            <a:r>
              <a:rPr lang="en-US" dirty="0" smtClean="0"/>
              <a:t>Subtitle: 18pt Arial, Title Case</a:t>
            </a:r>
          </a:p>
        </p:txBody>
      </p:sp>
      <p:sp>
        <p:nvSpPr>
          <p:cNvPr id="7" name="Title 6"/>
          <p:cNvSpPr>
            <a:spLocks noGrp="1"/>
          </p:cNvSpPr>
          <p:nvPr>
            <p:ph type="title" hasCustomPrompt="1"/>
          </p:nvPr>
        </p:nvSpPr>
        <p:spPr>
          <a:xfrm>
            <a:off x="606007" y="451105"/>
            <a:ext cx="13418397" cy="482803"/>
          </a:xfrm>
          <a:prstGeom prst="rect">
            <a:avLst/>
          </a:prstGeom>
        </p:spPr>
        <p:txBody>
          <a:bodyPr lIns="0" tIns="0" rIns="0" bIns="0" anchor="t">
            <a:noAutofit/>
          </a:bodyPr>
          <a:lstStyle>
            <a:lvl1pPr algn="l">
              <a:lnSpc>
                <a:spcPct val="80000"/>
              </a:lnSpc>
              <a:defRPr lang="en-US" sz="4300" b="1" cap="all" baseline="0" dirty="0" smtClean="0">
                <a:ea typeface="+mn-ea"/>
                <a:cs typeface="+mn-cs"/>
              </a:defRPr>
            </a:lvl1pPr>
          </a:lstStyle>
          <a:p>
            <a:pPr marL="0" lvl="0" indent="0" algn="l">
              <a:lnSpc>
                <a:spcPct val="80000"/>
              </a:lnSpc>
              <a:spcBef>
                <a:spcPts val="0"/>
              </a:spcBef>
              <a:spcAft>
                <a:spcPts val="0"/>
              </a:spcAft>
              <a:buFont typeface="Arial" pitchFamily="34" charset="0"/>
            </a:pPr>
            <a:r>
              <a:rPr lang="en-US" dirty="0" smtClean="0"/>
              <a:t>36pt, 1-2+ Lines, cap-case</a:t>
            </a:r>
          </a:p>
        </p:txBody>
      </p:sp>
      <p:sp>
        <p:nvSpPr>
          <p:cNvPr id="6" name="Rectangle 26"/>
          <p:cNvSpPr>
            <a:spLocks noChangeArrowheads="1"/>
          </p:cNvSpPr>
          <p:nvPr userDrawn="1"/>
        </p:nvSpPr>
        <p:spPr bwMode="black">
          <a:xfrm>
            <a:off x="754391" y="7475262"/>
            <a:ext cx="848360" cy="238127"/>
          </a:xfrm>
          <a:prstGeom prst="rect">
            <a:avLst/>
          </a:prstGeom>
          <a:noFill/>
          <a:ln w="9525" algn="ctr">
            <a:noFill/>
            <a:miter lim="800000"/>
            <a:headEnd/>
            <a:tailEnd/>
          </a:ln>
        </p:spPr>
        <p:txBody>
          <a:bodyPr wrap="none" lIns="0" tIns="0" rIns="0" bIns="0" anchor="b"/>
          <a:lstStyle/>
          <a:p>
            <a:pPr defTabSz="1095975" eaLnBrk="0" hangingPunct="0">
              <a:spcBef>
                <a:spcPct val="0"/>
              </a:spcBef>
              <a:tabLst>
                <a:tab pos="553707" algn="l"/>
                <a:tab pos="5479970" algn="ctr"/>
                <a:tab pos="10141736" algn="r"/>
                <a:tab pos="10613623" algn="r"/>
              </a:tabLst>
              <a:defRPr/>
            </a:pPr>
            <a:fld id="{E46DE64C-7D15-458B-8CF1-EEE6A14FF4AB}" type="slidenum">
              <a:rPr lang="en-US" sz="1100">
                <a:solidFill>
                  <a:srgbClr val="807F83"/>
                </a:solidFill>
                <a:latin typeface="Arial"/>
              </a:rPr>
              <a:pPr defTabSz="1095975" eaLnBrk="0" hangingPunct="0">
                <a:spcBef>
                  <a:spcPct val="0"/>
                </a:spcBef>
                <a:tabLst>
                  <a:tab pos="553707" algn="l"/>
                  <a:tab pos="5479970" algn="ctr"/>
                  <a:tab pos="10141736" algn="r"/>
                  <a:tab pos="10613623" algn="r"/>
                </a:tabLst>
                <a:defRPr/>
              </a:pPr>
              <a:t>‹#›</a:t>
            </a:fld>
            <a:endParaRPr lang="en-US" sz="1100" dirty="0">
              <a:solidFill>
                <a:srgbClr val="807F83"/>
              </a:solidFill>
              <a:latin typeface="Arial"/>
            </a:endParaRPr>
          </a:p>
        </p:txBody>
      </p:sp>
      <p:pic>
        <p:nvPicPr>
          <p:cNvPr id="8" name="Picture 7" descr="juniper_black.png"/>
          <p:cNvPicPr>
            <a:picLocks noChangeAspect="1"/>
          </p:cNvPicPr>
          <p:nvPr userDrawn="1"/>
        </p:nvPicPr>
        <p:blipFill>
          <a:blip r:embed="rId2" cstate="print"/>
          <a:stretch>
            <a:fillRect/>
          </a:stretch>
        </p:blipFill>
        <p:spPr>
          <a:xfrm>
            <a:off x="12102277" y="7580015"/>
            <a:ext cx="1778323" cy="363748"/>
          </a:xfrm>
          <a:prstGeom prst="rect">
            <a:avLst/>
          </a:prstGeom>
        </p:spPr>
      </p:pic>
      <p:sp>
        <p:nvSpPr>
          <p:cNvPr id="9" name="TextBox 8"/>
          <p:cNvSpPr txBox="1"/>
          <p:nvPr userDrawn="1"/>
        </p:nvSpPr>
        <p:spPr>
          <a:xfrm>
            <a:off x="5336802" y="7489404"/>
            <a:ext cx="3964452" cy="292259"/>
          </a:xfrm>
          <a:prstGeom prst="rect">
            <a:avLst/>
          </a:prstGeom>
          <a:noFill/>
        </p:spPr>
        <p:txBody>
          <a:bodyPr wrap="none" lIns="121782" tIns="60894" rIns="121782" bIns="60894" rtlCol="0">
            <a:spAutoFit/>
          </a:bodyPr>
          <a:lstStyle/>
          <a:p>
            <a:pPr algn="ctr" defTabSz="1095987"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308845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 line title, subtitle, body">
    <p:spTree>
      <p:nvGrpSpPr>
        <p:cNvPr id="1" name=""/>
        <p:cNvGrpSpPr/>
        <p:nvPr/>
      </p:nvGrpSpPr>
      <p:grpSpPr>
        <a:xfrm>
          <a:off x="0" y="0"/>
          <a:ext cx="0" cy="0"/>
          <a:chOff x="0" y="0"/>
          <a:chExt cx="0" cy="0"/>
        </a:xfrm>
      </p:grpSpPr>
      <p:sp>
        <p:nvSpPr>
          <p:cNvPr id="11" name="Text Placeholder 7"/>
          <p:cNvSpPr>
            <a:spLocks noGrp="1"/>
          </p:cNvSpPr>
          <p:nvPr>
            <p:ph type="body" sz="quarter" idx="10"/>
          </p:nvPr>
        </p:nvSpPr>
        <p:spPr>
          <a:xfrm>
            <a:off x="606007" y="2457245"/>
            <a:ext cx="13418397" cy="4260851"/>
          </a:xfrm>
          <a:prstGeom prst="rect">
            <a:avLst/>
          </a:prstGeom>
        </p:spPr>
        <p:txBody>
          <a:bodyPr lIns="0" tIns="0" rIns="0" bIns="0" anchor="t">
            <a:noAutofit/>
          </a:bodyPr>
          <a:lstStyle>
            <a:lvl1pPr marL="0" indent="0" algn="l" defTabSz="986385" rtl="0" eaLnBrk="1" latinLnBrk="0" hangingPunct="1">
              <a:lnSpc>
                <a:spcPct val="100000"/>
              </a:lnSpc>
              <a:spcBef>
                <a:spcPts val="1680"/>
              </a:spcBef>
              <a:spcAft>
                <a:spcPts val="0"/>
              </a:spcAft>
              <a:buFont typeface="Arial" pitchFamily="34" charset="0"/>
              <a:buNone/>
              <a:defRPr lang="en-US" sz="2300" b="0" kern="1200" cap="none" baseline="0" smtClean="0">
                <a:solidFill>
                  <a:schemeClr val="tx1"/>
                </a:solidFill>
                <a:latin typeface="+mn-lt"/>
                <a:ea typeface="+mn-ea"/>
                <a:cs typeface="+mn-cs"/>
              </a:defRPr>
            </a:lvl1pPr>
            <a:lvl2pPr marL="411008" indent="-274005">
              <a:lnSpc>
                <a:spcPct val="100000"/>
              </a:lnSpc>
              <a:spcBef>
                <a:spcPts val="1680"/>
              </a:spcBef>
              <a:buFont typeface="Arial" pitchFamily="34" charset="0"/>
              <a:buChar char="•"/>
              <a:defRPr sz="2300">
                <a:latin typeface="+mn-lt"/>
              </a:defRPr>
            </a:lvl2pPr>
            <a:lvl3pPr marL="685010" indent="-274005">
              <a:lnSpc>
                <a:spcPct val="100000"/>
              </a:lnSpc>
              <a:spcBef>
                <a:spcPts val="1680"/>
              </a:spcBef>
              <a:buFont typeface="Arial" pitchFamily="34" charset="0"/>
              <a:buChar char="–"/>
              <a:defRPr sz="2300">
                <a:latin typeface="+mn-lt"/>
              </a:defRPr>
            </a:lvl3pPr>
            <a:lvl4pPr marL="958999" indent="-274005">
              <a:lnSpc>
                <a:spcPct val="100000"/>
              </a:lnSpc>
              <a:spcBef>
                <a:spcPts val="1680"/>
              </a:spcBef>
              <a:buFont typeface="Arial" pitchFamily="34" charset="0"/>
              <a:buChar char="•"/>
              <a:defRPr sz="2300">
                <a:latin typeface="+mn-lt"/>
              </a:defRPr>
            </a:lvl4pPr>
            <a:lvl5pPr marL="1232997" indent="-274005">
              <a:lnSpc>
                <a:spcPct val="100000"/>
              </a:lnSpc>
              <a:spcBef>
                <a:spcPts val="1680"/>
              </a:spcBef>
              <a:buFont typeface="Arial" pitchFamily="34" charset="0"/>
              <a:buChar char="–"/>
              <a:defRPr sz="23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5" hasCustomPrompt="1"/>
          </p:nvPr>
        </p:nvSpPr>
        <p:spPr>
          <a:xfrm>
            <a:off x="606007" y="1471576"/>
            <a:ext cx="13418397" cy="438912"/>
          </a:xfrm>
          <a:prstGeom prst="rect">
            <a:avLst/>
          </a:prstGeom>
        </p:spPr>
        <p:txBody>
          <a:bodyPr lIns="0" tIns="0" rIns="121782" bIns="60894" anchor="t" anchorCtr="0"/>
          <a:lstStyle>
            <a:lvl1pPr marL="0" indent="0" algn="l" defTabSz="986385" rtl="0" eaLnBrk="1" latinLnBrk="0" hangingPunct="1">
              <a:spcBef>
                <a:spcPct val="20000"/>
              </a:spcBef>
              <a:buFont typeface="Arial" pitchFamily="34" charset="0"/>
              <a:buNone/>
              <a:defRPr lang="en-US" sz="2300" kern="1200" smtClean="0">
                <a:solidFill>
                  <a:schemeClr val="bg1">
                    <a:lumMod val="50000"/>
                  </a:schemeClr>
                </a:solidFill>
                <a:latin typeface="+mn-lt"/>
                <a:ea typeface="+mn-ea"/>
                <a:cs typeface="+mn-cs"/>
              </a:defRPr>
            </a:lvl1pPr>
            <a:lvl2pPr marL="0" indent="0" algn="l" defTabSz="986385"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2pPr>
            <a:lvl3pPr marL="0" indent="0" algn="l" defTabSz="986385"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3pPr>
            <a:lvl4pPr marL="0" indent="0" algn="l" defTabSz="986385"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4pPr>
            <a:lvl5pPr marL="0" indent="0" algn="l" defTabSz="986385"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5pPr>
          </a:lstStyle>
          <a:p>
            <a:pPr lvl="0"/>
            <a:r>
              <a:rPr lang="en-US" dirty="0" smtClean="0"/>
              <a:t>Subtitle: 20pt Arial, Title Case</a:t>
            </a:r>
          </a:p>
        </p:txBody>
      </p:sp>
      <p:sp>
        <p:nvSpPr>
          <p:cNvPr id="7" name="Title 6"/>
          <p:cNvSpPr>
            <a:spLocks noGrp="1"/>
          </p:cNvSpPr>
          <p:nvPr>
            <p:ph type="title" hasCustomPrompt="1"/>
          </p:nvPr>
        </p:nvSpPr>
        <p:spPr>
          <a:xfrm>
            <a:off x="606007" y="451109"/>
            <a:ext cx="13418397" cy="1020472"/>
          </a:xfrm>
          <a:prstGeom prst="rect">
            <a:avLst/>
          </a:prstGeom>
        </p:spPr>
        <p:txBody>
          <a:bodyPr lIns="0" tIns="0" rIns="0" bIns="0" anchor="t">
            <a:noAutofit/>
          </a:bodyPr>
          <a:lstStyle>
            <a:lvl1pPr algn="l">
              <a:lnSpc>
                <a:spcPct val="80000"/>
              </a:lnSpc>
              <a:defRPr lang="en-US" sz="4300" b="1" cap="all" baseline="0" dirty="0" smtClean="0">
                <a:ea typeface="+mn-ea"/>
                <a:cs typeface="+mn-cs"/>
              </a:defRPr>
            </a:lvl1pPr>
          </a:lstStyle>
          <a:p>
            <a:pPr marL="0" lvl="0" indent="0" algn="l">
              <a:lnSpc>
                <a:spcPct val="80000"/>
              </a:lnSpc>
              <a:spcBef>
                <a:spcPts val="0"/>
              </a:spcBef>
              <a:spcAft>
                <a:spcPts val="0"/>
              </a:spcAft>
              <a:buFont typeface="Arial" pitchFamily="34" charset="0"/>
            </a:pPr>
            <a:r>
              <a:rPr lang="en-US" dirty="0" smtClean="0"/>
              <a:t>36pt, 2 Lines, cap-case</a:t>
            </a:r>
          </a:p>
        </p:txBody>
      </p:sp>
      <p:sp>
        <p:nvSpPr>
          <p:cNvPr id="6" name="Rectangle 26"/>
          <p:cNvSpPr>
            <a:spLocks noChangeArrowheads="1"/>
          </p:cNvSpPr>
          <p:nvPr userDrawn="1"/>
        </p:nvSpPr>
        <p:spPr bwMode="black">
          <a:xfrm>
            <a:off x="754391" y="7475262"/>
            <a:ext cx="848360" cy="238127"/>
          </a:xfrm>
          <a:prstGeom prst="rect">
            <a:avLst/>
          </a:prstGeom>
          <a:noFill/>
          <a:ln w="9525" algn="ctr">
            <a:noFill/>
            <a:miter lim="800000"/>
            <a:headEnd/>
            <a:tailEnd/>
          </a:ln>
        </p:spPr>
        <p:txBody>
          <a:bodyPr wrap="none" lIns="0" tIns="0" rIns="0" bIns="0" anchor="b"/>
          <a:lstStyle/>
          <a:p>
            <a:pPr defTabSz="1095975" eaLnBrk="0" hangingPunct="0">
              <a:spcBef>
                <a:spcPct val="0"/>
              </a:spcBef>
              <a:tabLst>
                <a:tab pos="553707" algn="l"/>
                <a:tab pos="5479970" algn="ctr"/>
                <a:tab pos="10141736" algn="r"/>
                <a:tab pos="10613623" algn="r"/>
              </a:tabLst>
              <a:defRPr/>
            </a:pPr>
            <a:fld id="{E46DE64C-7D15-458B-8CF1-EEE6A14FF4AB}" type="slidenum">
              <a:rPr lang="en-US" sz="1100">
                <a:solidFill>
                  <a:srgbClr val="807F83"/>
                </a:solidFill>
                <a:latin typeface="Arial"/>
              </a:rPr>
              <a:pPr defTabSz="1095975" eaLnBrk="0" hangingPunct="0">
                <a:spcBef>
                  <a:spcPct val="0"/>
                </a:spcBef>
                <a:tabLst>
                  <a:tab pos="553707" algn="l"/>
                  <a:tab pos="5479970" algn="ctr"/>
                  <a:tab pos="10141736" algn="r"/>
                  <a:tab pos="10613623" algn="r"/>
                </a:tabLst>
                <a:defRPr/>
              </a:pPr>
              <a:t>‹#›</a:t>
            </a:fld>
            <a:endParaRPr lang="en-US" sz="1100" dirty="0">
              <a:solidFill>
                <a:srgbClr val="807F83"/>
              </a:solidFill>
              <a:latin typeface="Arial"/>
            </a:endParaRPr>
          </a:p>
        </p:txBody>
      </p:sp>
      <p:pic>
        <p:nvPicPr>
          <p:cNvPr id="8" name="Picture 7" descr="juniper_black.png"/>
          <p:cNvPicPr>
            <a:picLocks noChangeAspect="1"/>
          </p:cNvPicPr>
          <p:nvPr userDrawn="1"/>
        </p:nvPicPr>
        <p:blipFill>
          <a:blip r:embed="rId2" cstate="print"/>
          <a:stretch>
            <a:fillRect/>
          </a:stretch>
        </p:blipFill>
        <p:spPr>
          <a:xfrm>
            <a:off x="12102277" y="7580015"/>
            <a:ext cx="1778323" cy="363748"/>
          </a:xfrm>
          <a:prstGeom prst="rect">
            <a:avLst/>
          </a:prstGeom>
        </p:spPr>
      </p:pic>
      <p:sp>
        <p:nvSpPr>
          <p:cNvPr id="9" name="TextBox 8"/>
          <p:cNvSpPr txBox="1"/>
          <p:nvPr userDrawn="1"/>
        </p:nvSpPr>
        <p:spPr>
          <a:xfrm>
            <a:off x="5336802" y="7489404"/>
            <a:ext cx="3964452" cy="292259"/>
          </a:xfrm>
          <a:prstGeom prst="rect">
            <a:avLst/>
          </a:prstGeom>
          <a:noFill/>
        </p:spPr>
        <p:txBody>
          <a:bodyPr wrap="none" lIns="121782" tIns="60894" rIns="121782" bIns="60894" rtlCol="0">
            <a:spAutoFit/>
          </a:bodyPr>
          <a:lstStyle/>
          <a:p>
            <a:pPr algn="ctr" defTabSz="1095987"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334313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 line title, body">
    <p:spTree>
      <p:nvGrpSpPr>
        <p:cNvPr id="1" name=""/>
        <p:cNvGrpSpPr/>
        <p:nvPr/>
      </p:nvGrpSpPr>
      <p:grpSpPr>
        <a:xfrm>
          <a:off x="0" y="0"/>
          <a:ext cx="0" cy="0"/>
          <a:chOff x="0" y="0"/>
          <a:chExt cx="0" cy="0"/>
        </a:xfrm>
      </p:grpSpPr>
      <p:sp>
        <p:nvSpPr>
          <p:cNvPr id="11" name="Text Placeholder 7"/>
          <p:cNvSpPr>
            <a:spLocks noGrp="1"/>
          </p:cNvSpPr>
          <p:nvPr>
            <p:ph type="body" sz="quarter" idx="10"/>
          </p:nvPr>
        </p:nvSpPr>
        <p:spPr>
          <a:xfrm>
            <a:off x="606007" y="1918359"/>
            <a:ext cx="13418397" cy="4260851"/>
          </a:xfrm>
          <a:prstGeom prst="rect">
            <a:avLst/>
          </a:prstGeom>
        </p:spPr>
        <p:txBody>
          <a:bodyPr lIns="0" tIns="0" rIns="0" bIns="0" anchor="t">
            <a:noAutofit/>
          </a:bodyPr>
          <a:lstStyle>
            <a:lvl1pPr marL="0" indent="0" algn="l" defTabSz="986385" rtl="0" eaLnBrk="1" latinLnBrk="0" hangingPunct="1">
              <a:lnSpc>
                <a:spcPct val="100000"/>
              </a:lnSpc>
              <a:spcBef>
                <a:spcPts val="1680"/>
              </a:spcBef>
              <a:spcAft>
                <a:spcPts val="0"/>
              </a:spcAft>
              <a:buFont typeface="Arial" pitchFamily="34" charset="0"/>
              <a:buNone/>
              <a:defRPr lang="en-US" sz="2300" b="0" kern="1200" cap="none" baseline="0" smtClean="0">
                <a:solidFill>
                  <a:schemeClr val="tx1"/>
                </a:solidFill>
                <a:latin typeface="+mn-lt"/>
                <a:ea typeface="+mn-ea"/>
                <a:cs typeface="+mn-cs"/>
              </a:defRPr>
            </a:lvl1pPr>
            <a:lvl2pPr marL="411008" indent="-274005">
              <a:lnSpc>
                <a:spcPct val="100000"/>
              </a:lnSpc>
              <a:spcBef>
                <a:spcPts val="1680"/>
              </a:spcBef>
              <a:buFont typeface="Arial" pitchFamily="34" charset="0"/>
              <a:buChar char="•"/>
              <a:defRPr sz="2300">
                <a:latin typeface="+mn-lt"/>
              </a:defRPr>
            </a:lvl2pPr>
            <a:lvl3pPr marL="685010" indent="-274005">
              <a:lnSpc>
                <a:spcPct val="100000"/>
              </a:lnSpc>
              <a:spcBef>
                <a:spcPts val="1680"/>
              </a:spcBef>
              <a:buFont typeface="Arial" pitchFamily="34" charset="0"/>
              <a:buChar char="–"/>
              <a:defRPr sz="2300">
                <a:latin typeface="+mn-lt"/>
              </a:defRPr>
            </a:lvl3pPr>
            <a:lvl4pPr marL="958999" indent="-274005">
              <a:lnSpc>
                <a:spcPct val="100000"/>
              </a:lnSpc>
              <a:spcBef>
                <a:spcPts val="1680"/>
              </a:spcBef>
              <a:buFont typeface="Arial" pitchFamily="34" charset="0"/>
              <a:buChar char="•"/>
              <a:defRPr sz="2300">
                <a:latin typeface="+mn-lt"/>
              </a:defRPr>
            </a:lvl4pPr>
            <a:lvl5pPr marL="1232997" indent="-274005">
              <a:lnSpc>
                <a:spcPct val="100000"/>
              </a:lnSpc>
              <a:spcBef>
                <a:spcPts val="1680"/>
              </a:spcBef>
              <a:buFont typeface="Arial" pitchFamily="34" charset="0"/>
              <a:buChar char="–"/>
              <a:defRPr sz="23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hasCustomPrompt="1"/>
          </p:nvPr>
        </p:nvSpPr>
        <p:spPr>
          <a:xfrm>
            <a:off x="606007" y="451105"/>
            <a:ext cx="13418397" cy="482803"/>
          </a:xfrm>
          <a:prstGeom prst="rect">
            <a:avLst/>
          </a:prstGeom>
        </p:spPr>
        <p:txBody>
          <a:bodyPr lIns="0" tIns="0" rIns="0" bIns="0" anchor="t">
            <a:noAutofit/>
          </a:bodyPr>
          <a:lstStyle>
            <a:lvl1pPr algn="l">
              <a:lnSpc>
                <a:spcPct val="80000"/>
              </a:lnSpc>
              <a:defRPr lang="en-US" sz="4300" b="1" cap="all" baseline="0" dirty="0" smtClean="0">
                <a:ea typeface="+mn-ea"/>
                <a:cs typeface="+mn-cs"/>
              </a:defRPr>
            </a:lvl1pPr>
          </a:lstStyle>
          <a:p>
            <a:pPr marL="0" lvl="0" indent="0" algn="l">
              <a:lnSpc>
                <a:spcPct val="80000"/>
              </a:lnSpc>
              <a:spcBef>
                <a:spcPts val="0"/>
              </a:spcBef>
              <a:spcAft>
                <a:spcPts val="0"/>
              </a:spcAft>
              <a:buFont typeface="Arial" pitchFamily="34" charset="0"/>
            </a:pPr>
            <a:r>
              <a:rPr lang="en-US" dirty="0" smtClean="0"/>
              <a:t>36pt, 1 Line, cap-case</a:t>
            </a:r>
          </a:p>
        </p:txBody>
      </p:sp>
      <p:sp>
        <p:nvSpPr>
          <p:cNvPr id="4" name="Rectangle 26"/>
          <p:cNvSpPr>
            <a:spLocks noChangeArrowheads="1"/>
          </p:cNvSpPr>
          <p:nvPr userDrawn="1"/>
        </p:nvSpPr>
        <p:spPr bwMode="black">
          <a:xfrm>
            <a:off x="754391" y="7475262"/>
            <a:ext cx="848360" cy="238127"/>
          </a:xfrm>
          <a:prstGeom prst="rect">
            <a:avLst/>
          </a:prstGeom>
          <a:noFill/>
          <a:ln w="9525" algn="ctr">
            <a:noFill/>
            <a:miter lim="800000"/>
            <a:headEnd/>
            <a:tailEnd/>
          </a:ln>
        </p:spPr>
        <p:txBody>
          <a:bodyPr wrap="none" lIns="0" tIns="0" rIns="0" bIns="0" anchor="b"/>
          <a:lstStyle/>
          <a:p>
            <a:pPr defTabSz="1095975" eaLnBrk="0" hangingPunct="0">
              <a:spcBef>
                <a:spcPct val="0"/>
              </a:spcBef>
              <a:tabLst>
                <a:tab pos="553707" algn="l"/>
                <a:tab pos="5479970" algn="ctr"/>
                <a:tab pos="10141736" algn="r"/>
                <a:tab pos="10613623" algn="r"/>
              </a:tabLst>
              <a:defRPr/>
            </a:pPr>
            <a:fld id="{E46DE64C-7D15-458B-8CF1-EEE6A14FF4AB}" type="slidenum">
              <a:rPr lang="en-US" sz="1100">
                <a:solidFill>
                  <a:srgbClr val="807F83"/>
                </a:solidFill>
                <a:latin typeface="Arial"/>
              </a:rPr>
              <a:pPr defTabSz="1095975" eaLnBrk="0" hangingPunct="0">
                <a:spcBef>
                  <a:spcPct val="0"/>
                </a:spcBef>
                <a:tabLst>
                  <a:tab pos="553707" algn="l"/>
                  <a:tab pos="5479970" algn="ctr"/>
                  <a:tab pos="10141736" algn="r"/>
                  <a:tab pos="10613623" algn="r"/>
                </a:tabLst>
                <a:defRPr/>
              </a:pPr>
              <a:t>‹#›</a:t>
            </a:fld>
            <a:endParaRPr lang="en-US" sz="1100" dirty="0">
              <a:solidFill>
                <a:srgbClr val="807F83"/>
              </a:solidFill>
              <a:latin typeface="Arial"/>
            </a:endParaRPr>
          </a:p>
        </p:txBody>
      </p:sp>
      <p:pic>
        <p:nvPicPr>
          <p:cNvPr id="5" name="Picture 4" descr="juniper_black.png"/>
          <p:cNvPicPr>
            <a:picLocks noChangeAspect="1"/>
          </p:cNvPicPr>
          <p:nvPr userDrawn="1"/>
        </p:nvPicPr>
        <p:blipFill>
          <a:blip r:embed="rId2" cstate="print"/>
          <a:stretch>
            <a:fillRect/>
          </a:stretch>
        </p:blipFill>
        <p:spPr>
          <a:xfrm>
            <a:off x="12102277" y="7580015"/>
            <a:ext cx="1778323" cy="363748"/>
          </a:xfrm>
          <a:prstGeom prst="rect">
            <a:avLst/>
          </a:prstGeom>
        </p:spPr>
      </p:pic>
      <p:sp>
        <p:nvSpPr>
          <p:cNvPr id="6" name="TextBox 5"/>
          <p:cNvSpPr txBox="1"/>
          <p:nvPr userDrawn="1"/>
        </p:nvSpPr>
        <p:spPr>
          <a:xfrm>
            <a:off x="5336802" y="7489404"/>
            <a:ext cx="3964452" cy="292259"/>
          </a:xfrm>
          <a:prstGeom prst="rect">
            <a:avLst/>
          </a:prstGeom>
          <a:noFill/>
        </p:spPr>
        <p:txBody>
          <a:bodyPr wrap="none" lIns="121782" tIns="60894" rIns="121782" bIns="60894" rtlCol="0">
            <a:spAutoFit/>
          </a:bodyPr>
          <a:lstStyle/>
          <a:p>
            <a:pPr algn="ctr" defTabSz="1095987"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92719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DV6_16x9_Title and Bullets">
    <p:spTree>
      <p:nvGrpSpPr>
        <p:cNvPr id="1" name=""/>
        <p:cNvGrpSpPr/>
        <p:nvPr/>
      </p:nvGrpSpPr>
      <p:grpSpPr>
        <a:xfrm>
          <a:off x="0" y="0"/>
          <a:ext cx="0" cy="0"/>
          <a:chOff x="0" y="0"/>
          <a:chExt cx="0" cy="0"/>
        </a:xfrm>
      </p:grpSpPr>
      <p:sp>
        <p:nvSpPr>
          <p:cNvPr id="7" name="Text Placeholder 11"/>
          <p:cNvSpPr>
            <a:spLocks noGrp="1"/>
          </p:cNvSpPr>
          <p:nvPr>
            <p:ph type="body" sz="quarter" idx="14"/>
          </p:nvPr>
        </p:nvSpPr>
        <p:spPr>
          <a:xfrm>
            <a:off x="726045" y="1917729"/>
            <a:ext cx="13548783" cy="5831417"/>
          </a:xfrm>
          <a:prstGeom prst="rect">
            <a:avLst/>
          </a:prstGeom>
        </p:spPr>
        <p:txBody>
          <a:bodyPr lIns="130422" tIns="65221" rIns="130422" bIns="65221"/>
          <a:lstStyle>
            <a:lvl1pPr marL="412138" indent="-412138">
              <a:lnSpc>
                <a:spcPct val="95000"/>
              </a:lnSpc>
              <a:spcBef>
                <a:spcPts val="0"/>
              </a:spcBef>
              <a:spcAft>
                <a:spcPts val="857"/>
              </a:spcAft>
              <a:buClr>
                <a:schemeClr val="accent3"/>
              </a:buClr>
              <a:buFont typeface="Wingdings" pitchFamily="2" charset="2"/>
              <a:buChar char="§"/>
              <a:defRPr sz="4000">
                <a:solidFill>
                  <a:schemeClr val="tx1"/>
                </a:solidFill>
              </a:defRPr>
            </a:lvl1pPr>
            <a:lvl2pPr marL="822005" indent="-373637">
              <a:lnSpc>
                <a:spcPct val="95000"/>
              </a:lnSpc>
              <a:spcBef>
                <a:spcPts val="0"/>
              </a:spcBef>
              <a:spcAft>
                <a:spcPts val="857"/>
              </a:spcAft>
              <a:buClr>
                <a:schemeClr val="accent3"/>
              </a:buClr>
              <a:buFont typeface="Wingdings" pitchFamily="2" charset="2"/>
              <a:buChar char="§"/>
              <a:defRPr sz="3600">
                <a:solidFill>
                  <a:schemeClr val="tx1"/>
                </a:solidFill>
              </a:defRPr>
            </a:lvl2pPr>
            <a:lvl3pPr marL="1148086" indent="-337410" defTabSz="1304330">
              <a:lnSpc>
                <a:spcPct val="95000"/>
              </a:lnSpc>
              <a:spcBef>
                <a:spcPts val="0"/>
              </a:spcBef>
              <a:spcAft>
                <a:spcPts val="857"/>
              </a:spcAft>
              <a:buClr>
                <a:schemeClr val="accent3"/>
              </a:buClr>
              <a:buFont typeface="Wingdings" pitchFamily="2" charset="2"/>
              <a:buChar char="§"/>
              <a:defRPr sz="2900">
                <a:solidFill>
                  <a:schemeClr val="tx1"/>
                </a:solidFill>
              </a:defRPr>
            </a:lvl3pPr>
            <a:lvl4pPr marL="978246" indent="-244557">
              <a:spcBef>
                <a:spcPts val="0"/>
              </a:spcBef>
              <a:spcAft>
                <a:spcPts val="429"/>
              </a:spcAft>
              <a:buClr>
                <a:schemeClr val="accent4"/>
              </a:buClr>
              <a:buFont typeface="Wingdings" pitchFamily="2" charset="2"/>
              <a:buChar char="§"/>
              <a:defRPr sz="2300"/>
            </a:lvl4pPr>
            <a:lvl5pPr marL="1222804" indent="-244557">
              <a:spcBef>
                <a:spcPts val="0"/>
              </a:spcBef>
              <a:spcAft>
                <a:spcPts val="143"/>
              </a:spcAft>
              <a:buClr>
                <a:schemeClr val="accent4"/>
              </a:buClr>
              <a:buFont typeface="Wingdings" pitchFamily="2" charset="2"/>
              <a:buChar char="§"/>
              <a:defRPr sz="23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7"/>
          <p:cNvSpPr>
            <a:spLocks noGrp="1"/>
          </p:cNvSpPr>
          <p:nvPr>
            <p:ph type="body" sz="quarter" idx="10"/>
          </p:nvPr>
        </p:nvSpPr>
        <p:spPr>
          <a:xfrm>
            <a:off x="485992" y="455509"/>
            <a:ext cx="13418397" cy="718296"/>
          </a:xfrm>
          <a:prstGeom prst="rect">
            <a:avLst/>
          </a:prstGeom>
        </p:spPr>
        <p:txBody>
          <a:bodyPr lIns="0" tIns="0" rIns="0" bIns="0" anchor="t">
            <a:noAutofit/>
          </a:bodyPr>
          <a:lstStyle>
            <a:lvl1pPr marL="0" indent="0" algn="l" defTabSz="1173877" rtl="0" eaLnBrk="1" latinLnBrk="0" hangingPunct="1">
              <a:lnSpc>
                <a:spcPct val="80000"/>
              </a:lnSpc>
              <a:spcBef>
                <a:spcPts val="0"/>
              </a:spcBef>
              <a:spcAft>
                <a:spcPts val="0"/>
              </a:spcAft>
              <a:buFont typeface="Arial" pitchFamily="34" charset="0"/>
              <a:buNone/>
              <a:defRPr lang="en-US" sz="4700" b="1" kern="1200" cap="all" baseline="0" smtClean="0">
                <a:solidFill>
                  <a:schemeClr val="tx1"/>
                </a:solidFill>
                <a:latin typeface="+mj-lt"/>
                <a:ea typeface="+mn-ea"/>
                <a:cs typeface="+mn-cs"/>
              </a:defRPr>
            </a:lvl1pPr>
          </a:lstStyle>
          <a:p>
            <a:pPr lvl="0"/>
            <a:r>
              <a:rPr lang="en-US" smtClean="0"/>
              <a:t>Click to edit Master text styles</a:t>
            </a:r>
          </a:p>
        </p:txBody>
      </p:sp>
      <p:sp>
        <p:nvSpPr>
          <p:cNvPr id="12" name="Text Placeholder 3"/>
          <p:cNvSpPr>
            <a:spLocks noGrp="1"/>
          </p:cNvSpPr>
          <p:nvPr>
            <p:ph type="body" sz="quarter" idx="15"/>
          </p:nvPr>
        </p:nvSpPr>
        <p:spPr>
          <a:xfrm>
            <a:off x="485992" y="973639"/>
            <a:ext cx="13418397" cy="374940"/>
          </a:xfrm>
          <a:prstGeom prst="rect">
            <a:avLst/>
          </a:prstGeom>
        </p:spPr>
        <p:txBody>
          <a:bodyPr lIns="0" tIns="169565" rIns="130422" bIns="65221" anchor="t" anchorCtr="0"/>
          <a:lstStyle>
            <a:lvl1pPr marL="0" indent="0" algn="l" defTabSz="1173877" rtl="0" eaLnBrk="1" latinLnBrk="0" hangingPunct="1">
              <a:lnSpc>
                <a:spcPct val="95000"/>
              </a:lnSpc>
              <a:spcBef>
                <a:spcPts val="429"/>
              </a:spcBef>
              <a:buFont typeface="Arial" pitchFamily="34" charset="0"/>
              <a:buNone/>
              <a:defRPr lang="en-US" sz="3600" kern="1200" smtClean="0">
                <a:solidFill>
                  <a:schemeClr val="accent3"/>
                </a:solidFill>
                <a:latin typeface="+mn-lt"/>
                <a:ea typeface="+mn-ea"/>
                <a:cs typeface="+mn-cs"/>
              </a:defRPr>
            </a:lvl1pPr>
            <a:lvl2pPr marL="0" indent="0" algn="l" defTabSz="1173877"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2pPr>
            <a:lvl3pPr marL="0" indent="0" algn="l" defTabSz="1173877"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3pPr>
            <a:lvl4pPr marL="0" indent="0" algn="l" defTabSz="1173877"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4pPr>
            <a:lvl5pPr marL="0" indent="0" algn="l" defTabSz="1173877"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1530108270"/>
      </p:ext>
    </p:extLst>
  </p:cSld>
  <p:clrMapOvr>
    <a:masterClrMapping/>
  </p:clrMapOvr>
  <p:transition spd="med">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 line title, body">
    <p:spTree>
      <p:nvGrpSpPr>
        <p:cNvPr id="1" name=""/>
        <p:cNvGrpSpPr/>
        <p:nvPr/>
      </p:nvGrpSpPr>
      <p:grpSpPr>
        <a:xfrm>
          <a:off x="0" y="0"/>
          <a:ext cx="0" cy="0"/>
          <a:chOff x="0" y="0"/>
          <a:chExt cx="0" cy="0"/>
        </a:xfrm>
      </p:grpSpPr>
      <p:sp>
        <p:nvSpPr>
          <p:cNvPr id="11" name="Text Placeholder 7"/>
          <p:cNvSpPr>
            <a:spLocks noGrp="1"/>
          </p:cNvSpPr>
          <p:nvPr>
            <p:ph type="body" sz="quarter" idx="10"/>
          </p:nvPr>
        </p:nvSpPr>
        <p:spPr>
          <a:xfrm>
            <a:off x="606007" y="2462855"/>
            <a:ext cx="13418397" cy="4260851"/>
          </a:xfrm>
          <a:prstGeom prst="rect">
            <a:avLst/>
          </a:prstGeom>
        </p:spPr>
        <p:txBody>
          <a:bodyPr lIns="0" tIns="0" rIns="0" bIns="0" anchor="t">
            <a:noAutofit/>
          </a:bodyPr>
          <a:lstStyle>
            <a:lvl1pPr marL="0" indent="0" algn="l" defTabSz="986385" rtl="0" eaLnBrk="1" latinLnBrk="0" hangingPunct="1">
              <a:lnSpc>
                <a:spcPct val="100000"/>
              </a:lnSpc>
              <a:spcBef>
                <a:spcPts val="1680"/>
              </a:spcBef>
              <a:spcAft>
                <a:spcPts val="0"/>
              </a:spcAft>
              <a:buFont typeface="Arial" pitchFamily="34" charset="0"/>
              <a:buNone/>
              <a:defRPr lang="en-US" sz="2300" b="0" kern="1200" cap="none" baseline="0" smtClean="0">
                <a:solidFill>
                  <a:schemeClr val="tx1"/>
                </a:solidFill>
                <a:latin typeface="+mn-lt"/>
                <a:ea typeface="+mn-ea"/>
                <a:cs typeface="+mn-cs"/>
              </a:defRPr>
            </a:lvl1pPr>
            <a:lvl2pPr marL="411008" indent="-274005">
              <a:lnSpc>
                <a:spcPct val="100000"/>
              </a:lnSpc>
              <a:spcBef>
                <a:spcPts val="1680"/>
              </a:spcBef>
              <a:buFont typeface="Arial" pitchFamily="34" charset="0"/>
              <a:buChar char="•"/>
              <a:defRPr sz="2300">
                <a:latin typeface="+mn-lt"/>
              </a:defRPr>
            </a:lvl2pPr>
            <a:lvl3pPr marL="685010" indent="-274005">
              <a:lnSpc>
                <a:spcPct val="100000"/>
              </a:lnSpc>
              <a:spcBef>
                <a:spcPts val="1680"/>
              </a:spcBef>
              <a:buFont typeface="Arial" pitchFamily="34" charset="0"/>
              <a:buChar char="–"/>
              <a:defRPr sz="2300">
                <a:latin typeface="+mn-lt"/>
              </a:defRPr>
            </a:lvl3pPr>
            <a:lvl4pPr marL="958999" indent="-274005">
              <a:lnSpc>
                <a:spcPct val="100000"/>
              </a:lnSpc>
              <a:spcBef>
                <a:spcPts val="1680"/>
              </a:spcBef>
              <a:buFont typeface="Arial" pitchFamily="34" charset="0"/>
              <a:buChar char="•"/>
              <a:defRPr sz="2300">
                <a:latin typeface="+mn-lt"/>
              </a:defRPr>
            </a:lvl4pPr>
            <a:lvl5pPr marL="1232997" indent="-274005">
              <a:lnSpc>
                <a:spcPct val="100000"/>
              </a:lnSpc>
              <a:spcBef>
                <a:spcPts val="1680"/>
              </a:spcBef>
              <a:buFont typeface="Arial" pitchFamily="34" charset="0"/>
              <a:buChar char="–"/>
              <a:defRPr sz="23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hasCustomPrompt="1"/>
          </p:nvPr>
        </p:nvSpPr>
        <p:spPr>
          <a:xfrm>
            <a:off x="606007" y="451109"/>
            <a:ext cx="13418397" cy="1020472"/>
          </a:xfrm>
          <a:prstGeom prst="rect">
            <a:avLst/>
          </a:prstGeom>
        </p:spPr>
        <p:txBody>
          <a:bodyPr lIns="0" tIns="0" rIns="0" bIns="0" anchor="t">
            <a:noAutofit/>
          </a:bodyPr>
          <a:lstStyle>
            <a:lvl1pPr algn="l">
              <a:lnSpc>
                <a:spcPct val="80000"/>
              </a:lnSpc>
              <a:defRPr lang="en-US" sz="4300" b="1" cap="all" baseline="0" dirty="0" smtClean="0">
                <a:ea typeface="+mn-ea"/>
                <a:cs typeface="+mn-cs"/>
              </a:defRPr>
            </a:lvl1pPr>
          </a:lstStyle>
          <a:p>
            <a:pPr marL="0" lvl="0" indent="0" algn="l">
              <a:lnSpc>
                <a:spcPct val="80000"/>
              </a:lnSpc>
              <a:spcBef>
                <a:spcPts val="0"/>
              </a:spcBef>
              <a:spcAft>
                <a:spcPts val="0"/>
              </a:spcAft>
              <a:buFont typeface="Arial" pitchFamily="34" charset="0"/>
            </a:pPr>
            <a:r>
              <a:rPr lang="en-US" dirty="0" smtClean="0"/>
              <a:t>36pt, 2 Lines, cap-case</a:t>
            </a:r>
            <a:br>
              <a:rPr lang="en-US" dirty="0" smtClean="0"/>
            </a:br>
            <a:endParaRPr lang="en-US" dirty="0" smtClean="0"/>
          </a:p>
        </p:txBody>
      </p:sp>
      <p:sp>
        <p:nvSpPr>
          <p:cNvPr id="4" name="Rectangle 26"/>
          <p:cNvSpPr>
            <a:spLocks noChangeArrowheads="1"/>
          </p:cNvSpPr>
          <p:nvPr userDrawn="1"/>
        </p:nvSpPr>
        <p:spPr bwMode="black">
          <a:xfrm>
            <a:off x="754391" y="7475262"/>
            <a:ext cx="848360" cy="238127"/>
          </a:xfrm>
          <a:prstGeom prst="rect">
            <a:avLst/>
          </a:prstGeom>
          <a:noFill/>
          <a:ln w="9525" algn="ctr">
            <a:noFill/>
            <a:miter lim="800000"/>
            <a:headEnd/>
            <a:tailEnd/>
          </a:ln>
        </p:spPr>
        <p:txBody>
          <a:bodyPr wrap="none" lIns="0" tIns="0" rIns="0" bIns="0" anchor="b"/>
          <a:lstStyle/>
          <a:p>
            <a:pPr defTabSz="1095975" eaLnBrk="0" hangingPunct="0">
              <a:spcBef>
                <a:spcPct val="0"/>
              </a:spcBef>
              <a:tabLst>
                <a:tab pos="553707" algn="l"/>
                <a:tab pos="5479970" algn="ctr"/>
                <a:tab pos="10141736" algn="r"/>
                <a:tab pos="10613623" algn="r"/>
              </a:tabLst>
              <a:defRPr/>
            </a:pPr>
            <a:fld id="{E46DE64C-7D15-458B-8CF1-EEE6A14FF4AB}" type="slidenum">
              <a:rPr lang="en-US" sz="1100">
                <a:solidFill>
                  <a:srgbClr val="807F83"/>
                </a:solidFill>
                <a:latin typeface="Arial"/>
              </a:rPr>
              <a:pPr defTabSz="1095975" eaLnBrk="0" hangingPunct="0">
                <a:spcBef>
                  <a:spcPct val="0"/>
                </a:spcBef>
                <a:tabLst>
                  <a:tab pos="553707" algn="l"/>
                  <a:tab pos="5479970" algn="ctr"/>
                  <a:tab pos="10141736" algn="r"/>
                  <a:tab pos="10613623" algn="r"/>
                </a:tabLst>
                <a:defRPr/>
              </a:pPr>
              <a:t>‹#›</a:t>
            </a:fld>
            <a:endParaRPr lang="en-US" sz="1100" dirty="0">
              <a:solidFill>
                <a:srgbClr val="807F83"/>
              </a:solidFill>
              <a:latin typeface="Arial"/>
            </a:endParaRPr>
          </a:p>
        </p:txBody>
      </p:sp>
      <p:pic>
        <p:nvPicPr>
          <p:cNvPr id="5" name="Picture 4" descr="juniper_black.png"/>
          <p:cNvPicPr>
            <a:picLocks noChangeAspect="1"/>
          </p:cNvPicPr>
          <p:nvPr userDrawn="1"/>
        </p:nvPicPr>
        <p:blipFill>
          <a:blip r:embed="rId2" cstate="print"/>
          <a:stretch>
            <a:fillRect/>
          </a:stretch>
        </p:blipFill>
        <p:spPr>
          <a:xfrm>
            <a:off x="12102277" y="7580015"/>
            <a:ext cx="1778323" cy="363748"/>
          </a:xfrm>
          <a:prstGeom prst="rect">
            <a:avLst/>
          </a:prstGeom>
        </p:spPr>
      </p:pic>
      <p:sp>
        <p:nvSpPr>
          <p:cNvPr id="6" name="TextBox 5"/>
          <p:cNvSpPr txBox="1"/>
          <p:nvPr userDrawn="1"/>
        </p:nvSpPr>
        <p:spPr>
          <a:xfrm>
            <a:off x="5336802" y="7489404"/>
            <a:ext cx="3964452" cy="292259"/>
          </a:xfrm>
          <a:prstGeom prst="rect">
            <a:avLst/>
          </a:prstGeom>
          <a:noFill/>
        </p:spPr>
        <p:txBody>
          <a:bodyPr wrap="none" lIns="121782" tIns="60894" rIns="121782" bIns="60894" rtlCol="0">
            <a:spAutoFit/>
          </a:bodyPr>
          <a:lstStyle/>
          <a:p>
            <a:pPr algn="ctr" defTabSz="1095987"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1424403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 line title, subtitle">
    <p:spTree>
      <p:nvGrpSpPr>
        <p:cNvPr id="1" name=""/>
        <p:cNvGrpSpPr/>
        <p:nvPr/>
      </p:nvGrpSpPr>
      <p:grpSpPr>
        <a:xfrm>
          <a:off x="0" y="0"/>
          <a:ext cx="0" cy="0"/>
          <a:chOff x="0" y="0"/>
          <a:chExt cx="0" cy="0"/>
        </a:xfrm>
      </p:grpSpPr>
      <p:sp>
        <p:nvSpPr>
          <p:cNvPr id="5" name="Text Placeholder 3"/>
          <p:cNvSpPr>
            <a:spLocks noGrp="1"/>
          </p:cNvSpPr>
          <p:nvPr>
            <p:ph type="body" sz="quarter" idx="15" hasCustomPrompt="1"/>
          </p:nvPr>
        </p:nvSpPr>
        <p:spPr>
          <a:xfrm>
            <a:off x="606007" y="931412"/>
            <a:ext cx="13418397" cy="438912"/>
          </a:xfrm>
          <a:prstGeom prst="rect">
            <a:avLst/>
          </a:prstGeom>
        </p:spPr>
        <p:txBody>
          <a:bodyPr lIns="0" tIns="0" rIns="121782" bIns="60894" anchor="t" anchorCtr="0"/>
          <a:lstStyle>
            <a:lvl1pPr marL="0" indent="0" algn="l" defTabSz="986385" rtl="0" eaLnBrk="1" latinLnBrk="0" hangingPunct="1">
              <a:spcBef>
                <a:spcPct val="20000"/>
              </a:spcBef>
              <a:buFont typeface="Arial" pitchFamily="34" charset="0"/>
              <a:buNone/>
              <a:defRPr lang="en-US" sz="2300" kern="1200" smtClean="0">
                <a:solidFill>
                  <a:schemeClr val="bg1">
                    <a:lumMod val="50000"/>
                  </a:schemeClr>
                </a:solidFill>
                <a:latin typeface="+mn-lt"/>
                <a:ea typeface="+mn-ea"/>
                <a:cs typeface="+mn-cs"/>
              </a:defRPr>
            </a:lvl1pPr>
            <a:lvl2pPr marL="0" indent="0" algn="l" defTabSz="986385"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2pPr>
            <a:lvl3pPr marL="0" indent="0" algn="l" defTabSz="986385"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3pPr>
            <a:lvl4pPr marL="0" indent="0" algn="l" defTabSz="986385"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4pPr>
            <a:lvl5pPr marL="0" indent="0" algn="l" defTabSz="986385"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5pPr>
          </a:lstStyle>
          <a:p>
            <a:pPr lvl="0"/>
            <a:r>
              <a:rPr lang="en-US" dirty="0" smtClean="0"/>
              <a:t>Subtitle: 18pt Arial, Title Case</a:t>
            </a:r>
          </a:p>
        </p:txBody>
      </p:sp>
      <p:sp>
        <p:nvSpPr>
          <p:cNvPr id="7" name="Title 6"/>
          <p:cNvSpPr>
            <a:spLocks noGrp="1"/>
          </p:cNvSpPr>
          <p:nvPr>
            <p:ph type="title" hasCustomPrompt="1"/>
          </p:nvPr>
        </p:nvSpPr>
        <p:spPr>
          <a:xfrm>
            <a:off x="606007" y="451107"/>
            <a:ext cx="13418397" cy="480308"/>
          </a:xfrm>
          <a:prstGeom prst="rect">
            <a:avLst/>
          </a:prstGeom>
        </p:spPr>
        <p:txBody>
          <a:bodyPr lIns="0" tIns="0" rIns="0" bIns="0" anchor="t">
            <a:noAutofit/>
          </a:bodyPr>
          <a:lstStyle>
            <a:lvl1pPr algn="l">
              <a:lnSpc>
                <a:spcPct val="80000"/>
              </a:lnSpc>
              <a:defRPr lang="en-US" sz="4300" b="1" cap="all" baseline="0" dirty="0" smtClean="0">
                <a:ea typeface="+mn-ea"/>
                <a:cs typeface="+mn-cs"/>
              </a:defRPr>
            </a:lvl1pPr>
          </a:lstStyle>
          <a:p>
            <a:pPr marL="0" lvl="0" indent="0" algn="l">
              <a:lnSpc>
                <a:spcPct val="80000"/>
              </a:lnSpc>
              <a:spcBef>
                <a:spcPts val="0"/>
              </a:spcBef>
              <a:spcAft>
                <a:spcPts val="0"/>
              </a:spcAft>
              <a:buFont typeface="Arial" pitchFamily="34" charset="0"/>
            </a:pPr>
            <a:r>
              <a:rPr lang="en-US" dirty="0" smtClean="0"/>
              <a:t>36pt, 1 Line, cap-case</a:t>
            </a:r>
          </a:p>
        </p:txBody>
      </p:sp>
      <p:sp>
        <p:nvSpPr>
          <p:cNvPr id="4" name="Rectangle 26"/>
          <p:cNvSpPr>
            <a:spLocks noChangeArrowheads="1"/>
          </p:cNvSpPr>
          <p:nvPr userDrawn="1"/>
        </p:nvSpPr>
        <p:spPr bwMode="black">
          <a:xfrm>
            <a:off x="754391" y="7475262"/>
            <a:ext cx="848360" cy="238127"/>
          </a:xfrm>
          <a:prstGeom prst="rect">
            <a:avLst/>
          </a:prstGeom>
          <a:noFill/>
          <a:ln w="9525" algn="ctr">
            <a:noFill/>
            <a:miter lim="800000"/>
            <a:headEnd/>
            <a:tailEnd/>
          </a:ln>
        </p:spPr>
        <p:txBody>
          <a:bodyPr wrap="none" lIns="0" tIns="0" rIns="0" bIns="0" anchor="b"/>
          <a:lstStyle/>
          <a:p>
            <a:pPr defTabSz="1095975" eaLnBrk="0" hangingPunct="0">
              <a:spcBef>
                <a:spcPct val="0"/>
              </a:spcBef>
              <a:tabLst>
                <a:tab pos="553707" algn="l"/>
                <a:tab pos="5479970" algn="ctr"/>
                <a:tab pos="10141736" algn="r"/>
                <a:tab pos="10613623" algn="r"/>
              </a:tabLst>
              <a:defRPr/>
            </a:pPr>
            <a:fld id="{E46DE64C-7D15-458B-8CF1-EEE6A14FF4AB}" type="slidenum">
              <a:rPr lang="en-US" sz="1100">
                <a:solidFill>
                  <a:srgbClr val="807F83"/>
                </a:solidFill>
                <a:latin typeface="Arial"/>
              </a:rPr>
              <a:pPr defTabSz="1095975" eaLnBrk="0" hangingPunct="0">
                <a:spcBef>
                  <a:spcPct val="0"/>
                </a:spcBef>
                <a:tabLst>
                  <a:tab pos="553707" algn="l"/>
                  <a:tab pos="5479970" algn="ctr"/>
                  <a:tab pos="10141736" algn="r"/>
                  <a:tab pos="10613623" algn="r"/>
                </a:tabLst>
                <a:defRPr/>
              </a:pPr>
              <a:t>‹#›</a:t>
            </a:fld>
            <a:endParaRPr lang="en-US" sz="1100" dirty="0">
              <a:solidFill>
                <a:srgbClr val="807F83"/>
              </a:solidFill>
              <a:latin typeface="Arial"/>
            </a:endParaRPr>
          </a:p>
        </p:txBody>
      </p:sp>
      <p:pic>
        <p:nvPicPr>
          <p:cNvPr id="6" name="Picture 5" descr="juniper_black.png"/>
          <p:cNvPicPr>
            <a:picLocks noChangeAspect="1"/>
          </p:cNvPicPr>
          <p:nvPr userDrawn="1"/>
        </p:nvPicPr>
        <p:blipFill>
          <a:blip r:embed="rId2" cstate="print"/>
          <a:stretch>
            <a:fillRect/>
          </a:stretch>
        </p:blipFill>
        <p:spPr>
          <a:xfrm>
            <a:off x="12102277" y="7580015"/>
            <a:ext cx="1778323" cy="363748"/>
          </a:xfrm>
          <a:prstGeom prst="rect">
            <a:avLst/>
          </a:prstGeom>
        </p:spPr>
      </p:pic>
      <p:sp>
        <p:nvSpPr>
          <p:cNvPr id="8" name="TextBox 7"/>
          <p:cNvSpPr txBox="1"/>
          <p:nvPr userDrawn="1"/>
        </p:nvSpPr>
        <p:spPr>
          <a:xfrm>
            <a:off x="5336802" y="7489404"/>
            <a:ext cx="3964452" cy="292259"/>
          </a:xfrm>
          <a:prstGeom prst="rect">
            <a:avLst/>
          </a:prstGeom>
          <a:noFill/>
        </p:spPr>
        <p:txBody>
          <a:bodyPr wrap="none" lIns="121782" tIns="60894" rIns="121782" bIns="60894" rtlCol="0">
            <a:spAutoFit/>
          </a:bodyPr>
          <a:lstStyle/>
          <a:p>
            <a:pPr algn="ctr" defTabSz="1095987"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2859248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 line title, subtitle">
    <p:spTree>
      <p:nvGrpSpPr>
        <p:cNvPr id="1" name=""/>
        <p:cNvGrpSpPr/>
        <p:nvPr/>
      </p:nvGrpSpPr>
      <p:grpSpPr>
        <a:xfrm>
          <a:off x="0" y="0"/>
          <a:ext cx="0" cy="0"/>
          <a:chOff x="0" y="0"/>
          <a:chExt cx="0" cy="0"/>
        </a:xfrm>
      </p:grpSpPr>
      <p:sp>
        <p:nvSpPr>
          <p:cNvPr id="5" name="Text Placeholder 3"/>
          <p:cNvSpPr>
            <a:spLocks noGrp="1"/>
          </p:cNvSpPr>
          <p:nvPr>
            <p:ph type="body" sz="quarter" idx="15" hasCustomPrompt="1"/>
          </p:nvPr>
        </p:nvSpPr>
        <p:spPr>
          <a:xfrm>
            <a:off x="606007" y="1472401"/>
            <a:ext cx="13418397" cy="438912"/>
          </a:xfrm>
          <a:prstGeom prst="rect">
            <a:avLst/>
          </a:prstGeom>
        </p:spPr>
        <p:txBody>
          <a:bodyPr lIns="0" tIns="0" rIns="121782" bIns="60894" anchor="t" anchorCtr="0"/>
          <a:lstStyle>
            <a:lvl1pPr marL="0" indent="0" algn="l" defTabSz="986385" rtl="0" eaLnBrk="1" latinLnBrk="0" hangingPunct="1">
              <a:spcBef>
                <a:spcPct val="20000"/>
              </a:spcBef>
              <a:buFont typeface="Arial" pitchFamily="34" charset="0"/>
              <a:buNone/>
              <a:defRPr lang="en-US" sz="2300" kern="1200" smtClean="0">
                <a:solidFill>
                  <a:schemeClr val="bg1">
                    <a:lumMod val="50000"/>
                  </a:schemeClr>
                </a:solidFill>
                <a:latin typeface="+mn-lt"/>
                <a:ea typeface="+mn-ea"/>
                <a:cs typeface="+mn-cs"/>
              </a:defRPr>
            </a:lvl1pPr>
            <a:lvl2pPr marL="0" indent="0" algn="l" defTabSz="986385"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2pPr>
            <a:lvl3pPr marL="0" indent="0" algn="l" defTabSz="986385"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3pPr>
            <a:lvl4pPr marL="0" indent="0" algn="l" defTabSz="986385"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4pPr>
            <a:lvl5pPr marL="0" indent="0" algn="l" defTabSz="986385" rtl="0" eaLnBrk="1" latinLnBrk="0" hangingPunct="1">
              <a:spcBef>
                <a:spcPct val="20000"/>
              </a:spcBef>
              <a:buFont typeface="Arial" pitchFamily="34" charset="0"/>
              <a:buNone/>
              <a:defRPr lang="en-US" sz="2300" kern="1200" smtClean="0">
                <a:solidFill>
                  <a:schemeClr val="accent3"/>
                </a:solidFill>
                <a:latin typeface="+mn-lt"/>
                <a:ea typeface="+mn-ea"/>
                <a:cs typeface="+mn-cs"/>
              </a:defRPr>
            </a:lvl5pPr>
          </a:lstStyle>
          <a:p>
            <a:pPr lvl="0"/>
            <a:r>
              <a:rPr lang="en-US" dirty="0" smtClean="0"/>
              <a:t>Subtitle: 18pt Arial, Title Case</a:t>
            </a:r>
          </a:p>
        </p:txBody>
      </p:sp>
      <p:sp>
        <p:nvSpPr>
          <p:cNvPr id="7" name="Title 6"/>
          <p:cNvSpPr>
            <a:spLocks noGrp="1"/>
          </p:cNvSpPr>
          <p:nvPr>
            <p:ph type="title" hasCustomPrompt="1"/>
          </p:nvPr>
        </p:nvSpPr>
        <p:spPr>
          <a:xfrm>
            <a:off x="606007" y="451148"/>
            <a:ext cx="13418397" cy="1021297"/>
          </a:xfrm>
          <a:prstGeom prst="rect">
            <a:avLst/>
          </a:prstGeom>
        </p:spPr>
        <p:txBody>
          <a:bodyPr lIns="0" tIns="0" rIns="0" bIns="0" anchor="t">
            <a:noAutofit/>
          </a:bodyPr>
          <a:lstStyle>
            <a:lvl1pPr algn="l">
              <a:lnSpc>
                <a:spcPct val="80000"/>
              </a:lnSpc>
              <a:defRPr lang="en-US" sz="4300" b="1" cap="all" baseline="0" dirty="0" smtClean="0">
                <a:ea typeface="+mn-ea"/>
                <a:cs typeface="+mn-cs"/>
              </a:defRPr>
            </a:lvl1pPr>
          </a:lstStyle>
          <a:p>
            <a:pPr marL="0" lvl="0" indent="0" algn="l">
              <a:lnSpc>
                <a:spcPct val="80000"/>
              </a:lnSpc>
              <a:spcBef>
                <a:spcPts val="0"/>
              </a:spcBef>
              <a:spcAft>
                <a:spcPts val="0"/>
              </a:spcAft>
              <a:buFont typeface="Arial" pitchFamily="34" charset="0"/>
            </a:pPr>
            <a:r>
              <a:rPr lang="en-US" dirty="0" smtClean="0"/>
              <a:t>36pt, 2 Lines, cap-case</a:t>
            </a:r>
          </a:p>
        </p:txBody>
      </p:sp>
      <p:sp>
        <p:nvSpPr>
          <p:cNvPr id="4" name="Rectangle 26"/>
          <p:cNvSpPr>
            <a:spLocks noChangeArrowheads="1"/>
          </p:cNvSpPr>
          <p:nvPr userDrawn="1"/>
        </p:nvSpPr>
        <p:spPr bwMode="black">
          <a:xfrm>
            <a:off x="754391" y="7475262"/>
            <a:ext cx="848360" cy="238127"/>
          </a:xfrm>
          <a:prstGeom prst="rect">
            <a:avLst/>
          </a:prstGeom>
          <a:noFill/>
          <a:ln w="9525" algn="ctr">
            <a:noFill/>
            <a:miter lim="800000"/>
            <a:headEnd/>
            <a:tailEnd/>
          </a:ln>
        </p:spPr>
        <p:txBody>
          <a:bodyPr wrap="none" lIns="0" tIns="0" rIns="0" bIns="0" anchor="b"/>
          <a:lstStyle/>
          <a:p>
            <a:pPr defTabSz="1095975" eaLnBrk="0" hangingPunct="0">
              <a:spcBef>
                <a:spcPct val="0"/>
              </a:spcBef>
              <a:tabLst>
                <a:tab pos="553707" algn="l"/>
                <a:tab pos="5479970" algn="ctr"/>
                <a:tab pos="10141736" algn="r"/>
                <a:tab pos="10613623" algn="r"/>
              </a:tabLst>
              <a:defRPr/>
            </a:pPr>
            <a:fld id="{E46DE64C-7D15-458B-8CF1-EEE6A14FF4AB}" type="slidenum">
              <a:rPr lang="en-US" sz="1100">
                <a:solidFill>
                  <a:srgbClr val="807F83"/>
                </a:solidFill>
                <a:latin typeface="Arial"/>
              </a:rPr>
              <a:pPr defTabSz="1095975" eaLnBrk="0" hangingPunct="0">
                <a:spcBef>
                  <a:spcPct val="0"/>
                </a:spcBef>
                <a:tabLst>
                  <a:tab pos="553707" algn="l"/>
                  <a:tab pos="5479970" algn="ctr"/>
                  <a:tab pos="10141736" algn="r"/>
                  <a:tab pos="10613623" algn="r"/>
                </a:tabLst>
                <a:defRPr/>
              </a:pPr>
              <a:t>‹#›</a:t>
            </a:fld>
            <a:endParaRPr lang="en-US" sz="1100" dirty="0">
              <a:solidFill>
                <a:srgbClr val="807F83"/>
              </a:solidFill>
              <a:latin typeface="Arial"/>
            </a:endParaRPr>
          </a:p>
        </p:txBody>
      </p:sp>
      <p:pic>
        <p:nvPicPr>
          <p:cNvPr id="6" name="Picture 5" descr="juniper_black.png"/>
          <p:cNvPicPr>
            <a:picLocks noChangeAspect="1"/>
          </p:cNvPicPr>
          <p:nvPr userDrawn="1"/>
        </p:nvPicPr>
        <p:blipFill>
          <a:blip r:embed="rId2" cstate="print"/>
          <a:stretch>
            <a:fillRect/>
          </a:stretch>
        </p:blipFill>
        <p:spPr>
          <a:xfrm>
            <a:off x="12102277" y="7580015"/>
            <a:ext cx="1778323" cy="363748"/>
          </a:xfrm>
          <a:prstGeom prst="rect">
            <a:avLst/>
          </a:prstGeom>
        </p:spPr>
      </p:pic>
      <p:sp>
        <p:nvSpPr>
          <p:cNvPr id="8" name="TextBox 7"/>
          <p:cNvSpPr txBox="1"/>
          <p:nvPr userDrawn="1"/>
        </p:nvSpPr>
        <p:spPr>
          <a:xfrm>
            <a:off x="5336818" y="7489404"/>
            <a:ext cx="3964452" cy="292259"/>
          </a:xfrm>
          <a:prstGeom prst="rect">
            <a:avLst/>
          </a:prstGeom>
          <a:noFill/>
        </p:spPr>
        <p:txBody>
          <a:bodyPr wrap="none" lIns="121782" tIns="60894" rIns="121782" bIns="60894" rtlCol="0">
            <a:spAutoFit/>
          </a:bodyPr>
          <a:lstStyle/>
          <a:p>
            <a:pPr algn="ctr" defTabSz="1095987"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422245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 line title only">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618704" y="451105"/>
            <a:ext cx="13418397" cy="482803"/>
          </a:xfrm>
          <a:prstGeom prst="rect">
            <a:avLst/>
          </a:prstGeom>
        </p:spPr>
        <p:txBody>
          <a:bodyPr lIns="0" tIns="0" rIns="0" bIns="0" anchor="t">
            <a:noAutofit/>
          </a:bodyPr>
          <a:lstStyle>
            <a:lvl1pPr algn="l">
              <a:lnSpc>
                <a:spcPct val="80000"/>
              </a:lnSpc>
              <a:defRPr lang="en-US" sz="4300" b="1" cap="all" baseline="0" dirty="0" smtClean="0">
                <a:ea typeface="+mn-ea"/>
                <a:cs typeface="+mn-cs"/>
              </a:defRPr>
            </a:lvl1pPr>
          </a:lstStyle>
          <a:p>
            <a:pPr marL="0" lvl="0" indent="0" algn="l">
              <a:lnSpc>
                <a:spcPct val="80000"/>
              </a:lnSpc>
              <a:spcBef>
                <a:spcPts val="0"/>
              </a:spcBef>
              <a:spcAft>
                <a:spcPts val="0"/>
              </a:spcAft>
              <a:buFont typeface="Arial" pitchFamily="34" charset="0"/>
            </a:pPr>
            <a:r>
              <a:rPr lang="en-US" dirty="0" smtClean="0"/>
              <a:t>36pt, 1 Line, cap-case</a:t>
            </a:r>
          </a:p>
        </p:txBody>
      </p:sp>
      <p:sp>
        <p:nvSpPr>
          <p:cNvPr id="3" name="Rectangle 26"/>
          <p:cNvSpPr>
            <a:spLocks noChangeArrowheads="1"/>
          </p:cNvSpPr>
          <p:nvPr userDrawn="1"/>
        </p:nvSpPr>
        <p:spPr bwMode="black">
          <a:xfrm>
            <a:off x="754391" y="7475262"/>
            <a:ext cx="848360" cy="238127"/>
          </a:xfrm>
          <a:prstGeom prst="rect">
            <a:avLst/>
          </a:prstGeom>
          <a:noFill/>
          <a:ln w="9525" algn="ctr">
            <a:noFill/>
            <a:miter lim="800000"/>
            <a:headEnd/>
            <a:tailEnd/>
          </a:ln>
        </p:spPr>
        <p:txBody>
          <a:bodyPr wrap="none" lIns="0" tIns="0" rIns="0" bIns="0" anchor="b"/>
          <a:lstStyle/>
          <a:p>
            <a:pPr defTabSz="1095975" eaLnBrk="0" hangingPunct="0">
              <a:spcBef>
                <a:spcPct val="0"/>
              </a:spcBef>
              <a:tabLst>
                <a:tab pos="553707" algn="l"/>
                <a:tab pos="5479970" algn="ctr"/>
                <a:tab pos="10141736" algn="r"/>
                <a:tab pos="10613623" algn="r"/>
              </a:tabLst>
              <a:defRPr/>
            </a:pPr>
            <a:fld id="{E46DE64C-7D15-458B-8CF1-EEE6A14FF4AB}" type="slidenum">
              <a:rPr lang="en-US" sz="1100">
                <a:solidFill>
                  <a:srgbClr val="807F83"/>
                </a:solidFill>
                <a:latin typeface="Arial"/>
              </a:rPr>
              <a:pPr defTabSz="1095975" eaLnBrk="0" hangingPunct="0">
                <a:spcBef>
                  <a:spcPct val="0"/>
                </a:spcBef>
                <a:tabLst>
                  <a:tab pos="553707" algn="l"/>
                  <a:tab pos="5479970" algn="ctr"/>
                  <a:tab pos="10141736" algn="r"/>
                  <a:tab pos="10613623" algn="r"/>
                </a:tabLst>
                <a:defRPr/>
              </a:pPr>
              <a:t>‹#›</a:t>
            </a:fld>
            <a:endParaRPr lang="en-US" sz="1100" dirty="0">
              <a:solidFill>
                <a:srgbClr val="807F83"/>
              </a:solidFill>
              <a:latin typeface="Arial"/>
            </a:endParaRPr>
          </a:p>
        </p:txBody>
      </p:sp>
      <p:pic>
        <p:nvPicPr>
          <p:cNvPr id="4" name="Picture 3" descr="juniper_black.png"/>
          <p:cNvPicPr>
            <a:picLocks noChangeAspect="1"/>
          </p:cNvPicPr>
          <p:nvPr userDrawn="1"/>
        </p:nvPicPr>
        <p:blipFill>
          <a:blip r:embed="rId2" cstate="print"/>
          <a:stretch>
            <a:fillRect/>
          </a:stretch>
        </p:blipFill>
        <p:spPr>
          <a:xfrm>
            <a:off x="12102277" y="7580015"/>
            <a:ext cx="1778323" cy="363748"/>
          </a:xfrm>
          <a:prstGeom prst="rect">
            <a:avLst/>
          </a:prstGeom>
        </p:spPr>
      </p:pic>
      <p:sp>
        <p:nvSpPr>
          <p:cNvPr id="5" name="TextBox 4"/>
          <p:cNvSpPr txBox="1"/>
          <p:nvPr userDrawn="1"/>
        </p:nvSpPr>
        <p:spPr>
          <a:xfrm>
            <a:off x="5336802" y="7489404"/>
            <a:ext cx="3964452" cy="292259"/>
          </a:xfrm>
          <a:prstGeom prst="rect">
            <a:avLst/>
          </a:prstGeom>
          <a:noFill/>
        </p:spPr>
        <p:txBody>
          <a:bodyPr wrap="none" lIns="121782" tIns="60894" rIns="121782" bIns="60894" rtlCol="0">
            <a:spAutoFit/>
          </a:bodyPr>
          <a:lstStyle/>
          <a:p>
            <a:pPr algn="ctr" defTabSz="1095987" fontAlgn="base">
              <a:spcBef>
                <a:spcPct val="50000"/>
              </a:spcBef>
              <a:spcAft>
                <a:spcPct val="0"/>
              </a:spcAft>
              <a:defRPr/>
            </a:pPr>
            <a:r>
              <a:rPr lang="en-US" sz="1100" dirty="0" smtClean="0">
                <a:solidFill>
                  <a:srgbClr val="FFFFFF"/>
                </a:solidFill>
                <a:latin typeface="Arial"/>
              </a:rPr>
              <a:t>Copyright </a:t>
            </a:r>
            <a:r>
              <a:rPr lang="en-US" sz="1100" dirty="0" smtClean="0">
                <a:solidFill>
                  <a:srgbClr val="FFFFFF"/>
                </a:solidFill>
                <a:latin typeface="Arial"/>
                <a:ea typeface="ＭＳ Ｐゴシック" charset="-128"/>
              </a:rPr>
              <a:t>© 2013 Juniper Networks, Inc.     www.juniper.net</a:t>
            </a:r>
            <a:endParaRPr lang="en-US" sz="1100" dirty="0">
              <a:solidFill>
                <a:srgbClr val="FFFFFF"/>
              </a:solidFill>
              <a:latin typeface="Arial"/>
            </a:endParaRPr>
          </a:p>
        </p:txBody>
      </p:sp>
      <p:sp>
        <p:nvSpPr>
          <p:cNvPr id="6" name="TextBox 5"/>
          <p:cNvSpPr txBox="1"/>
          <p:nvPr userDrawn="1"/>
        </p:nvSpPr>
        <p:spPr>
          <a:xfrm>
            <a:off x="5336802" y="7489404"/>
            <a:ext cx="3964452" cy="292259"/>
          </a:xfrm>
          <a:prstGeom prst="rect">
            <a:avLst/>
          </a:prstGeom>
          <a:noFill/>
        </p:spPr>
        <p:txBody>
          <a:bodyPr wrap="none" lIns="121782" tIns="60894" rIns="121782" bIns="60894" rtlCol="0">
            <a:spAutoFit/>
          </a:bodyPr>
          <a:lstStyle/>
          <a:p>
            <a:pPr algn="ctr" defTabSz="1095987"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72918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 line title only">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618704" y="451109"/>
            <a:ext cx="13418397" cy="1020472"/>
          </a:xfrm>
          <a:prstGeom prst="rect">
            <a:avLst/>
          </a:prstGeom>
        </p:spPr>
        <p:txBody>
          <a:bodyPr lIns="0" tIns="0" rIns="0" bIns="0" anchor="t">
            <a:noAutofit/>
          </a:bodyPr>
          <a:lstStyle>
            <a:lvl1pPr algn="l">
              <a:lnSpc>
                <a:spcPct val="80000"/>
              </a:lnSpc>
              <a:defRPr lang="en-US" sz="4300" b="1" cap="all" baseline="0" dirty="0" smtClean="0">
                <a:ea typeface="+mn-ea"/>
                <a:cs typeface="+mn-cs"/>
              </a:defRPr>
            </a:lvl1pPr>
          </a:lstStyle>
          <a:p>
            <a:pPr marL="0" lvl="0" indent="0" algn="l">
              <a:lnSpc>
                <a:spcPct val="80000"/>
              </a:lnSpc>
              <a:spcBef>
                <a:spcPts val="0"/>
              </a:spcBef>
              <a:spcAft>
                <a:spcPts val="0"/>
              </a:spcAft>
              <a:buFont typeface="Arial" pitchFamily="34" charset="0"/>
            </a:pPr>
            <a:r>
              <a:rPr lang="en-US" dirty="0" smtClean="0"/>
              <a:t>36pt, 1 Line, cap-case</a:t>
            </a:r>
          </a:p>
        </p:txBody>
      </p:sp>
      <p:sp>
        <p:nvSpPr>
          <p:cNvPr id="3" name="Rectangle 26"/>
          <p:cNvSpPr>
            <a:spLocks noChangeArrowheads="1"/>
          </p:cNvSpPr>
          <p:nvPr userDrawn="1"/>
        </p:nvSpPr>
        <p:spPr bwMode="black">
          <a:xfrm>
            <a:off x="754391" y="7475262"/>
            <a:ext cx="848360" cy="238127"/>
          </a:xfrm>
          <a:prstGeom prst="rect">
            <a:avLst/>
          </a:prstGeom>
          <a:noFill/>
          <a:ln w="9525" algn="ctr">
            <a:noFill/>
            <a:miter lim="800000"/>
            <a:headEnd/>
            <a:tailEnd/>
          </a:ln>
        </p:spPr>
        <p:txBody>
          <a:bodyPr wrap="none" lIns="0" tIns="0" rIns="0" bIns="0" anchor="b"/>
          <a:lstStyle/>
          <a:p>
            <a:pPr defTabSz="1095975" eaLnBrk="0" hangingPunct="0">
              <a:spcBef>
                <a:spcPct val="0"/>
              </a:spcBef>
              <a:tabLst>
                <a:tab pos="553707" algn="l"/>
                <a:tab pos="5479970" algn="ctr"/>
                <a:tab pos="10141736" algn="r"/>
                <a:tab pos="10613623" algn="r"/>
              </a:tabLst>
              <a:defRPr/>
            </a:pPr>
            <a:fld id="{E46DE64C-7D15-458B-8CF1-EEE6A14FF4AB}" type="slidenum">
              <a:rPr lang="en-US" sz="1100">
                <a:solidFill>
                  <a:srgbClr val="807F83"/>
                </a:solidFill>
                <a:latin typeface="Arial"/>
              </a:rPr>
              <a:pPr defTabSz="1095975" eaLnBrk="0" hangingPunct="0">
                <a:spcBef>
                  <a:spcPct val="0"/>
                </a:spcBef>
                <a:tabLst>
                  <a:tab pos="553707" algn="l"/>
                  <a:tab pos="5479970" algn="ctr"/>
                  <a:tab pos="10141736" algn="r"/>
                  <a:tab pos="10613623" algn="r"/>
                </a:tabLst>
                <a:defRPr/>
              </a:pPr>
              <a:t>‹#›</a:t>
            </a:fld>
            <a:endParaRPr lang="en-US" sz="1100" dirty="0">
              <a:solidFill>
                <a:srgbClr val="807F83"/>
              </a:solidFill>
              <a:latin typeface="Arial"/>
            </a:endParaRPr>
          </a:p>
        </p:txBody>
      </p:sp>
      <p:pic>
        <p:nvPicPr>
          <p:cNvPr id="4" name="Picture 3" descr="juniper_black.png"/>
          <p:cNvPicPr>
            <a:picLocks noChangeAspect="1"/>
          </p:cNvPicPr>
          <p:nvPr userDrawn="1"/>
        </p:nvPicPr>
        <p:blipFill>
          <a:blip r:embed="rId2" cstate="print"/>
          <a:stretch>
            <a:fillRect/>
          </a:stretch>
        </p:blipFill>
        <p:spPr>
          <a:xfrm>
            <a:off x="12102277" y="7580015"/>
            <a:ext cx="1778323" cy="363748"/>
          </a:xfrm>
          <a:prstGeom prst="rect">
            <a:avLst/>
          </a:prstGeom>
        </p:spPr>
      </p:pic>
      <p:sp>
        <p:nvSpPr>
          <p:cNvPr id="5" name="TextBox 4"/>
          <p:cNvSpPr txBox="1"/>
          <p:nvPr userDrawn="1"/>
        </p:nvSpPr>
        <p:spPr>
          <a:xfrm>
            <a:off x="5336802" y="7489404"/>
            <a:ext cx="3964452" cy="292259"/>
          </a:xfrm>
          <a:prstGeom prst="rect">
            <a:avLst/>
          </a:prstGeom>
          <a:noFill/>
        </p:spPr>
        <p:txBody>
          <a:bodyPr wrap="none" lIns="121782" tIns="60894" rIns="121782" bIns="60894" rtlCol="0">
            <a:spAutoFit/>
          </a:bodyPr>
          <a:lstStyle/>
          <a:p>
            <a:pPr algn="ctr" defTabSz="1095987" fontAlgn="base">
              <a:spcBef>
                <a:spcPct val="50000"/>
              </a:spcBef>
              <a:spcAft>
                <a:spcPct val="0"/>
              </a:spcAft>
              <a:defRPr/>
            </a:pPr>
            <a:r>
              <a:rPr lang="en-US" sz="1100" dirty="0" smtClean="0">
                <a:solidFill>
                  <a:srgbClr val="FFFFFF"/>
                </a:solidFill>
                <a:latin typeface="Arial"/>
              </a:rPr>
              <a:t>Copyright </a:t>
            </a:r>
            <a:r>
              <a:rPr lang="en-US" sz="1100" dirty="0" smtClean="0">
                <a:solidFill>
                  <a:srgbClr val="FFFFFF"/>
                </a:solidFill>
                <a:latin typeface="Arial"/>
                <a:ea typeface="ＭＳ Ｐゴシック" charset="-128"/>
              </a:rPr>
              <a:t>© 2013 Juniper Networks, Inc.     www.juniper.net</a:t>
            </a:r>
            <a:endParaRPr lang="en-US" sz="1100" dirty="0">
              <a:solidFill>
                <a:srgbClr val="FFFFFF"/>
              </a:solidFill>
              <a:latin typeface="Arial"/>
            </a:endParaRPr>
          </a:p>
        </p:txBody>
      </p:sp>
      <p:sp>
        <p:nvSpPr>
          <p:cNvPr id="10" name="TextBox 9"/>
          <p:cNvSpPr txBox="1"/>
          <p:nvPr userDrawn="1"/>
        </p:nvSpPr>
        <p:spPr>
          <a:xfrm>
            <a:off x="5336802" y="7489404"/>
            <a:ext cx="3964452" cy="292259"/>
          </a:xfrm>
          <a:prstGeom prst="rect">
            <a:avLst/>
          </a:prstGeom>
          <a:noFill/>
        </p:spPr>
        <p:txBody>
          <a:bodyPr wrap="none" lIns="121782" tIns="60894" rIns="121782" bIns="60894" rtlCol="0">
            <a:spAutoFit/>
          </a:bodyPr>
          <a:lstStyle/>
          <a:p>
            <a:pPr algn="ctr" defTabSz="1095987"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251877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26"/>
          <p:cNvSpPr>
            <a:spLocks noChangeArrowheads="1"/>
          </p:cNvSpPr>
          <p:nvPr userDrawn="1"/>
        </p:nvSpPr>
        <p:spPr bwMode="black">
          <a:xfrm>
            <a:off x="754391" y="7475262"/>
            <a:ext cx="848360" cy="238127"/>
          </a:xfrm>
          <a:prstGeom prst="rect">
            <a:avLst/>
          </a:prstGeom>
          <a:noFill/>
          <a:ln w="9525" algn="ctr">
            <a:noFill/>
            <a:miter lim="800000"/>
            <a:headEnd/>
            <a:tailEnd/>
          </a:ln>
        </p:spPr>
        <p:txBody>
          <a:bodyPr wrap="none" lIns="0" tIns="0" rIns="0" bIns="0" anchor="b"/>
          <a:lstStyle/>
          <a:p>
            <a:pPr defTabSz="1095975" eaLnBrk="0" hangingPunct="0">
              <a:spcBef>
                <a:spcPct val="0"/>
              </a:spcBef>
              <a:tabLst>
                <a:tab pos="553707" algn="l"/>
                <a:tab pos="5479970" algn="ctr"/>
                <a:tab pos="10141736" algn="r"/>
                <a:tab pos="10613623" algn="r"/>
              </a:tabLst>
              <a:defRPr/>
            </a:pPr>
            <a:fld id="{E46DE64C-7D15-458B-8CF1-EEE6A14FF4AB}" type="slidenum">
              <a:rPr lang="en-US" sz="1100">
                <a:solidFill>
                  <a:srgbClr val="807F83"/>
                </a:solidFill>
                <a:latin typeface="Arial"/>
              </a:rPr>
              <a:pPr defTabSz="1095975" eaLnBrk="0" hangingPunct="0">
                <a:spcBef>
                  <a:spcPct val="0"/>
                </a:spcBef>
                <a:tabLst>
                  <a:tab pos="553707" algn="l"/>
                  <a:tab pos="5479970" algn="ctr"/>
                  <a:tab pos="10141736" algn="r"/>
                  <a:tab pos="10613623" algn="r"/>
                </a:tabLst>
                <a:defRPr/>
              </a:pPr>
              <a:t>‹#›</a:t>
            </a:fld>
            <a:endParaRPr lang="en-US" sz="1100" dirty="0">
              <a:solidFill>
                <a:srgbClr val="807F83"/>
              </a:solidFill>
              <a:latin typeface="Arial"/>
            </a:endParaRPr>
          </a:p>
        </p:txBody>
      </p:sp>
      <p:pic>
        <p:nvPicPr>
          <p:cNvPr id="3" name="Picture 2" descr="juniper_black.png"/>
          <p:cNvPicPr>
            <a:picLocks noChangeAspect="1"/>
          </p:cNvPicPr>
          <p:nvPr userDrawn="1"/>
        </p:nvPicPr>
        <p:blipFill>
          <a:blip r:embed="rId2" cstate="print"/>
          <a:stretch>
            <a:fillRect/>
          </a:stretch>
        </p:blipFill>
        <p:spPr>
          <a:xfrm>
            <a:off x="12102277" y="7580015"/>
            <a:ext cx="1778323" cy="363748"/>
          </a:xfrm>
          <a:prstGeom prst="rect">
            <a:avLst/>
          </a:prstGeom>
        </p:spPr>
      </p:pic>
      <p:sp>
        <p:nvSpPr>
          <p:cNvPr id="4" name="TextBox 3"/>
          <p:cNvSpPr txBox="1"/>
          <p:nvPr userDrawn="1"/>
        </p:nvSpPr>
        <p:spPr>
          <a:xfrm>
            <a:off x="5336802" y="7489404"/>
            <a:ext cx="3964452" cy="292259"/>
          </a:xfrm>
          <a:prstGeom prst="rect">
            <a:avLst/>
          </a:prstGeom>
          <a:noFill/>
        </p:spPr>
        <p:txBody>
          <a:bodyPr wrap="none" lIns="121782" tIns="60894" rIns="121782" bIns="60894" rtlCol="0">
            <a:spAutoFit/>
          </a:bodyPr>
          <a:lstStyle/>
          <a:p>
            <a:pPr algn="ctr" defTabSz="1095987" fontAlgn="base">
              <a:spcBef>
                <a:spcPct val="50000"/>
              </a:spcBef>
              <a:spcAft>
                <a:spcPct val="0"/>
              </a:spcAft>
              <a:defRPr/>
            </a:pPr>
            <a:r>
              <a:rPr lang="en-US" sz="1100" dirty="0" smtClean="0">
                <a:solidFill>
                  <a:srgbClr val="FFFFFF"/>
                </a:solidFill>
                <a:latin typeface="Arial"/>
              </a:rPr>
              <a:t>Copyright </a:t>
            </a:r>
            <a:r>
              <a:rPr lang="en-US" sz="1100" dirty="0" smtClean="0">
                <a:solidFill>
                  <a:srgbClr val="FFFFFF"/>
                </a:solidFill>
                <a:latin typeface="Arial"/>
                <a:ea typeface="ＭＳ Ｐゴシック" charset="-128"/>
              </a:rPr>
              <a:t>© 2013 Juniper Networks, Inc.     www.juniper.net</a:t>
            </a:r>
            <a:endParaRPr lang="en-US" sz="1100" dirty="0">
              <a:solidFill>
                <a:srgbClr val="FFFFFF"/>
              </a:solidFill>
              <a:latin typeface="Arial"/>
            </a:endParaRPr>
          </a:p>
        </p:txBody>
      </p:sp>
      <p:sp>
        <p:nvSpPr>
          <p:cNvPr id="5" name="TextBox 4"/>
          <p:cNvSpPr txBox="1"/>
          <p:nvPr userDrawn="1"/>
        </p:nvSpPr>
        <p:spPr>
          <a:xfrm>
            <a:off x="5336802" y="7489404"/>
            <a:ext cx="3964452" cy="292259"/>
          </a:xfrm>
          <a:prstGeom prst="rect">
            <a:avLst/>
          </a:prstGeom>
          <a:noFill/>
        </p:spPr>
        <p:txBody>
          <a:bodyPr wrap="none" lIns="121782" tIns="60894" rIns="121782" bIns="60894" rtlCol="0">
            <a:spAutoFit/>
          </a:bodyPr>
          <a:lstStyle/>
          <a:p>
            <a:pPr algn="ctr" defTabSz="1095987"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265443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left">
    <p:spTree>
      <p:nvGrpSpPr>
        <p:cNvPr id="1" name=""/>
        <p:cNvGrpSpPr/>
        <p:nvPr/>
      </p:nvGrpSpPr>
      <p:grpSpPr>
        <a:xfrm>
          <a:off x="0" y="0"/>
          <a:ext cx="0" cy="0"/>
          <a:chOff x="0" y="0"/>
          <a:chExt cx="0" cy="0"/>
        </a:xfrm>
      </p:grpSpPr>
      <p:sp>
        <p:nvSpPr>
          <p:cNvPr id="2" name="Title 1"/>
          <p:cNvSpPr>
            <a:spLocks noGrp="1"/>
          </p:cNvSpPr>
          <p:nvPr>
            <p:ph type="title"/>
          </p:nvPr>
        </p:nvSpPr>
        <p:spPr>
          <a:xfrm>
            <a:off x="606003" y="451104"/>
            <a:ext cx="5852160" cy="7315200"/>
          </a:xfrm>
          <a:prstGeom prst="rect">
            <a:avLst/>
          </a:prstGeom>
        </p:spPr>
        <p:txBody>
          <a:bodyPr lIns="0" tIns="0" rIns="0" bIns="0" anchor="t">
            <a:noAutofit/>
          </a:bodyPr>
          <a:lstStyle>
            <a:lvl1pPr algn="l">
              <a:lnSpc>
                <a:spcPct val="80000"/>
              </a:lnSpc>
              <a:defRPr lang="en-US" sz="4300" b="1" cap="all" baseline="0" dirty="0">
                <a:ea typeface="+mn-ea"/>
                <a:cs typeface="+mn-cs"/>
              </a:defRPr>
            </a:lvl1pPr>
          </a:lstStyle>
          <a:p>
            <a:pPr marL="0" lvl="0" indent="0" algn="l">
              <a:lnSpc>
                <a:spcPct val="80000"/>
              </a:lnSpc>
              <a:spcBef>
                <a:spcPts val="0"/>
              </a:spcBef>
              <a:spcAft>
                <a:spcPts val="0"/>
              </a:spcAft>
              <a:buFont typeface="Arial" pitchFamily="34" charset="0"/>
            </a:pPr>
            <a:r>
              <a:rPr lang="en-US" dirty="0" smtClean="0"/>
              <a:t>Click to edit Master title style</a:t>
            </a:r>
            <a:endParaRPr lang="en-US" dirty="0"/>
          </a:p>
        </p:txBody>
      </p:sp>
      <p:sp>
        <p:nvSpPr>
          <p:cNvPr id="3" name="Rectangle 26"/>
          <p:cNvSpPr>
            <a:spLocks noChangeArrowheads="1"/>
          </p:cNvSpPr>
          <p:nvPr userDrawn="1"/>
        </p:nvSpPr>
        <p:spPr bwMode="black">
          <a:xfrm>
            <a:off x="754391" y="7475262"/>
            <a:ext cx="848360" cy="238127"/>
          </a:xfrm>
          <a:prstGeom prst="rect">
            <a:avLst/>
          </a:prstGeom>
          <a:noFill/>
          <a:ln w="9525" algn="ctr">
            <a:noFill/>
            <a:miter lim="800000"/>
            <a:headEnd/>
            <a:tailEnd/>
          </a:ln>
        </p:spPr>
        <p:txBody>
          <a:bodyPr wrap="none" lIns="0" tIns="0" rIns="0" bIns="0" anchor="b"/>
          <a:lstStyle/>
          <a:p>
            <a:pPr defTabSz="1095975" eaLnBrk="0" hangingPunct="0">
              <a:spcBef>
                <a:spcPct val="0"/>
              </a:spcBef>
              <a:tabLst>
                <a:tab pos="553707" algn="l"/>
                <a:tab pos="5479970" algn="ctr"/>
                <a:tab pos="10141736" algn="r"/>
                <a:tab pos="10613623" algn="r"/>
              </a:tabLst>
              <a:defRPr/>
            </a:pPr>
            <a:fld id="{E46DE64C-7D15-458B-8CF1-EEE6A14FF4AB}" type="slidenum">
              <a:rPr lang="en-US" sz="1100">
                <a:solidFill>
                  <a:srgbClr val="807F83"/>
                </a:solidFill>
                <a:latin typeface="Arial"/>
              </a:rPr>
              <a:pPr defTabSz="1095975" eaLnBrk="0" hangingPunct="0">
                <a:spcBef>
                  <a:spcPct val="0"/>
                </a:spcBef>
                <a:tabLst>
                  <a:tab pos="553707" algn="l"/>
                  <a:tab pos="5479970" algn="ctr"/>
                  <a:tab pos="10141736" algn="r"/>
                  <a:tab pos="10613623" algn="r"/>
                </a:tabLst>
                <a:defRPr/>
              </a:pPr>
              <a:t>‹#›</a:t>
            </a:fld>
            <a:endParaRPr lang="en-US" sz="1100" dirty="0">
              <a:solidFill>
                <a:srgbClr val="807F83"/>
              </a:solidFill>
              <a:latin typeface="Arial"/>
            </a:endParaRPr>
          </a:p>
        </p:txBody>
      </p:sp>
      <p:pic>
        <p:nvPicPr>
          <p:cNvPr id="4" name="Picture 3" descr="juniper_black.png"/>
          <p:cNvPicPr>
            <a:picLocks noChangeAspect="1"/>
          </p:cNvPicPr>
          <p:nvPr userDrawn="1"/>
        </p:nvPicPr>
        <p:blipFill>
          <a:blip r:embed="rId2" cstate="print"/>
          <a:stretch>
            <a:fillRect/>
          </a:stretch>
        </p:blipFill>
        <p:spPr>
          <a:xfrm>
            <a:off x="12102277" y="7580015"/>
            <a:ext cx="1778323" cy="363748"/>
          </a:xfrm>
          <a:prstGeom prst="rect">
            <a:avLst/>
          </a:prstGeom>
        </p:spPr>
      </p:pic>
      <p:sp>
        <p:nvSpPr>
          <p:cNvPr id="5" name="TextBox 4"/>
          <p:cNvSpPr txBox="1"/>
          <p:nvPr userDrawn="1"/>
        </p:nvSpPr>
        <p:spPr>
          <a:xfrm>
            <a:off x="5336802" y="7489404"/>
            <a:ext cx="3964452" cy="292259"/>
          </a:xfrm>
          <a:prstGeom prst="rect">
            <a:avLst/>
          </a:prstGeom>
          <a:noFill/>
        </p:spPr>
        <p:txBody>
          <a:bodyPr wrap="none" lIns="121782" tIns="60894" rIns="121782" bIns="60894" rtlCol="0">
            <a:spAutoFit/>
          </a:bodyPr>
          <a:lstStyle/>
          <a:p>
            <a:pPr algn="ctr" defTabSz="1095987"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420577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right">
    <p:spTree>
      <p:nvGrpSpPr>
        <p:cNvPr id="1" name=""/>
        <p:cNvGrpSpPr/>
        <p:nvPr/>
      </p:nvGrpSpPr>
      <p:grpSpPr>
        <a:xfrm>
          <a:off x="0" y="0"/>
          <a:ext cx="0" cy="0"/>
          <a:chOff x="0" y="0"/>
          <a:chExt cx="0" cy="0"/>
        </a:xfrm>
      </p:grpSpPr>
      <p:sp>
        <p:nvSpPr>
          <p:cNvPr id="2" name="Title 1"/>
          <p:cNvSpPr>
            <a:spLocks noGrp="1"/>
          </p:cNvSpPr>
          <p:nvPr>
            <p:ph type="title"/>
          </p:nvPr>
        </p:nvSpPr>
        <p:spPr>
          <a:xfrm>
            <a:off x="8176768" y="451104"/>
            <a:ext cx="5852160" cy="7315200"/>
          </a:xfrm>
          <a:prstGeom prst="rect">
            <a:avLst/>
          </a:prstGeom>
        </p:spPr>
        <p:txBody>
          <a:bodyPr lIns="0" tIns="0" rIns="0" bIns="0" anchor="t">
            <a:noAutofit/>
          </a:bodyPr>
          <a:lstStyle>
            <a:lvl1pPr algn="l">
              <a:lnSpc>
                <a:spcPct val="80000"/>
              </a:lnSpc>
              <a:defRPr lang="en-US" sz="4300" b="1" cap="all" baseline="0">
                <a:ea typeface="+mn-ea"/>
                <a:cs typeface="+mn-cs"/>
              </a:defRPr>
            </a:lvl1pPr>
          </a:lstStyle>
          <a:p>
            <a:pPr marL="0" lvl="0" indent="0" algn="l">
              <a:lnSpc>
                <a:spcPct val="80000"/>
              </a:lnSpc>
              <a:spcBef>
                <a:spcPts val="0"/>
              </a:spcBef>
              <a:spcAft>
                <a:spcPts val="0"/>
              </a:spcAft>
              <a:buFont typeface="Arial" pitchFamily="34" charset="0"/>
            </a:pPr>
            <a:r>
              <a:rPr lang="en-US" dirty="0" smtClean="0"/>
              <a:t>Click to edit Master title style</a:t>
            </a:r>
            <a:endParaRPr lang="en-US" dirty="0"/>
          </a:p>
        </p:txBody>
      </p:sp>
      <p:sp>
        <p:nvSpPr>
          <p:cNvPr id="3" name="Rectangle 26"/>
          <p:cNvSpPr>
            <a:spLocks noChangeArrowheads="1"/>
          </p:cNvSpPr>
          <p:nvPr userDrawn="1"/>
        </p:nvSpPr>
        <p:spPr bwMode="black">
          <a:xfrm>
            <a:off x="754391" y="7475262"/>
            <a:ext cx="848360" cy="238127"/>
          </a:xfrm>
          <a:prstGeom prst="rect">
            <a:avLst/>
          </a:prstGeom>
          <a:noFill/>
          <a:ln w="9525" algn="ctr">
            <a:noFill/>
            <a:miter lim="800000"/>
            <a:headEnd/>
            <a:tailEnd/>
          </a:ln>
        </p:spPr>
        <p:txBody>
          <a:bodyPr wrap="none" lIns="0" tIns="0" rIns="0" bIns="0" anchor="b"/>
          <a:lstStyle/>
          <a:p>
            <a:pPr defTabSz="1095975" eaLnBrk="0" hangingPunct="0">
              <a:spcBef>
                <a:spcPct val="0"/>
              </a:spcBef>
              <a:tabLst>
                <a:tab pos="553707" algn="l"/>
                <a:tab pos="5479970" algn="ctr"/>
                <a:tab pos="10141736" algn="r"/>
                <a:tab pos="10613623" algn="r"/>
              </a:tabLst>
              <a:defRPr/>
            </a:pPr>
            <a:fld id="{E46DE64C-7D15-458B-8CF1-EEE6A14FF4AB}" type="slidenum">
              <a:rPr lang="en-US" sz="1100">
                <a:solidFill>
                  <a:srgbClr val="807F83"/>
                </a:solidFill>
                <a:latin typeface="Arial"/>
              </a:rPr>
              <a:pPr defTabSz="1095975" eaLnBrk="0" hangingPunct="0">
                <a:spcBef>
                  <a:spcPct val="0"/>
                </a:spcBef>
                <a:tabLst>
                  <a:tab pos="553707" algn="l"/>
                  <a:tab pos="5479970" algn="ctr"/>
                  <a:tab pos="10141736" algn="r"/>
                  <a:tab pos="10613623" algn="r"/>
                </a:tabLst>
                <a:defRPr/>
              </a:pPr>
              <a:t>‹#›</a:t>
            </a:fld>
            <a:endParaRPr lang="en-US" sz="1100" dirty="0">
              <a:solidFill>
                <a:srgbClr val="807F83"/>
              </a:solidFill>
              <a:latin typeface="Arial"/>
            </a:endParaRPr>
          </a:p>
        </p:txBody>
      </p:sp>
      <p:pic>
        <p:nvPicPr>
          <p:cNvPr id="4" name="Picture 3" descr="juniper_black.png"/>
          <p:cNvPicPr>
            <a:picLocks noChangeAspect="1"/>
          </p:cNvPicPr>
          <p:nvPr userDrawn="1"/>
        </p:nvPicPr>
        <p:blipFill>
          <a:blip r:embed="rId2" cstate="print"/>
          <a:stretch>
            <a:fillRect/>
          </a:stretch>
        </p:blipFill>
        <p:spPr>
          <a:xfrm>
            <a:off x="12102277" y="7580015"/>
            <a:ext cx="1778323" cy="363748"/>
          </a:xfrm>
          <a:prstGeom prst="rect">
            <a:avLst/>
          </a:prstGeom>
        </p:spPr>
      </p:pic>
      <p:sp>
        <p:nvSpPr>
          <p:cNvPr id="5" name="TextBox 4"/>
          <p:cNvSpPr txBox="1"/>
          <p:nvPr userDrawn="1"/>
        </p:nvSpPr>
        <p:spPr>
          <a:xfrm>
            <a:off x="5336802" y="7489404"/>
            <a:ext cx="3964452" cy="292259"/>
          </a:xfrm>
          <a:prstGeom prst="rect">
            <a:avLst/>
          </a:prstGeom>
          <a:noFill/>
        </p:spPr>
        <p:txBody>
          <a:bodyPr wrap="none" lIns="121782" tIns="60894" rIns="121782" bIns="60894" rtlCol="0">
            <a:spAutoFit/>
          </a:bodyPr>
          <a:lstStyle/>
          <a:p>
            <a:pPr algn="ctr" defTabSz="1095987" fontAlgn="base">
              <a:spcBef>
                <a:spcPct val="50000"/>
              </a:spcBef>
              <a:spcAft>
                <a:spcPct val="0"/>
              </a:spcAft>
              <a:defRPr/>
            </a:pPr>
            <a:r>
              <a:rPr lang="en-US" sz="1100" dirty="0" smtClean="0">
                <a:solidFill>
                  <a:srgbClr val="414141"/>
                </a:solidFill>
                <a:latin typeface="Arial"/>
              </a:rPr>
              <a:t>Copyright </a:t>
            </a:r>
            <a:r>
              <a:rPr lang="en-US" sz="1100" dirty="0" smtClean="0">
                <a:solidFill>
                  <a:srgbClr val="414141"/>
                </a:solidFill>
                <a:latin typeface="Arial"/>
                <a:ea typeface="ＭＳ Ｐゴシック" charset="-128"/>
              </a:rPr>
              <a:t>© 2013 Juniper Networks, Inc.     www.juniper.net</a:t>
            </a:r>
            <a:endParaRPr lang="en-US" sz="1100" dirty="0">
              <a:solidFill>
                <a:srgbClr val="414141"/>
              </a:solidFill>
              <a:latin typeface="Arial"/>
            </a:endParaRPr>
          </a:p>
        </p:txBody>
      </p:sp>
    </p:spTree>
    <p:extLst>
      <p:ext uri="{BB962C8B-B14F-4D97-AF65-F5344CB8AC3E}">
        <p14:creationId xmlns:p14="http://schemas.microsoft.com/office/powerpoint/2010/main" val="4209619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divider title upper lef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6003" y="451104"/>
            <a:ext cx="5852160" cy="7315200"/>
          </a:xfrm>
          <a:prstGeom prst="rect">
            <a:avLst/>
          </a:prstGeom>
        </p:spPr>
        <p:txBody>
          <a:bodyPr lIns="0" tIns="0" rIns="0" bIns="0" anchor="t">
            <a:noAutofit/>
          </a:bodyPr>
          <a:lstStyle>
            <a:lvl1pPr algn="l">
              <a:lnSpc>
                <a:spcPct val="80000"/>
              </a:lnSpc>
              <a:defRPr lang="en-US" b="1" cap="all" baseline="0">
                <a:solidFill>
                  <a:schemeClr val="bg1"/>
                </a:solidFill>
                <a:ea typeface="+mn-ea"/>
                <a:cs typeface="+mn-cs"/>
              </a:defRPr>
            </a:lvl1pPr>
          </a:lstStyle>
          <a:p>
            <a:pPr marL="0" lvl="0" indent="0" algn="l">
              <a:lnSpc>
                <a:spcPct val="80000"/>
              </a:lnSpc>
              <a:spcBef>
                <a:spcPts val="0"/>
              </a:spcBef>
              <a:spcAft>
                <a:spcPts val="0"/>
              </a:spcAft>
              <a:buFont typeface="Arial" pitchFamily="34" charset="0"/>
            </a:pPr>
            <a:r>
              <a:rPr lang="en-US" dirty="0" smtClean="0"/>
              <a:t>Click to edit Master title style</a:t>
            </a:r>
            <a:endParaRPr lang="en-US" dirty="0"/>
          </a:p>
        </p:txBody>
      </p:sp>
    </p:spTree>
    <p:extLst>
      <p:ext uri="{BB962C8B-B14F-4D97-AF65-F5344CB8AC3E}">
        <p14:creationId xmlns:p14="http://schemas.microsoft.com/office/powerpoint/2010/main" val="3713692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divider title upper right">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172239" y="451104"/>
            <a:ext cx="5852160" cy="7315200"/>
          </a:xfrm>
          <a:prstGeom prst="rect">
            <a:avLst/>
          </a:prstGeom>
        </p:spPr>
        <p:txBody>
          <a:bodyPr lIns="0" tIns="0" rIns="0" bIns="0" anchor="t">
            <a:noAutofit/>
          </a:bodyPr>
          <a:lstStyle>
            <a:lvl1pPr algn="l">
              <a:lnSpc>
                <a:spcPct val="80000"/>
              </a:lnSpc>
              <a:defRPr lang="en-US" b="1" cap="all" baseline="0">
                <a:solidFill>
                  <a:schemeClr val="bg1"/>
                </a:solidFill>
                <a:ea typeface="+mn-ea"/>
                <a:cs typeface="+mn-cs"/>
              </a:defRPr>
            </a:lvl1pPr>
          </a:lstStyle>
          <a:p>
            <a:pPr marL="0" lvl="0" indent="0" algn="l">
              <a:lnSpc>
                <a:spcPct val="80000"/>
              </a:lnSpc>
              <a:spcBef>
                <a:spcPts val="0"/>
              </a:spcBef>
              <a:spcAft>
                <a:spcPts val="0"/>
              </a:spcAft>
              <a:buFont typeface="Arial" pitchFamily="34" charset="0"/>
            </a:pPr>
            <a:r>
              <a:rPr lang="en-US" dirty="0" smtClean="0"/>
              <a:t>Click to edit Master title style</a:t>
            </a:r>
            <a:endParaRPr lang="en-US" dirty="0"/>
          </a:p>
        </p:txBody>
      </p:sp>
    </p:spTree>
    <p:extLst>
      <p:ext uri="{BB962C8B-B14F-4D97-AF65-F5344CB8AC3E}">
        <p14:creationId xmlns:p14="http://schemas.microsoft.com/office/powerpoint/2010/main" val="106219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Sub">
    <p:spTree>
      <p:nvGrpSpPr>
        <p:cNvPr id="1" name=""/>
        <p:cNvGrpSpPr/>
        <p:nvPr/>
      </p:nvGrpSpPr>
      <p:grpSpPr>
        <a:xfrm>
          <a:off x="0" y="0"/>
          <a:ext cx="0" cy="0"/>
          <a:chOff x="0" y="0"/>
          <a:chExt cx="0" cy="0"/>
        </a:xfrm>
      </p:grpSpPr>
      <p:sp>
        <p:nvSpPr>
          <p:cNvPr id="4" name="Rectangle 3"/>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877">
              <a:spcAft>
                <a:spcPts val="857"/>
              </a:spcAft>
              <a:defRPr/>
            </a:pPr>
            <a:r>
              <a:rPr lang="en-US">
                <a:solidFill>
                  <a:srgbClr val="FFFFFF"/>
                </a:solidFill>
                <a:latin typeface="Arial"/>
              </a:rPr>
              <a:t>Title and Bullets</a:t>
            </a:r>
            <a:endParaRPr lang="en-US" dirty="0">
              <a:solidFill>
                <a:srgbClr val="FFFFFF"/>
              </a:solidFill>
              <a:latin typeface="Arial"/>
            </a:endParaRPr>
          </a:p>
        </p:txBody>
      </p:sp>
      <p:sp>
        <p:nvSpPr>
          <p:cNvPr id="11" name="Text Placeholder 7"/>
          <p:cNvSpPr>
            <a:spLocks noGrp="1"/>
          </p:cNvSpPr>
          <p:nvPr>
            <p:ph type="body" sz="quarter" idx="10"/>
          </p:nvPr>
        </p:nvSpPr>
        <p:spPr>
          <a:xfrm>
            <a:off x="485992" y="455509"/>
            <a:ext cx="13418397" cy="718296"/>
          </a:xfrm>
          <a:prstGeom prst="rect">
            <a:avLst/>
          </a:prstGeom>
        </p:spPr>
        <p:txBody>
          <a:bodyPr lIns="0" tIns="0" rIns="0" bIns="0" anchor="t">
            <a:noAutofit/>
          </a:bodyPr>
          <a:lstStyle>
            <a:lvl1pPr marL="0" indent="0" algn="l" defTabSz="1173877" rtl="0" eaLnBrk="1" latinLnBrk="0" hangingPunct="1">
              <a:lnSpc>
                <a:spcPct val="80000"/>
              </a:lnSpc>
              <a:spcBef>
                <a:spcPts val="0"/>
              </a:spcBef>
              <a:spcAft>
                <a:spcPts val="0"/>
              </a:spcAft>
              <a:buFont typeface="Arial" pitchFamily="34" charset="0"/>
              <a:buNone/>
              <a:defRPr lang="en-US" sz="4700" b="1" kern="1200" cap="all" baseline="0" smtClean="0">
                <a:solidFill>
                  <a:schemeClr val="tx1"/>
                </a:solidFill>
                <a:latin typeface="+mj-lt"/>
                <a:ea typeface="+mn-ea"/>
                <a:cs typeface="+mn-cs"/>
              </a:defRPr>
            </a:lvl1pPr>
          </a:lstStyle>
          <a:p>
            <a:pPr lvl="0"/>
            <a:r>
              <a:rPr lang="en-US" smtClean="0"/>
              <a:t>Click to edit Master text styles</a:t>
            </a:r>
          </a:p>
        </p:txBody>
      </p:sp>
      <p:sp>
        <p:nvSpPr>
          <p:cNvPr id="12" name="Text Placeholder 3"/>
          <p:cNvSpPr>
            <a:spLocks noGrp="1"/>
          </p:cNvSpPr>
          <p:nvPr>
            <p:ph type="body" sz="quarter" idx="15"/>
          </p:nvPr>
        </p:nvSpPr>
        <p:spPr>
          <a:xfrm>
            <a:off x="485992" y="973639"/>
            <a:ext cx="13418397" cy="374940"/>
          </a:xfrm>
          <a:prstGeom prst="rect">
            <a:avLst/>
          </a:prstGeom>
        </p:spPr>
        <p:txBody>
          <a:bodyPr lIns="0" tIns="169565" rIns="130422" bIns="65221" anchor="t" anchorCtr="0"/>
          <a:lstStyle>
            <a:lvl1pPr marL="0" indent="0" algn="l" defTabSz="1173877" rtl="0" eaLnBrk="1" latinLnBrk="0" hangingPunct="1">
              <a:lnSpc>
                <a:spcPct val="95000"/>
              </a:lnSpc>
              <a:spcBef>
                <a:spcPts val="429"/>
              </a:spcBef>
              <a:buFont typeface="Arial" pitchFamily="34" charset="0"/>
              <a:buNone/>
              <a:defRPr lang="en-US" sz="3600" kern="1200" smtClean="0">
                <a:solidFill>
                  <a:schemeClr val="accent3"/>
                </a:solidFill>
                <a:latin typeface="+mn-lt"/>
                <a:ea typeface="+mn-ea"/>
                <a:cs typeface="+mn-cs"/>
              </a:defRPr>
            </a:lvl1pPr>
            <a:lvl2pPr marL="0" indent="0" algn="l" defTabSz="1173877"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2pPr>
            <a:lvl3pPr marL="0" indent="0" algn="l" defTabSz="1173877"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3pPr>
            <a:lvl4pPr marL="0" indent="0" algn="l" defTabSz="1173877"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4pPr>
            <a:lvl5pPr marL="0" indent="0" algn="l" defTabSz="1173877"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927572706"/>
      </p:ext>
    </p:extLst>
  </p:cSld>
  <p:clrMapOvr>
    <a:masterClrMapping/>
  </p:clrMapOvr>
  <p:transition spd="med">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divider title lower righ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72239" y="451107"/>
            <a:ext cx="5852160" cy="6013196"/>
          </a:xfrm>
          <a:prstGeom prst="rect">
            <a:avLst/>
          </a:prstGeom>
        </p:spPr>
        <p:txBody>
          <a:bodyPr lIns="0" tIns="0" rIns="0" bIns="0" anchor="b">
            <a:noAutofit/>
          </a:bodyPr>
          <a:lstStyle>
            <a:lvl1pPr algn="l">
              <a:lnSpc>
                <a:spcPct val="80000"/>
              </a:lnSpc>
              <a:defRPr lang="en-US" b="1" cap="all" baseline="0">
                <a:solidFill>
                  <a:schemeClr val="bg1"/>
                </a:solidFill>
                <a:ea typeface="+mn-ea"/>
                <a:cs typeface="+mn-cs"/>
              </a:defRPr>
            </a:lvl1pPr>
          </a:lstStyle>
          <a:p>
            <a:pPr marL="0" lvl="0" indent="0" algn="l">
              <a:lnSpc>
                <a:spcPct val="80000"/>
              </a:lnSpc>
              <a:spcBef>
                <a:spcPts val="0"/>
              </a:spcBef>
              <a:spcAft>
                <a:spcPts val="0"/>
              </a:spcAft>
              <a:buFont typeface="Arial" pitchFamily="34" charset="0"/>
            </a:pPr>
            <a:r>
              <a:rPr lang="en-US" dirty="0" smtClean="0"/>
              <a:t>Click to edit Master title style</a:t>
            </a:r>
            <a:endParaRPr lang="en-US" dirty="0"/>
          </a:p>
        </p:txBody>
      </p:sp>
    </p:spTree>
    <p:extLst>
      <p:ext uri="{BB962C8B-B14F-4D97-AF65-F5344CB8AC3E}">
        <p14:creationId xmlns:p14="http://schemas.microsoft.com/office/powerpoint/2010/main" val="262094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8" name="Picture 2" descr="\\psf\Host\Volumes\EP File Share\ Juniper\Major Tasks\Template Redesign\Development\Round 14_Light Template Dev\Artwork\_Logos and Design Elements\Juniper Logo\juniper.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tretch/>
        </p:blipFill>
        <p:spPr bwMode="auto">
          <a:xfrm>
            <a:off x="5730240" y="3196265"/>
            <a:ext cx="3169920" cy="1837115"/>
          </a:xfrm>
          <a:prstGeom prst="rect">
            <a:avLst/>
          </a:prstGeom>
          <a:noFill/>
          <a:ln>
            <a:no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17467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7" y="306707"/>
            <a:ext cx="13152120" cy="889636"/>
          </a:xfrm>
          <a:prstGeom prst="rect">
            <a:avLst/>
          </a:prstGeom>
        </p:spPr>
        <p:txBody>
          <a:bodyPr lIns="121782" tIns="60894" rIns="121782" bIns="60894">
            <a:noAutofit/>
          </a:bodyPr>
          <a:lstStyle>
            <a:lvl1pPr algn="l" defTabSz="548006" rtl="0" eaLnBrk="1" fontAlgn="base" hangingPunct="1">
              <a:lnSpc>
                <a:spcPct val="90000"/>
              </a:lnSpc>
              <a:spcBef>
                <a:spcPct val="0"/>
              </a:spcBef>
              <a:spcAft>
                <a:spcPts val="631"/>
              </a:spcAft>
              <a:defRPr lang="en-US" sz="2900" b="1" cap="all" baseline="0" dirty="0" smtClean="0">
                <a:solidFill>
                  <a:srgbClr val="292929"/>
                </a:solidFill>
                <a:latin typeface="+mj-lt"/>
                <a:ea typeface="+mj-ea"/>
                <a:cs typeface="+mj-cs"/>
              </a:defRPr>
            </a:lvl1pPr>
          </a:lstStyle>
          <a:p>
            <a:pPr lvl="0"/>
            <a:r>
              <a:rPr lang="en-US" smtClean="0"/>
              <a:t>Click to edit Master title style</a:t>
            </a:r>
            <a:endParaRPr lang="en-US" dirty="0"/>
          </a:p>
        </p:txBody>
      </p:sp>
      <p:sp>
        <p:nvSpPr>
          <p:cNvPr id="13" name="Content Placeholder 12"/>
          <p:cNvSpPr>
            <a:spLocks noGrp="1"/>
          </p:cNvSpPr>
          <p:nvPr>
            <p:ph sz="quarter" idx="10"/>
          </p:nvPr>
        </p:nvSpPr>
        <p:spPr>
          <a:xfrm>
            <a:off x="586587" y="1361286"/>
            <a:ext cx="13167360" cy="5822831"/>
          </a:xfrm>
          <a:prstGeom prst="rect">
            <a:avLst/>
          </a:prstGeom>
        </p:spPr>
        <p:txBody>
          <a:bodyPr lIns="121782" tIns="60894" rIns="121782" bIns="60894"/>
          <a:lstStyle>
            <a:lvl1pPr marL="135095" indent="-135095">
              <a:buClr>
                <a:schemeClr val="tx1"/>
              </a:buClr>
              <a:defRPr>
                <a:solidFill>
                  <a:schemeClr val="tx1"/>
                </a:solidFill>
              </a:defRPr>
            </a:lvl1pPr>
            <a:lvl2pPr marL="683106" indent="-270199">
              <a:buClr>
                <a:schemeClr val="tx1"/>
              </a:buClr>
              <a:defRPr>
                <a:solidFill>
                  <a:schemeClr val="tx1"/>
                </a:solidFill>
              </a:defRPr>
            </a:lvl2pPr>
            <a:lvl3pPr marL="1023700" indent="-268292">
              <a:buClr>
                <a:schemeClr val="tx1"/>
              </a:buClr>
              <a:defRPr>
                <a:solidFill>
                  <a:schemeClr val="tx1"/>
                </a:solidFill>
              </a:defRPr>
            </a:lvl3pPr>
            <a:lvl4pPr marL="1375707" indent="-279712">
              <a:buClr>
                <a:schemeClr val="tx1"/>
              </a:buClr>
              <a:defRPr>
                <a:solidFill>
                  <a:schemeClr val="tx1"/>
                </a:solidFill>
              </a:defRPr>
            </a:lvl4pPr>
            <a:lvl5pPr marL="1716298" indent="-207403">
              <a:buClr>
                <a:schemeClr val="tx1"/>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5389843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Closing 6">
    <p:spTree>
      <p:nvGrpSpPr>
        <p:cNvPr id="1" name=""/>
        <p:cNvGrpSpPr/>
        <p:nvPr/>
      </p:nvGrpSpPr>
      <p:grpSpPr>
        <a:xfrm>
          <a:off x="0" y="0"/>
          <a:ext cx="0" cy="0"/>
          <a:chOff x="0" y="0"/>
          <a:chExt cx="0" cy="0"/>
        </a:xfrm>
      </p:grpSpPr>
      <p:pic>
        <p:nvPicPr>
          <p:cNvPr id="3" name="Picture 7" descr="template_assets07-06.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2" y="44"/>
            <a:ext cx="14644688" cy="8240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userDrawn="1"/>
        </p:nvSpPr>
        <p:spPr>
          <a:xfrm>
            <a:off x="11566553" y="7805611"/>
            <a:ext cx="2780491" cy="292259"/>
          </a:xfrm>
          <a:prstGeom prst="rect">
            <a:avLst/>
          </a:prstGeom>
          <a:noFill/>
        </p:spPr>
        <p:txBody>
          <a:bodyPr wrap="none" lIns="121782" tIns="60894" rIns="121782" bIns="60894" anchor="b">
            <a:spAutoFit/>
          </a:bodyPr>
          <a:lstStyle>
            <a:lvl1pPr>
              <a:defRPr sz="2300">
                <a:solidFill>
                  <a:schemeClr val="tx1"/>
                </a:solidFill>
                <a:latin typeface="Arial" charset="0"/>
                <a:ea typeface="ＭＳ Ｐゴシック" charset="0"/>
              </a:defRPr>
            </a:lvl1pPr>
            <a:lvl2pPr marL="742950" indent="-285750">
              <a:defRPr sz="2300">
                <a:solidFill>
                  <a:schemeClr val="tx1"/>
                </a:solidFill>
                <a:latin typeface="Arial" charset="0"/>
                <a:ea typeface="ＭＳ Ｐゴシック" charset="0"/>
              </a:defRPr>
            </a:lvl2pPr>
            <a:lvl3pPr marL="1143000" indent="-228600">
              <a:defRPr sz="2300">
                <a:solidFill>
                  <a:schemeClr val="tx1"/>
                </a:solidFill>
                <a:latin typeface="Arial" charset="0"/>
                <a:ea typeface="ＭＳ Ｐゴシック" charset="0"/>
              </a:defRPr>
            </a:lvl3pPr>
            <a:lvl4pPr marL="1600200" indent="-228600">
              <a:defRPr sz="2300">
                <a:solidFill>
                  <a:schemeClr val="tx1"/>
                </a:solidFill>
                <a:latin typeface="Arial" charset="0"/>
                <a:ea typeface="ＭＳ Ｐゴシック" charset="0"/>
              </a:defRPr>
            </a:lvl4pPr>
            <a:lvl5pPr marL="2057400" indent="-228600">
              <a:defRPr sz="2300">
                <a:solidFill>
                  <a:schemeClr val="tx1"/>
                </a:solidFill>
                <a:latin typeface="Arial" charset="0"/>
                <a:ea typeface="ＭＳ Ｐゴシック" charset="0"/>
              </a:defRPr>
            </a:lvl5pPr>
            <a:lvl6pPr marL="2514600" indent="-228600" defTabSz="547688" fontAlgn="base">
              <a:spcBef>
                <a:spcPct val="0"/>
              </a:spcBef>
              <a:spcAft>
                <a:spcPct val="0"/>
              </a:spcAft>
              <a:defRPr sz="2300">
                <a:solidFill>
                  <a:schemeClr val="tx1"/>
                </a:solidFill>
                <a:latin typeface="Arial" charset="0"/>
                <a:ea typeface="ＭＳ Ｐゴシック" charset="0"/>
              </a:defRPr>
            </a:lvl6pPr>
            <a:lvl7pPr marL="2971800" indent="-228600" defTabSz="547688" fontAlgn="base">
              <a:spcBef>
                <a:spcPct val="0"/>
              </a:spcBef>
              <a:spcAft>
                <a:spcPct val="0"/>
              </a:spcAft>
              <a:defRPr sz="2300">
                <a:solidFill>
                  <a:schemeClr val="tx1"/>
                </a:solidFill>
                <a:latin typeface="Arial" charset="0"/>
                <a:ea typeface="ＭＳ Ｐゴシック" charset="0"/>
              </a:defRPr>
            </a:lvl7pPr>
            <a:lvl8pPr marL="3429000" indent="-228600" defTabSz="547688" fontAlgn="base">
              <a:spcBef>
                <a:spcPct val="0"/>
              </a:spcBef>
              <a:spcAft>
                <a:spcPct val="0"/>
              </a:spcAft>
              <a:defRPr sz="2300">
                <a:solidFill>
                  <a:schemeClr val="tx1"/>
                </a:solidFill>
                <a:latin typeface="Arial" charset="0"/>
                <a:ea typeface="ＭＳ Ｐゴシック" charset="0"/>
              </a:defRPr>
            </a:lvl8pPr>
            <a:lvl9pPr marL="3886200" indent="-228600" defTabSz="547688" fontAlgn="base">
              <a:spcBef>
                <a:spcPct val="0"/>
              </a:spcBef>
              <a:spcAft>
                <a:spcPct val="0"/>
              </a:spcAft>
              <a:defRPr sz="2300">
                <a:solidFill>
                  <a:schemeClr val="tx1"/>
                </a:solidFill>
                <a:latin typeface="Arial" charset="0"/>
                <a:ea typeface="ＭＳ Ｐゴシック" charset="0"/>
              </a:defRPr>
            </a:lvl9pPr>
          </a:lstStyle>
          <a:p>
            <a:pPr defTabSz="547054" fontAlgn="base">
              <a:spcBef>
                <a:spcPct val="0"/>
              </a:spcBef>
              <a:spcAft>
                <a:spcPct val="0"/>
              </a:spcAft>
              <a:defRPr/>
            </a:pPr>
            <a:r>
              <a:rPr lang="en-US" sz="1100" smtClean="0">
                <a:solidFill>
                  <a:srgbClr val="7F7F7F"/>
                </a:solidFill>
                <a:cs typeface="Arial" charset="0"/>
              </a:rPr>
              <a:t>Copyright © 2013 Juniper Networks, Inc. </a:t>
            </a:r>
          </a:p>
        </p:txBody>
      </p:sp>
      <p:sp>
        <p:nvSpPr>
          <p:cNvPr id="11" name="Title 1"/>
          <p:cNvSpPr>
            <a:spLocks noGrp="1"/>
          </p:cNvSpPr>
          <p:nvPr>
            <p:ph type="ctrTitle"/>
          </p:nvPr>
        </p:nvSpPr>
        <p:spPr bwMode="white">
          <a:xfrm>
            <a:off x="890701" y="2566982"/>
            <a:ext cx="12435840" cy="1764031"/>
          </a:xfrm>
          <a:prstGeom prst="rect">
            <a:avLst/>
          </a:prstGeom>
        </p:spPr>
        <p:txBody>
          <a:bodyPr lIns="121782" tIns="121782" rIns="121782" bIns="121782"/>
          <a:lstStyle>
            <a:lvl1pPr>
              <a:lnSpc>
                <a:spcPct val="80000"/>
              </a:lnSpc>
              <a:spcBef>
                <a:spcPts val="3311"/>
              </a:spcBef>
              <a:defRPr kumimoji="0" lang="en-US" sz="8900" b="0" i="0" u="none" strike="noStrike" kern="1200" cap="all" spc="0" normalizeH="0" baseline="0" noProof="0" dirty="0">
                <a:ln>
                  <a:noFill/>
                </a:ln>
                <a:solidFill>
                  <a:schemeClr val="bg1"/>
                </a:solidFill>
                <a:effectLst/>
                <a:uLnTx/>
                <a:uFillTx/>
                <a:latin typeface="Arial"/>
                <a:ea typeface="+mj-ea"/>
                <a:cs typeface="Aria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148139419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Closing 2">
    <p:spTree>
      <p:nvGrpSpPr>
        <p:cNvPr id="1" name=""/>
        <p:cNvGrpSpPr/>
        <p:nvPr/>
      </p:nvGrpSpPr>
      <p:grpSpPr>
        <a:xfrm>
          <a:off x="0" y="0"/>
          <a:ext cx="0" cy="0"/>
          <a:chOff x="0" y="0"/>
          <a:chExt cx="0" cy="0"/>
        </a:xfrm>
      </p:grpSpPr>
      <p:pic>
        <p:nvPicPr>
          <p:cNvPr id="3" name="Picture 7" descr="JUN_Template_B0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630400" cy="822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userDrawn="1"/>
        </p:nvSpPr>
        <p:spPr>
          <a:xfrm>
            <a:off x="11566553" y="7805611"/>
            <a:ext cx="2780491" cy="292259"/>
          </a:xfrm>
          <a:prstGeom prst="rect">
            <a:avLst/>
          </a:prstGeom>
          <a:noFill/>
        </p:spPr>
        <p:txBody>
          <a:bodyPr wrap="none" lIns="121782" tIns="60894" rIns="121782" bIns="60894" anchor="b">
            <a:spAutoFit/>
          </a:bodyPr>
          <a:lstStyle>
            <a:lvl1pPr>
              <a:defRPr sz="2300">
                <a:solidFill>
                  <a:schemeClr val="tx1"/>
                </a:solidFill>
                <a:latin typeface="Arial" charset="0"/>
                <a:ea typeface="ＭＳ Ｐゴシック" charset="0"/>
              </a:defRPr>
            </a:lvl1pPr>
            <a:lvl2pPr marL="742950" indent="-285750">
              <a:defRPr sz="2300">
                <a:solidFill>
                  <a:schemeClr val="tx1"/>
                </a:solidFill>
                <a:latin typeface="Arial" charset="0"/>
                <a:ea typeface="ＭＳ Ｐゴシック" charset="0"/>
              </a:defRPr>
            </a:lvl2pPr>
            <a:lvl3pPr marL="1143000" indent="-228600">
              <a:defRPr sz="2300">
                <a:solidFill>
                  <a:schemeClr val="tx1"/>
                </a:solidFill>
                <a:latin typeface="Arial" charset="0"/>
                <a:ea typeface="ＭＳ Ｐゴシック" charset="0"/>
              </a:defRPr>
            </a:lvl3pPr>
            <a:lvl4pPr marL="1600200" indent="-228600">
              <a:defRPr sz="2300">
                <a:solidFill>
                  <a:schemeClr val="tx1"/>
                </a:solidFill>
                <a:latin typeface="Arial" charset="0"/>
                <a:ea typeface="ＭＳ Ｐゴシック" charset="0"/>
              </a:defRPr>
            </a:lvl4pPr>
            <a:lvl5pPr marL="2057400" indent="-228600">
              <a:defRPr sz="2300">
                <a:solidFill>
                  <a:schemeClr val="tx1"/>
                </a:solidFill>
                <a:latin typeface="Arial" charset="0"/>
                <a:ea typeface="ＭＳ Ｐゴシック" charset="0"/>
              </a:defRPr>
            </a:lvl5pPr>
            <a:lvl6pPr marL="2514600" indent="-228600" defTabSz="547688" fontAlgn="base">
              <a:spcBef>
                <a:spcPct val="0"/>
              </a:spcBef>
              <a:spcAft>
                <a:spcPct val="0"/>
              </a:spcAft>
              <a:defRPr sz="2300">
                <a:solidFill>
                  <a:schemeClr val="tx1"/>
                </a:solidFill>
                <a:latin typeface="Arial" charset="0"/>
                <a:ea typeface="ＭＳ Ｐゴシック" charset="0"/>
              </a:defRPr>
            </a:lvl6pPr>
            <a:lvl7pPr marL="2971800" indent="-228600" defTabSz="547688" fontAlgn="base">
              <a:spcBef>
                <a:spcPct val="0"/>
              </a:spcBef>
              <a:spcAft>
                <a:spcPct val="0"/>
              </a:spcAft>
              <a:defRPr sz="2300">
                <a:solidFill>
                  <a:schemeClr val="tx1"/>
                </a:solidFill>
                <a:latin typeface="Arial" charset="0"/>
                <a:ea typeface="ＭＳ Ｐゴシック" charset="0"/>
              </a:defRPr>
            </a:lvl7pPr>
            <a:lvl8pPr marL="3429000" indent="-228600" defTabSz="547688" fontAlgn="base">
              <a:spcBef>
                <a:spcPct val="0"/>
              </a:spcBef>
              <a:spcAft>
                <a:spcPct val="0"/>
              </a:spcAft>
              <a:defRPr sz="2300">
                <a:solidFill>
                  <a:schemeClr val="tx1"/>
                </a:solidFill>
                <a:latin typeface="Arial" charset="0"/>
                <a:ea typeface="ＭＳ Ｐゴシック" charset="0"/>
              </a:defRPr>
            </a:lvl8pPr>
            <a:lvl9pPr marL="3886200" indent="-228600" defTabSz="547688" fontAlgn="base">
              <a:spcBef>
                <a:spcPct val="0"/>
              </a:spcBef>
              <a:spcAft>
                <a:spcPct val="0"/>
              </a:spcAft>
              <a:defRPr sz="2300">
                <a:solidFill>
                  <a:schemeClr val="tx1"/>
                </a:solidFill>
                <a:latin typeface="Arial" charset="0"/>
                <a:ea typeface="ＭＳ Ｐゴシック" charset="0"/>
              </a:defRPr>
            </a:lvl9pPr>
          </a:lstStyle>
          <a:p>
            <a:pPr defTabSz="547054" fontAlgn="base">
              <a:spcBef>
                <a:spcPct val="0"/>
              </a:spcBef>
              <a:spcAft>
                <a:spcPct val="0"/>
              </a:spcAft>
              <a:defRPr/>
            </a:pPr>
            <a:r>
              <a:rPr lang="en-US" sz="1100" smtClean="0">
                <a:solidFill>
                  <a:srgbClr val="7F7F7F"/>
                </a:solidFill>
                <a:cs typeface="Arial" charset="0"/>
              </a:rPr>
              <a:t>Copyright © 2013 Juniper Networks, Inc. </a:t>
            </a:r>
          </a:p>
        </p:txBody>
      </p:sp>
      <p:sp>
        <p:nvSpPr>
          <p:cNvPr id="11" name="Title 1"/>
          <p:cNvSpPr>
            <a:spLocks noGrp="1"/>
          </p:cNvSpPr>
          <p:nvPr>
            <p:ph type="ctrTitle"/>
          </p:nvPr>
        </p:nvSpPr>
        <p:spPr bwMode="white">
          <a:xfrm>
            <a:off x="890701" y="2566982"/>
            <a:ext cx="12435840" cy="1764031"/>
          </a:xfrm>
          <a:prstGeom prst="rect">
            <a:avLst/>
          </a:prstGeom>
        </p:spPr>
        <p:txBody>
          <a:bodyPr lIns="121782" tIns="121782" rIns="121782" bIns="121782"/>
          <a:lstStyle>
            <a:lvl1pPr>
              <a:lnSpc>
                <a:spcPct val="80000"/>
              </a:lnSpc>
              <a:spcBef>
                <a:spcPts val="3311"/>
              </a:spcBef>
              <a:defRPr kumimoji="0" lang="en-US" sz="8900" b="0" i="0" u="none" strike="noStrike" kern="1200" cap="all" spc="0" normalizeH="0" baseline="0" noProof="0" dirty="0">
                <a:ln>
                  <a:noFill/>
                </a:ln>
                <a:solidFill>
                  <a:schemeClr val="bg1"/>
                </a:solidFill>
                <a:effectLst/>
                <a:uLnTx/>
                <a:uFillTx/>
                <a:latin typeface="Arial"/>
                <a:ea typeface="+mj-ea"/>
                <a:cs typeface="Aria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34013320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Title 10">
    <p:spTree>
      <p:nvGrpSpPr>
        <p:cNvPr id="1" name=""/>
        <p:cNvGrpSpPr/>
        <p:nvPr/>
      </p:nvGrpSpPr>
      <p:grpSpPr>
        <a:xfrm>
          <a:off x="0" y="0"/>
          <a:ext cx="0" cy="0"/>
          <a:chOff x="0" y="0"/>
          <a:chExt cx="0" cy="0"/>
        </a:xfrm>
      </p:grpSpPr>
      <p:pic>
        <p:nvPicPr>
          <p:cNvPr id="5" name="Picture 7" descr="template_assets07-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630400" cy="822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9" descr="juniper_reverse_rgb_blue_1800x600.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09413" y="171486"/>
            <a:ext cx="2744787" cy="9128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userDrawn="1"/>
        </p:nvSpPr>
        <p:spPr>
          <a:xfrm>
            <a:off x="11566551" y="7805611"/>
            <a:ext cx="2780491" cy="292259"/>
          </a:xfrm>
          <a:prstGeom prst="rect">
            <a:avLst/>
          </a:prstGeom>
          <a:noFill/>
        </p:spPr>
        <p:txBody>
          <a:bodyPr wrap="none" lIns="121782" tIns="60894" rIns="121782" bIns="60894" anchor="b">
            <a:spAutoFit/>
          </a:bodyPr>
          <a:lstStyle>
            <a:lvl1pPr>
              <a:defRPr sz="2300">
                <a:solidFill>
                  <a:schemeClr val="tx1"/>
                </a:solidFill>
                <a:latin typeface="Arial" charset="0"/>
                <a:ea typeface="ＭＳ Ｐゴシック" charset="0"/>
              </a:defRPr>
            </a:lvl1pPr>
            <a:lvl2pPr marL="742950" indent="-285750">
              <a:defRPr sz="2300">
                <a:solidFill>
                  <a:schemeClr val="tx1"/>
                </a:solidFill>
                <a:latin typeface="Arial" charset="0"/>
                <a:ea typeface="ＭＳ Ｐゴシック" charset="0"/>
              </a:defRPr>
            </a:lvl2pPr>
            <a:lvl3pPr marL="1143000" indent="-228600">
              <a:defRPr sz="2300">
                <a:solidFill>
                  <a:schemeClr val="tx1"/>
                </a:solidFill>
                <a:latin typeface="Arial" charset="0"/>
                <a:ea typeface="ＭＳ Ｐゴシック" charset="0"/>
              </a:defRPr>
            </a:lvl3pPr>
            <a:lvl4pPr marL="1600200" indent="-228600">
              <a:defRPr sz="2300">
                <a:solidFill>
                  <a:schemeClr val="tx1"/>
                </a:solidFill>
                <a:latin typeface="Arial" charset="0"/>
                <a:ea typeface="ＭＳ Ｐゴシック" charset="0"/>
              </a:defRPr>
            </a:lvl4pPr>
            <a:lvl5pPr marL="2057400" indent="-228600">
              <a:defRPr sz="2300">
                <a:solidFill>
                  <a:schemeClr val="tx1"/>
                </a:solidFill>
                <a:latin typeface="Arial" charset="0"/>
                <a:ea typeface="ＭＳ Ｐゴシック" charset="0"/>
              </a:defRPr>
            </a:lvl5pPr>
            <a:lvl6pPr marL="2514600" indent="-228600" defTabSz="547688" fontAlgn="base">
              <a:spcBef>
                <a:spcPct val="0"/>
              </a:spcBef>
              <a:spcAft>
                <a:spcPct val="0"/>
              </a:spcAft>
              <a:defRPr sz="2300">
                <a:solidFill>
                  <a:schemeClr val="tx1"/>
                </a:solidFill>
                <a:latin typeface="Arial" charset="0"/>
                <a:ea typeface="ＭＳ Ｐゴシック" charset="0"/>
              </a:defRPr>
            </a:lvl6pPr>
            <a:lvl7pPr marL="2971800" indent="-228600" defTabSz="547688" fontAlgn="base">
              <a:spcBef>
                <a:spcPct val="0"/>
              </a:spcBef>
              <a:spcAft>
                <a:spcPct val="0"/>
              </a:spcAft>
              <a:defRPr sz="2300">
                <a:solidFill>
                  <a:schemeClr val="tx1"/>
                </a:solidFill>
                <a:latin typeface="Arial" charset="0"/>
                <a:ea typeface="ＭＳ Ｐゴシック" charset="0"/>
              </a:defRPr>
            </a:lvl7pPr>
            <a:lvl8pPr marL="3429000" indent="-228600" defTabSz="547688" fontAlgn="base">
              <a:spcBef>
                <a:spcPct val="0"/>
              </a:spcBef>
              <a:spcAft>
                <a:spcPct val="0"/>
              </a:spcAft>
              <a:defRPr sz="2300">
                <a:solidFill>
                  <a:schemeClr val="tx1"/>
                </a:solidFill>
                <a:latin typeface="Arial" charset="0"/>
                <a:ea typeface="ＭＳ Ｐゴシック" charset="0"/>
              </a:defRPr>
            </a:lvl8pPr>
            <a:lvl9pPr marL="3886200" indent="-228600" defTabSz="547688" fontAlgn="base">
              <a:spcBef>
                <a:spcPct val="0"/>
              </a:spcBef>
              <a:spcAft>
                <a:spcPct val="0"/>
              </a:spcAft>
              <a:defRPr sz="2300">
                <a:solidFill>
                  <a:schemeClr val="tx1"/>
                </a:solidFill>
                <a:latin typeface="Arial" charset="0"/>
                <a:ea typeface="ＭＳ Ｐゴシック" charset="0"/>
              </a:defRPr>
            </a:lvl9pPr>
          </a:lstStyle>
          <a:p>
            <a:pPr defTabSz="547054" fontAlgn="base">
              <a:spcBef>
                <a:spcPct val="0"/>
              </a:spcBef>
              <a:spcAft>
                <a:spcPct val="0"/>
              </a:spcAft>
              <a:defRPr/>
            </a:pPr>
            <a:r>
              <a:rPr lang="en-US" sz="1100" smtClean="0">
                <a:solidFill>
                  <a:srgbClr val="7F7F7F"/>
                </a:solidFill>
                <a:cs typeface="Arial" charset="0"/>
              </a:rPr>
              <a:t>Copyright © 2013 Juniper Networks, Inc. </a:t>
            </a:r>
          </a:p>
        </p:txBody>
      </p:sp>
      <p:sp>
        <p:nvSpPr>
          <p:cNvPr id="12" name="Title 1"/>
          <p:cNvSpPr>
            <a:spLocks noGrp="1"/>
          </p:cNvSpPr>
          <p:nvPr>
            <p:ph type="ctrTitle"/>
          </p:nvPr>
        </p:nvSpPr>
        <p:spPr bwMode="white">
          <a:xfrm>
            <a:off x="890701" y="2566982"/>
            <a:ext cx="12435840" cy="1764031"/>
          </a:xfrm>
          <a:prstGeom prst="rect">
            <a:avLst/>
          </a:prstGeom>
        </p:spPr>
        <p:txBody>
          <a:bodyPr lIns="121782" tIns="121782" rIns="121782" bIns="121782"/>
          <a:lstStyle>
            <a:lvl1pPr>
              <a:lnSpc>
                <a:spcPct val="80000"/>
              </a:lnSpc>
              <a:spcBef>
                <a:spcPts val="3311"/>
              </a:spcBef>
              <a:defRPr kumimoji="0" lang="en-US" sz="8900" b="0" i="0" u="none" strike="noStrike" kern="1200" cap="all" spc="0" normalizeH="0" baseline="0" noProof="0" dirty="0">
                <a:ln>
                  <a:noFill/>
                </a:ln>
                <a:solidFill>
                  <a:schemeClr val="bg1"/>
                </a:solidFill>
                <a:effectLst/>
                <a:uLnTx/>
                <a:uFillTx/>
                <a:latin typeface="Arial"/>
                <a:ea typeface="+mj-ea"/>
                <a:cs typeface="Arial"/>
              </a:defRPr>
            </a:lvl1pPr>
          </a:lstStyle>
          <a:p>
            <a:pPr lvl="0"/>
            <a:r>
              <a:rPr lang="en-US" smtClean="0"/>
              <a:t>Click to edit Master title style</a:t>
            </a:r>
            <a:endParaRPr lang="en-US" dirty="0"/>
          </a:p>
        </p:txBody>
      </p:sp>
      <p:sp>
        <p:nvSpPr>
          <p:cNvPr id="13" name="Content Placeholder 3"/>
          <p:cNvSpPr>
            <a:spLocks noGrp="1"/>
          </p:cNvSpPr>
          <p:nvPr>
            <p:ph sz="quarter" idx="10"/>
          </p:nvPr>
        </p:nvSpPr>
        <p:spPr bwMode="white">
          <a:xfrm>
            <a:off x="890701" y="3961535"/>
            <a:ext cx="12435840" cy="561976"/>
          </a:xfrm>
          <a:prstGeom prst="rect">
            <a:avLst/>
          </a:prstGeom>
        </p:spPr>
        <p:txBody>
          <a:bodyPr lIns="121782" tIns="121782" rIns="121782" bIns="121782">
            <a:noAutofit/>
          </a:bodyPr>
          <a:lstStyle>
            <a:lvl1pPr marL="0" indent="0">
              <a:buNone/>
              <a:defRPr lang="en-US" sz="6700" kern="1200" cap="all" baseline="0" dirty="0">
                <a:solidFill>
                  <a:schemeClr val="bg1"/>
                </a:solidFill>
                <a:latin typeface="Arial"/>
                <a:ea typeface="+mn-ea"/>
                <a:cs typeface="Arial"/>
              </a:defRPr>
            </a:lvl1pPr>
          </a:lstStyle>
          <a:p>
            <a:pPr lvl="0"/>
            <a:r>
              <a:rPr lang="en-US" dirty="0" smtClean="0"/>
              <a:t>Click to edit Master text styles</a:t>
            </a:r>
            <a:endParaRPr lang="en-US" dirty="0"/>
          </a:p>
        </p:txBody>
      </p:sp>
      <p:sp>
        <p:nvSpPr>
          <p:cNvPr id="9" name="Subtitle 2"/>
          <p:cNvSpPr>
            <a:spLocks noGrp="1"/>
          </p:cNvSpPr>
          <p:nvPr>
            <p:ph type="subTitle" idx="1"/>
          </p:nvPr>
        </p:nvSpPr>
        <p:spPr bwMode="white">
          <a:xfrm>
            <a:off x="890701" y="5986093"/>
            <a:ext cx="10241283" cy="906955"/>
          </a:xfrm>
          <a:prstGeom prst="rect">
            <a:avLst/>
          </a:prstGeom>
        </p:spPr>
        <p:txBody>
          <a:bodyPr lIns="121782" tIns="121782" rIns="121782" bIns="121782">
            <a:normAutofit/>
          </a:bodyPr>
          <a:lstStyle>
            <a:lvl1pPr marL="0" indent="0" algn="l">
              <a:buNone/>
              <a:defRPr sz="2700" cap="all" baseline="0">
                <a:solidFill>
                  <a:schemeClr val="bg1"/>
                </a:solidFill>
              </a:defRPr>
            </a:lvl1pPr>
            <a:lvl2pPr marL="548054" indent="0" algn="ctr">
              <a:buNone/>
              <a:defRPr>
                <a:solidFill>
                  <a:schemeClr val="tx1">
                    <a:tint val="75000"/>
                  </a:schemeClr>
                </a:solidFill>
              </a:defRPr>
            </a:lvl2pPr>
            <a:lvl3pPr marL="1096087" indent="0" algn="ctr">
              <a:buNone/>
              <a:defRPr>
                <a:solidFill>
                  <a:schemeClr val="tx1">
                    <a:tint val="75000"/>
                  </a:schemeClr>
                </a:solidFill>
              </a:defRPr>
            </a:lvl3pPr>
            <a:lvl4pPr marL="1644150" indent="0" algn="ctr">
              <a:buNone/>
              <a:defRPr>
                <a:solidFill>
                  <a:schemeClr val="tx1">
                    <a:tint val="75000"/>
                  </a:schemeClr>
                </a:solidFill>
              </a:defRPr>
            </a:lvl4pPr>
            <a:lvl5pPr marL="2192184" indent="0" algn="ctr">
              <a:buNone/>
              <a:defRPr>
                <a:solidFill>
                  <a:schemeClr val="tx1">
                    <a:tint val="75000"/>
                  </a:schemeClr>
                </a:solidFill>
              </a:defRPr>
            </a:lvl5pPr>
            <a:lvl6pPr marL="2740238" indent="0" algn="ctr">
              <a:buNone/>
              <a:defRPr>
                <a:solidFill>
                  <a:schemeClr val="tx1">
                    <a:tint val="75000"/>
                  </a:schemeClr>
                </a:solidFill>
              </a:defRPr>
            </a:lvl6pPr>
            <a:lvl7pPr marL="3288282" indent="0" algn="ctr">
              <a:buNone/>
              <a:defRPr>
                <a:solidFill>
                  <a:schemeClr val="tx1">
                    <a:tint val="75000"/>
                  </a:schemeClr>
                </a:solidFill>
              </a:defRPr>
            </a:lvl7pPr>
            <a:lvl8pPr marL="3836323" indent="0" algn="ctr">
              <a:buNone/>
              <a:defRPr>
                <a:solidFill>
                  <a:schemeClr val="tx1">
                    <a:tint val="75000"/>
                  </a:schemeClr>
                </a:solidFill>
              </a:defRPr>
            </a:lvl8pPr>
            <a:lvl9pPr marL="4384366"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36519499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gray">
          <a:xfrm>
            <a:off x="0" y="0"/>
            <a:ext cx="14630400" cy="8229600"/>
          </a:xfrm>
          <a:prstGeom prst="rect">
            <a:avLst/>
          </a:prstGeom>
          <a:solidFill>
            <a:srgbClr val="DFDFDF"/>
          </a:solidFill>
          <a:ln w="28575">
            <a:noFill/>
            <a:miter lim="800000"/>
            <a:headEnd/>
            <a:tailEnd/>
          </a:ln>
        </p:spPr>
        <p:txBody>
          <a:bodyPr wrap="none" lIns="130466" tIns="0" rIns="0" bIns="0" anchor="ctr"/>
          <a:lstStyle/>
          <a:p>
            <a:pPr defTabSz="913444" fontAlgn="base">
              <a:spcBef>
                <a:spcPct val="0"/>
              </a:spcBef>
              <a:spcAft>
                <a:spcPct val="0"/>
              </a:spcAft>
              <a:defRPr/>
            </a:pPr>
            <a:endParaRPr lang="en-US" sz="2700">
              <a:solidFill>
                <a:srgbClr val="333333"/>
              </a:solidFill>
              <a:latin typeface="Arial" pitchFamily="34" charset="0"/>
              <a:ea typeface="ＭＳ Ｐゴシック" pitchFamily="34" charset="-128"/>
              <a:cs typeface="ＭＳ Ｐゴシック" charset="0"/>
            </a:endParaRPr>
          </a:p>
        </p:txBody>
      </p:sp>
      <p:pic>
        <p:nvPicPr>
          <p:cNvPr id="5" name="Picture 7" descr="blue-window"/>
          <p:cNvPicPr>
            <a:picLocks noChangeAspect="1" noChangeArrowheads="1"/>
          </p:cNvPicPr>
          <p:nvPr/>
        </p:nvPicPr>
        <p:blipFill>
          <a:blip r:embed="rId2" cstate="print"/>
          <a:srcRect b="37572"/>
          <a:stretch>
            <a:fillRect/>
          </a:stretch>
        </p:blipFill>
        <p:spPr bwMode="auto">
          <a:xfrm>
            <a:off x="721360" y="6562727"/>
            <a:ext cx="13187680" cy="1120140"/>
          </a:xfrm>
          <a:prstGeom prst="rect">
            <a:avLst/>
          </a:prstGeom>
          <a:noFill/>
          <a:ln w="9525">
            <a:noFill/>
            <a:miter lim="800000"/>
            <a:headEnd/>
            <a:tailEnd/>
          </a:ln>
        </p:spPr>
      </p:pic>
      <p:pic>
        <p:nvPicPr>
          <p:cNvPr id="6" name="Picture 14" descr="juniper_black.png"/>
          <p:cNvPicPr>
            <a:picLocks noChangeAspect="1"/>
          </p:cNvPicPr>
          <p:nvPr/>
        </p:nvPicPr>
        <p:blipFill>
          <a:blip r:embed="rId3" cstate="print"/>
          <a:srcRect/>
          <a:stretch>
            <a:fillRect/>
          </a:stretch>
        </p:blipFill>
        <p:spPr bwMode="auto">
          <a:xfrm>
            <a:off x="10393687" y="1101095"/>
            <a:ext cx="2748280" cy="561976"/>
          </a:xfrm>
          <a:prstGeom prst="rect">
            <a:avLst/>
          </a:prstGeom>
          <a:noFill/>
          <a:ln w="9525">
            <a:noFill/>
            <a:miter lim="800000"/>
            <a:headEnd/>
            <a:tailEnd/>
          </a:ln>
        </p:spPr>
      </p:pic>
      <p:sp>
        <p:nvSpPr>
          <p:cNvPr id="2" name="Title 1"/>
          <p:cNvSpPr>
            <a:spLocks noGrp="1"/>
          </p:cNvSpPr>
          <p:nvPr>
            <p:ph type="ctrTitle"/>
          </p:nvPr>
        </p:nvSpPr>
        <p:spPr>
          <a:xfrm>
            <a:off x="1463040" y="3039470"/>
            <a:ext cx="11704320" cy="1053389"/>
          </a:xfrm>
        </p:spPr>
        <p:txBody>
          <a:bodyPr>
            <a:noAutofit/>
          </a:bodyPr>
          <a:lstStyle>
            <a:lvl1pPr algn="l" defTabSz="652397" rtl="0" eaLnBrk="1" fontAlgn="base" hangingPunct="1">
              <a:lnSpc>
                <a:spcPct val="90000"/>
              </a:lnSpc>
              <a:spcBef>
                <a:spcPct val="0"/>
              </a:spcBef>
              <a:spcAft>
                <a:spcPct val="20000"/>
              </a:spcAft>
              <a:defRPr lang="en-US" sz="4700" b="1" cap="all" baseline="0" dirty="0" smtClean="0">
                <a:solidFill>
                  <a:srgbClr val="292929"/>
                </a:solidFill>
                <a:latin typeface="Arial" pitchFamily="34" charset="0"/>
                <a:ea typeface="+mj-ea"/>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463040" y="4334256"/>
            <a:ext cx="9509760" cy="1261872"/>
          </a:xfrm>
        </p:spPr>
        <p:txBody>
          <a:bodyPr>
            <a:noAutofit/>
          </a:bodyPr>
          <a:lstStyle>
            <a:lvl1pPr marL="0" indent="0" algn="l" defTabSz="652397" rtl="0" eaLnBrk="1" fontAlgn="base" hangingPunct="1">
              <a:lnSpc>
                <a:spcPct val="95000"/>
              </a:lnSpc>
              <a:spcBef>
                <a:spcPct val="0"/>
              </a:spcBef>
              <a:spcAft>
                <a:spcPts val="857"/>
              </a:spcAft>
              <a:buClrTx/>
              <a:buFontTx/>
              <a:buNone/>
              <a:defRPr lang="en-US" sz="2900" dirty="0" smtClean="0">
                <a:solidFill>
                  <a:srgbClr val="4D4D4D"/>
                </a:solidFill>
                <a:latin typeface="+mn-lt"/>
                <a:ea typeface="+mn-ea"/>
                <a:cs typeface="+mn-cs"/>
              </a:defRPr>
            </a:lvl1pPr>
            <a:lvl2pPr marL="652397" indent="0" algn="ctr">
              <a:buNone/>
              <a:defRPr>
                <a:solidFill>
                  <a:schemeClr val="tx1">
                    <a:tint val="75000"/>
                  </a:schemeClr>
                </a:solidFill>
              </a:defRPr>
            </a:lvl2pPr>
            <a:lvl3pPr marL="1304795" indent="0" algn="ctr">
              <a:buNone/>
              <a:defRPr>
                <a:solidFill>
                  <a:schemeClr val="tx1">
                    <a:tint val="75000"/>
                  </a:schemeClr>
                </a:solidFill>
              </a:defRPr>
            </a:lvl3pPr>
            <a:lvl4pPr marL="1957192" indent="0" algn="ctr">
              <a:buNone/>
              <a:defRPr>
                <a:solidFill>
                  <a:schemeClr val="tx1">
                    <a:tint val="75000"/>
                  </a:schemeClr>
                </a:solidFill>
              </a:defRPr>
            </a:lvl4pPr>
            <a:lvl5pPr marL="2609576" indent="0" algn="ctr">
              <a:buNone/>
              <a:defRPr>
                <a:solidFill>
                  <a:schemeClr val="tx1">
                    <a:tint val="75000"/>
                  </a:schemeClr>
                </a:solidFill>
              </a:defRPr>
            </a:lvl5pPr>
            <a:lvl6pPr marL="3261969" indent="0" algn="ctr">
              <a:buNone/>
              <a:defRPr>
                <a:solidFill>
                  <a:schemeClr val="tx1">
                    <a:tint val="75000"/>
                  </a:schemeClr>
                </a:solidFill>
              </a:defRPr>
            </a:lvl6pPr>
            <a:lvl7pPr marL="3914353" indent="0" algn="ctr">
              <a:buNone/>
              <a:defRPr>
                <a:solidFill>
                  <a:schemeClr val="tx1">
                    <a:tint val="75000"/>
                  </a:schemeClr>
                </a:solidFill>
              </a:defRPr>
            </a:lvl7pPr>
            <a:lvl8pPr marL="4566746" indent="0" algn="ctr">
              <a:buNone/>
              <a:defRPr>
                <a:solidFill>
                  <a:schemeClr val="tx1">
                    <a:tint val="75000"/>
                  </a:schemeClr>
                </a:solidFill>
              </a:defRPr>
            </a:lvl8pPr>
            <a:lvl9pPr marL="521914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6572230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652397" rtl="0" eaLnBrk="1" fontAlgn="base" hangingPunct="1">
              <a:lnSpc>
                <a:spcPct val="90000"/>
              </a:lnSpc>
              <a:spcBef>
                <a:spcPct val="0"/>
              </a:spcBef>
              <a:spcAft>
                <a:spcPts val="751"/>
              </a:spcAft>
              <a:defRPr lang="en-US" sz="3600" b="1" cap="all" baseline="0" dirty="0" smtClean="0">
                <a:solidFill>
                  <a:srgbClr val="292929"/>
                </a:solidFill>
                <a:latin typeface="+mj-lt"/>
                <a:ea typeface="+mj-ea"/>
                <a:cs typeface="+mj-cs"/>
              </a:defRPr>
            </a:lvl1pPr>
          </a:lstStyle>
          <a:p>
            <a:pPr lvl="0"/>
            <a:r>
              <a:rPr lang="en-US" noProof="0" smtClean="0"/>
              <a:t>Click to edit Master title style</a:t>
            </a:r>
            <a:endParaRPr lang="en-US" noProof="0"/>
          </a:p>
        </p:txBody>
      </p:sp>
      <p:sp>
        <p:nvSpPr>
          <p:cNvPr id="13" name="Content Placeholder 12"/>
          <p:cNvSpPr>
            <a:spLocks noGrp="1"/>
          </p:cNvSpPr>
          <p:nvPr>
            <p:ph sz="quarter" idx="10"/>
          </p:nvPr>
        </p:nvSpPr>
        <p:spPr>
          <a:xfrm>
            <a:off x="586587" y="1361283"/>
            <a:ext cx="13167360" cy="5822831"/>
          </a:xfrm>
        </p:spPr>
        <p:txBody>
          <a:bodyPr/>
          <a:lstStyle>
            <a:lvl1pPr marL="160841" indent="-160841">
              <a:buClr>
                <a:schemeClr val="tx1"/>
              </a:buClr>
              <a:defRPr>
                <a:solidFill>
                  <a:schemeClr val="tx1"/>
                </a:solidFill>
              </a:defRPr>
            </a:lvl1pPr>
            <a:lvl2pPr marL="813241" indent="-321667">
              <a:buClr>
                <a:schemeClr val="tx1"/>
              </a:buClr>
              <a:defRPr>
                <a:solidFill>
                  <a:schemeClr val="tx1"/>
                </a:solidFill>
              </a:defRPr>
            </a:lvl2pPr>
            <a:lvl3pPr marL="1218718" indent="-319405">
              <a:buClr>
                <a:schemeClr val="tx1"/>
              </a:buClr>
              <a:defRPr>
                <a:solidFill>
                  <a:schemeClr val="tx1"/>
                </a:solidFill>
              </a:defRPr>
            </a:lvl3pPr>
            <a:lvl4pPr marL="1637787" indent="-332997">
              <a:buClr>
                <a:schemeClr val="tx1"/>
              </a:buClr>
              <a:defRPr>
                <a:solidFill>
                  <a:schemeClr val="tx1"/>
                </a:solidFill>
              </a:defRPr>
            </a:lvl4pPr>
            <a:lvl5pPr marL="2043258" indent="-246912">
              <a:buClr>
                <a:schemeClr val="tx1"/>
              </a:buClr>
              <a:defRPr>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70277835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652397" rtl="0" eaLnBrk="1" fontAlgn="base" hangingPunct="1">
              <a:lnSpc>
                <a:spcPct val="90000"/>
              </a:lnSpc>
              <a:spcBef>
                <a:spcPct val="0"/>
              </a:spcBef>
              <a:spcAft>
                <a:spcPct val="20000"/>
              </a:spcAft>
              <a:defRPr lang="en-US" sz="3600" b="1" cap="all" baseline="0" dirty="0" smtClean="0">
                <a:solidFill>
                  <a:srgbClr val="292929"/>
                </a:soli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4962861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Content Placeholder 2"/>
          <p:cNvSpPr>
            <a:spLocks noGrp="1"/>
          </p:cNvSpPr>
          <p:nvPr>
            <p:ph sz="half" idx="1"/>
          </p:nvPr>
        </p:nvSpPr>
        <p:spPr>
          <a:xfrm>
            <a:off x="731520" y="1920251"/>
            <a:ext cx="6461760" cy="5431156"/>
          </a:xfrm>
        </p:spPr>
        <p:txBody>
          <a:bodyPr/>
          <a:lstStyle>
            <a:lvl1pPr>
              <a:defRPr sz="2900" b="1"/>
            </a:lvl1pPr>
            <a:lvl2pPr>
              <a:defRPr sz="3100"/>
            </a:lvl2pPr>
            <a:lvl3pPr>
              <a:defRPr sz="2900"/>
            </a:lvl3pPr>
            <a:lvl4pPr>
              <a:defRPr sz="2700"/>
            </a:lvl4pPr>
            <a:lvl5pPr>
              <a:defRPr sz="2000"/>
            </a:lvl5pPr>
            <a:lvl6pPr>
              <a:defRPr sz="2700"/>
            </a:lvl6pPr>
            <a:lvl7pPr>
              <a:defRPr sz="2700"/>
            </a:lvl7pPr>
            <a:lvl8pPr>
              <a:defRPr sz="2700"/>
            </a:lvl8pPr>
            <a:lvl9pPr>
              <a:defRPr sz="2700"/>
            </a:lvl9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4" name="Content Placeholder 3"/>
          <p:cNvSpPr>
            <a:spLocks noGrp="1"/>
          </p:cNvSpPr>
          <p:nvPr>
            <p:ph sz="half" idx="2"/>
          </p:nvPr>
        </p:nvSpPr>
        <p:spPr>
          <a:xfrm>
            <a:off x="7437120" y="1920251"/>
            <a:ext cx="6461760" cy="5431156"/>
          </a:xfrm>
        </p:spPr>
        <p:txBody>
          <a:bodyPr/>
          <a:lstStyle>
            <a:lvl1pPr>
              <a:defRPr sz="2900" b="1"/>
            </a:lvl1pPr>
            <a:lvl2pPr>
              <a:defRPr sz="3100"/>
            </a:lvl2pPr>
            <a:lvl3pPr>
              <a:defRPr sz="2900"/>
            </a:lvl3pPr>
            <a:lvl4pPr>
              <a:defRPr sz="2700"/>
            </a:lvl4pPr>
            <a:lvl5pPr>
              <a:defRPr sz="2700"/>
            </a:lvl5pPr>
            <a:lvl6pPr>
              <a:defRPr sz="2700"/>
            </a:lvl6pPr>
            <a:lvl7pPr>
              <a:defRPr sz="2700"/>
            </a:lvl7pPr>
            <a:lvl8pPr>
              <a:defRPr sz="2700"/>
            </a:lvl8pPr>
            <a:lvl9pPr>
              <a:defRPr sz="2700"/>
            </a:lvl9pPr>
          </a:lstStyle>
          <a:p>
            <a:pPr lvl="0"/>
            <a:r>
              <a:rPr lang="en-US" noProof="0" smtClean="0"/>
              <a:t>Click to edit Master text styles</a:t>
            </a:r>
          </a:p>
          <a:p>
            <a:pPr lvl="1"/>
            <a:r>
              <a:rPr lang="en-US" noProof="0" smtClean="0"/>
              <a:t>Second level</a:t>
            </a:r>
          </a:p>
          <a:p>
            <a:pPr lvl="2"/>
            <a:r>
              <a:rPr lang="en-US" noProof="0" smtClean="0"/>
              <a:t>Third level</a:t>
            </a:r>
          </a:p>
        </p:txBody>
      </p:sp>
    </p:spTree>
    <p:extLst>
      <p:ext uri="{BB962C8B-B14F-4D97-AF65-F5344CB8AC3E}">
        <p14:creationId xmlns:p14="http://schemas.microsoft.com/office/powerpoint/2010/main" val="4117410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JDV6_16x9_title only">
    <p:spTree>
      <p:nvGrpSpPr>
        <p:cNvPr id="1" name=""/>
        <p:cNvGrpSpPr/>
        <p:nvPr/>
      </p:nvGrpSpPr>
      <p:grpSpPr>
        <a:xfrm>
          <a:off x="0" y="0"/>
          <a:ext cx="0" cy="0"/>
          <a:chOff x="0" y="0"/>
          <a:chExt cx="0" cy="0"/>
        </a:xfrm>
      </p:grpSpPr>
      <p:sp>
        <p:nvSpPr>
          <p:cNvPr id="3" name="Rectangle 2"/>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877">
              <a:spcAft>
                <a:spcPts val="857"/>
              </a:spcAft>
              <a:defRPr/>
            </a:pPr>
            <a:r>
              <a:rPr lang="en-US">
                <a:solidFill>
                  <a:srgbClr val="FFFFFF"/>
                </a:solidFill>
                <a:latin typeface="Arial"/>
              </a:rPr>
              <a:t>Blank Slide</a:t>
            </a:r>
          </a:p>
        </p:txBody>
      </p:sp>
      <p:sp>
        <p:nvSpPr>
          <p:cNvPr id="4" name="Rectangle 3"/>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877">
              <a:spcAft>
                <a:spcPts val="857"/>
              </a:spcAft>
              <a:defRPr/>
            </a:pPr>
            <a:r>
              <a:rPr lang="en-US">
                <a:solidFill>
                  <a:srgbClr val="FFFFFF"/>
                </a:solidFill>
                <a:latin typeface="Arial"/>
              </a:rPr>
              <a:t>Title and Content</a:t>
            </a:r>
          </a:p>
        </p:txBody>
      </p:sp>
      <p:sp>
        <p:nvSpPr>
          <p:cNvPr id="5" name="Rectangle 4"/>
          <p:cNvSpPr/>
          <p:nvPr/>
        </p:nvSpPr>
        <p:spPr>
          <a:xfrm>
            <a:off x="-3251195" y="-133344"/>
            <a:ext cx="3014133" cy="34713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877">
              <a:spcAft>
                <a:spcPts val="857"/>
              </a:spcAft>
              <a:defRPr/>
            </a:pPr>
            <a:r>
              <a:rPr lang="en-US" sz="1700">
                <a:solidFill>
                  <a:srgbClr val="282828"/>
                </a:solidFill>
                <a:latin typeface="Arial"/>
              </a:rPr>
              <a:t>1-Line</a:t>
            </a:r>
          </a:p>
        </p:txBody>
      </p:sp>
      <p:sp>
        <p:nvSpPr>
          <p:cNvPr id="8" name="Text Placeholder 7"/>
          <p:cNvSpPr>
            <a:spLocks noGrp="1"/>
          </p:cNvSpPr>
          <p:nvPr>
            <p:ph type="body" sz="quarter" idx="10"/>
          </p:nvPr>
        </p:nvSpPr>
        <p:spPr>
          <a:xfrm>
            <a:off x="485992" y="455509"/>
            <a:ext cx="13418397" cy="718296"/>
          </a:xfrm>
          <a:prstGeom prst="rect">
            <a:avLst/>
          </a:prstGeom>
        </p:spPr>
        <p:txBody>
          <a:bodyPr lIns="0" tIns="0" rIns="0" bIns="0" anchor="t">
            <a:noAutofit/>
          </a:bodyPr>
          <a:lstStyle>
            <a:lvl1pPr marL="0" indent="0" algn="l" defTabSz="1173877" rtl="0" eaLnBrk="1" latinLnBrk="0" hangingPunct="1">
              <a:lnSpc>
                <a:spcPct val="80000"/>
              </a:lnSpc>
              <a:spcBef>
                <a:spcPts val="0"/>
              </a:spcBef>
              <a:spcAft>
                <a:spcPts val="0"/>
              </a:spcAft>
              <a:buFont typeface="Arial" pitchFamily="34" charset="0"/>
              <a:buNone/>
              <a:defRPr lang="en-US" sz="4700" b="1" kern="1200" cap="all" baseline="0" smtClean="0">
                <a:solidFill>
                  <a:schemeClr val="tx1"/>
                </a:solidFill>
                <a:latin typeface="+mj-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3131892895"/>
      </p:ext>
    </p:extLst>
  </p:cSld>
  <p:clrMapOvr>
    <a:masterClrMapping/>
  </p:clrMapOvr>
  <p:transition spd="med">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 name="Picture 11" descr="lrg-ven-gradient-3.png"/>
          <p:cNvPicPr>
            <a:picLocks noChangeAspect="1"/>
          </p:cNvPicPr>
          <p:nvPr/>
        </p:nvPicPr>
        <p:blipFill>
          <a:blip r:embed="rId2" cstate="print"/>
          <a:srcRect/>
          <a:stretch>
            <a:fillRect/>
          </a:stretch>
        </p:blipFill>
        <p:spPr bwMode="auto">
          <a:xfrm>
            <a:off x="0" y="6046477"/>
            <a:ext cx="14630400" cy="2183131"/>
          </a:xfrm>
          <a:prstGeom prst="rect">
            <a:avLst/>
          </a:prstGeom>
          <a:noFill/>
          <a:ln w="9525">
            <a:noFill/>
            <a:miter lim="800000"/>
            <a:headEnd/>
            <a:tailEnd/>
          </a:ln>
        </p:spPr>
      </p:pic>
      <p:sp>
        <p:nvSpPr>
          <p:cNvPr id="3" name="Rectangle 44"/>
          <p:cNvSpPr>
            <a:spLocks noChangeArrowheads="1"/>
          </p:cNvSpPr>
          <p:nvPr/>
        </p:nvSpPr>
        <p:spPr bwMode="invGray">
          <a:xfrm>
            <a:off x="31" y="3907057"/>
            <a:ext cx="131743" cy="415499"/>
          </a:xfrm>
          <a:prstGeom prst="rect">
            <a:avLst/>
          </a:prstGeom>
          <a:gradFill rotWithShape="1">
            <a:gsLst>
              <a:gs pos="0">
                <a:srgbClr val="BABCBE">
                  <a:alpha val="14998"/>
                </a:srgbClr>
              </a:gs>
              <a:gs pos="100000">
                <a:srgbClr val="565758">
                  <a:alpha val="14998"/>
                </a:srgbClr>
              </a:gs>
            </a:gsLst>
            <a:lin ang="5400000" scaled="1"/>
          </a:gradFill>
          <a:ln w="28575">
            <a:noFill/>
            <a:miter lim="800000"/>
            <a:headEnd/>
            <a:tailEnd/>
          </a:ln>
        </p:spPr>
        <p:txBody>
          <a:bodyPr wrap="none" lIns="130466" tIns="0" rIns="0" bIns="0" anchor="ctr">
            <a:spAutoFit/>
          </a:bodyPr>
          <a:lstStyle/>
          <a:p>
            <a:pPr defTabSz="913444" fontAlgn="base">
              <a:spcBef>
                <a:spcPct val="0"/>
              </a:spcBef>
              <a:spcAft>
                <a:spcPct val="0"/>
              </a:spcAft>
              <a:defRPr/>
            </a:pPr>
            <a:endParaRPr lang="en-US" sz="2700">
              <a:solidFill>
                <a:srgbClr val="333333"/>
              </a:solidFill>
              <a:latin typeface="Arial" pitchFamily="34" charset="0"/>
              <a:ea typeface="ＭＳ Ｐゴシック" pitchFamily="34" charset="-128"/>
              <a:cs typeface="ＭＳ Ｐゴシック" charset="0"/>
            </a:endParaRPr>
          </a:p>
        </p:txBody>
      </p:sp>
      <p:pic>
        <p:nvPicPr>
          <p:cNvPr id="4" name="Picture 2"/>
          <p:cNvPicPr>
            <a:picLocks noChangeAspect="1" noChangeArrowheads="1"/>
          </p:cNvPicPr>
          <p:nvPr/>
        </p:nvPicPr>
        <p:blipFill>
          <a:blip r:embed="rId3" cstate="print"/>
          <a:srcRect/>
          <a:stretch>
            <a:fillRect/>
          </a:stretch>
        </p:blipFill>
        <p:spPr bwMode="auto">
          <a:xfrm>
            <a:off x="5923280" y="2621280"/>
            <a:ext cx="7287261" cy="4587240"/>
          </a:xfrm>
          <a:prstGeom prst="rect">
            <a:avLst/>
          </a:prstGeom>
          <a:noFill/>
          <a:ln w="28575">
            <a:noFill/>
            <a:miter lim="800000"/>
            <a:headEnd/>
            <a:tailEnd type="none" w="lg" len="sm"/>
          </a:ln>
        </p:spPr>
      </p:pic>
    </p:spTree>
    <p:extLst>
      <p:ext uri="{BB962C8B-B14F-4D97-AF65-F5344CB8AC3E}">
        <p14:creationId xmlns:p14="http://schemas.microsoft.com/office/powerpoint/2010/main" val="232823794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userDrawn="1">
  <p:cSld name="Blue Divider">
    <p:spTree>
      <p:nvGrpSpPr>
        <p:cNvPr id="1" name=""/>
        <p:cNvGrpSpPr/>
        <p:nvPr/>
      </p:nvGrpSpPr>
      <p:grpSpPr>
        <a:xfrm>
          <a:off x="0" y="0"/>
          <a:ext cx="0" cy="0"/>
          <a:chOff x="0" y="0"/>
          <a:chExt cx="0" cy="0"/>
        </a:xfrm>
      </p:grpSpPr>
      <p:sp>
        <p:nvSpPr>
          <p:cNvPr id="4" name="Rectangle 26"/>
          <p:cNvSpPr>
            <a:spLocks noChangeArrowheads="1"/>
          </p:cNvSpPr>
          <p:nvPr/>
        </p:nvSpPr>
        <p:spPr bwMode="black">
          <a:xfrm>
            <a:off x="754383" y="7475255"/>
            <a:ext cx="848360" cy="238127"/>
          </a:xfrm>
          <a:prstGeom prst="rect">
            <a:avLst/>
          </a:prstGeom>
          <a:noFill/>
          <a:ln w="9525">
            <a:noFill/>
            <a:miter lim="800000"/>
            <a:headEnd/>
            <a:tailEnd/>
          </a:ln>
        </p:spPr>
        <p:txBody>
          <a:bodyPr wrap="none" lIns="0" tIns="0" rIns="0" bIns="0" anchor="b"/>
          <a:lstStyle/>
          <a:p>
            <a:pPr defTabSz="913444" eaLnBrk="0" fontAlgn="base" hangingPunct="0">
              <a:spcBef>
                <a:spcPct val="0"/>
              </a:spcBef>
              <a:spcAft>
                <a:spcPct val="0"/>
              </a:spcAft>
              <a:tabLst>
                <a:tab pos="659197" algn="l"/>
                <a:tab pos="6523906" algn="ctr"/>
                <a:tab pos="12073790" algn="r"/>
                <a:tab pos="12635571" algn="r"/>
              </a:tabLst>
              <a:defRPr/>
            </a:pPr>
            <a:fld id="{4065DD38-202F-4A61-AA4E-A3A42F914E4B}" type="slidenum">
              <a:rPr lang="en-US" sz="1600">
                <a:solidFill>
                  <a:srgbClr val="807F83"/>
                </a:solidFill>
                <a:latin typeface="Arial" pitchFamily="34" charset="0"/>
                <a:ea typeface="ＭＳ Ｐゴシック" pitchFamily="34" charset="-128"/>
                <a:cs typeface="ＭＳ Ｐゴシック" charset="0"/>
              </a:rPr>
              <a:pPr defTabSz="913444" eaLnBrk="0" fontAlgn="base" hangingPunct="0">
                <a:spcBef>
                  <a:spcPct val="0"/>
                </a:spcBef>
                <a:spcAft>
                  <a:spcPct val="0"/>
                </a:spcAft>
                <a:tabLst>
                  <a:tab pos="659197" algn="l"/>
                  <a:tab pos="6523906" algn="ctr"/>
                  <a:tab pos="12073790" algn="r"/>
                  <a:tab pos="12635571" algn="r"/>
                </a:tabLst>
                <a:defRPr/>
              </a:pPr>
              <a:t>‹#›</a:t>
            </a:fld>
            <a:endParaRPr lang="en-US" sz="1600">
              <a:solidFill>
                <a:srgbClr val="807F83"/>
              </a:solidFill>
              <a:latin typeface="Arial" pitchFamily="34" charset="0"/>
              <a:ea typeface="ＭＳ Ｐゴシック" pitchFamily="34" charset="-128"/>
              <a:cs typeface="ＭＳ Ｐゴシック" charset="0"/>
            </a:endParaRPr>
          </a:p>
        </p:txBody>
      </p:sp>
      <p:grpSp>
        <p:nvGrpSpPr>
          <p:cNvPr id="5" name="Group 6"/>
          <p:cNvGrpSpPr>
            <a:grpSpLocks/>
          </p:cNvGrpSpPr>
          <p:nvPr/>
        </p:nvGrpSpPr>
        <p:grpSpPr bwMode="auto">
          <a:xfrm>
            <a:off x="721387" y="285751"/>
            <a:ext cx="13185141" cy="7193280"/>
            <a:chOff x="284" y="150"/>
            <a:chExt cx="5182" cy="3776"/>
          </a:xfrm>
        </p:grpSpPr>
        <p:sp>
          <p:nvSpPr>
            <p:cNvPr id="6" name="Line 7"/>
            <p:cNvSpPr>
              <a:spLocks noChangeShapeType="1"/>
            </p:cNvSpPr>
            <p:nvPr/>
          </p:nvSpPr>
          <p:spPr bwMode="auto">
            <a:xfrm>
              <a:off x="284" y="3926"/>
              <a:ext cx="5182" cy="0"/>
            </a:xfrm>
            <a:prstGeom prst="line">
              <a:avLst/>
            </a:prstGeom>
            <a:noFill/>
            <a:ln w="12700">
              <a:solidFill>
                <a:srgbClr val="BABCBE"/>
              </a:solidFill>
              <a:round/>
              <a:headEnd/>
              <a:tailEnd/>
            </a:ln>
          </p:spPr>
          <p:txBody>
            <a:bodyPr/>
            <a:lstStyle/>
            <a:p>
              <a:pPr defTabSz="913444" fontAlgn="base">
                <a:spcBef>
                  <a:spcPct val="0"/>
                </a:spcBef>
                <a:spcAft>
                  <a:spcPct val="0"/>
                </a:spcAft>
                <a:defRPr/>
              </a:pPr>
              <a:endParaRPr lang="en-US" sz="3600">
                <a:solidFill>
                  <a:srgbClr val="333333"/>
                </a:solidFill>
                <a:latin typeface="Arial" pitchFamily="34" charset="0"/>
                <a:ea typeface="ＭＳ Ｐゴシック" pitchFamily="34" charset="-128"/>
                <a:cs typeface="ＭＳ Ｐゴシック" charset="0"/>
              </a:endParaRPr>
            </a:p>
          </p:txBody>
        </p:sp>
        <p:sp>
          <p:nvSpPr>
            <p:cNvPr id="7" name="Line 8"/>
            <p:cNvSpPr>
              <a:spLocks noChangeShapeType="1"/>
            </p:cNvSpPr>
            <p:nvPr/>
          </p:nvSpPr>
          <p:spPr bwMode="auto">
            <a:xfrm>
              <a:off x="284" y="602"/>
              <a:ext cx="5182" cy="0"/>
            </a:xfrm>
            <a:prstGeom prst="line">
              <a:avLst/>
            </a:prstGeom>
            <a:noFill/>
            <a:ln w="12700">
              <a:solidFill>
                <a:srgbClr val="BABCBE"/>
              </a:solidFill>
              <a:round/>
              <a:headEnd/>
              <a:tailEnd/>
            </a:ln>
          </p:spPr>
          <p:txBody>
            <a:bodyPr/>
            <a:lstStyle/>
            <a:p>
              <a:pPr defTabSz="913444" fontAlgn="base">
                <a:spcBef>
                  <a:spcPct val="0"/>
                </a:spcBef>
                <a:spcAft>
                  <a:spcPct val="0"/>
                </a:spcAft>
                <a:defRPr/>
              </a:pPr>
              <a:endParaRPr lang="en-US" sz="3600">
                <a:solidFill>
                  <a:srgbClr val="333333"/>
                </a:solidFill>
                <a:latin typeface="Arial" pitchFamily="34" charset="0"/>
                <a:ea typeface="ＭＳ Ｐゴシック" pitchFamily="34" charset="-128"/>
                <a:cs typeface="ＭＳ Ｐゴシック" charset="0"/>
              </a:endParaRPr>
            </a:p>
          </p:txBody>
        </p:sp>
        <p:sp>
          <p:nvSpPr>
            <p:cNvPr id="8" name="Line 9"/>
            <p:cNvSpPr>
              <a:spLocks noChangeShapeType="1"/>
            </p:cNvSpPr>
            <p:nvPr/>
          </p:nvSpPr>
          <p:spPr bwMode="auto">
            <a:xfrm>
              <a:off x="284" y="150"/>
              <a:ext cx="5182" cy="0"/>
            </a:xfrm>
            <a:prstGeom prst="line">
              <a:avLst/>
            </a:prstGeom>
            <a:noFill/>
            <a:ln w="12700">
              <a:solidFill>
                <a:srgbClr val="BABCBE"/>
              </a:solidFill>
              <a:round/>
              <a:headEnd/>
              <a:tailEnd/>
            </a:ln>
          </p:spPr>
          <p:txBody>
            <a:bodyPr/>
            <a:lstStyle/>
            <a:p>
              <a:pPr defTabSz="913444" fontAlgn="base">
                <a:spcBef>
                  <a:spcPct val="0"/>
                </a:spcBef>
                <a:spcAft>
                  <a:spcPct val="0"/>
                </a:spcAft>
                <a:defRPr/>
              </a:pPr>
              <a:endParaRPr lang="en-US" sz="3600">
                <a:solidFill>
                  <a:srgbClr val="333333"/>
                </a:solidFill>
                <a:latin typeface="Arial" pitchFamily="34" charset="0"/>
                <a:ea typeface="ＭＳ Ｐゴシック" pitchFamily="34" charset="-128"/>
                <a:cs typeface="ＭＳ Ｐゴシック" charset="0"/>
              </a:endParaRPr>
            </a:p>
          </p:txBody>
        </p:sp>
      </p:grpSp>
      <p:pic>
        <p:nvPicPr>
          <p:cNvPr id="9" name="Picture 10" descr="juniper_black.png"/>
          <p:cNvPicPr>
            <a:picLocks noChangeAspect="1"/>
          </p:cNvPicPr>
          <p:nvPr/>
        </p:nvPicPr>
        <p:blipFill>
          <a:blip r:embed="rId2" cstate="print"/>
          <a:srcRect/>
          <a:stretch>
            <a:fillRect/>
          </a:stretch>
        </p:blipFill>
        <p:spPr bwMode="auto">
          <a:xfrm>
            <a:off x="12103101" y="7580015"/>
            <a:ext cx="1778000" cy="363856"/>
          </a:xfrm>
          <a:prstGeom prst="rect">
            <a:avLst/>
          </a:prstGeom>
          <a:noFill/>
          <a:ln w="9525">
            <a:noFill/>
            <a:miter lim="800000"/>
            <a:headEnd/>
            <a:tailEnd/>
          </a:ln>
        </p:spPr>
      </p:pic>
      <p:sp>
        <p:nvSpPr>
          <p:cNvPr id="10" name="TextBox 13"/>
          <p:cNvSpPr txBox="1">
            <a:spLocks noChangeArrowheads="1"/>
          </p:cNvSpPr>
          <p:nvPr/>
        </p:nvSpPr>
        <p:spPr bwMode="auto">
          <a:xfrm>
            <a:off x="5328035" y="7488584"/>
            <a:ext cx="3981991" cy="301041"/>
          </a:xfrm>
          <a:prstGeom prst="rect">
            <a:avLst/>
          </a:prstGeom>
          <a:noFill/>
          <a:ln>
            <a:noFill/>
          </a:ln>
          <a:extLst/>
        </p:spPr>
        <p:txBody>
          <a:bodyPr wrap="none" lIns="130466" tIns="65244" rIns="130466" bIns="65244">
            <a:spAutoFit/>
          </a:bodyPr>
          <a:lstStyle/>
          <a:p>
            <a:pPr algn="ctr" defTabSz="913444" fontAlgn="base">
              <a:spcBef>
                <a:spcPct val="50000"/>
              </a:spcBef>
              <a:spcAft>
                <a:spcPct val="0"/>
              </a:spcAft>
              <a:defRPr/>
            </a:pPr>
            <a:r>
              <a:rPr lang="en-US" sz="1100">
                <a:solidFill>
                  <a:srgbClr val="807F83"/>
                </a:solidFill>
                <a:latin typeface="Arial" pitchFamily="34" charset="0"/>
                <a:ea typeface="ＭＳ Ｐゴシック" pitchFamily="34" charset="-128"/>
                <a:cs typeface="ＭＳ Ｐゴシック" charset="0"/>
              </a:rPr>
              <a:t>Copyright © 2013 Juniper Networks, Inc.     www.juniper.net</a:t>
            </a:r>
          </a:p>
        </p:txBody>
      </p:sp>
      <p:pic>
        <p:nvPicPr>
          <p:cNvPr id="11" name="Picture 30" descr="blue-section"/>
          <p:cNvPicPr>
            <a:picLocks noChangeAspect="1" noChangeArrowheads="1"/>
          </p:cNvPicPr>
          <p:nvPr userDrawn="1"/>
        </p:nvPicPr>
        <p:blipFill>
          <a:blip r:embed="rId3" cstate="print"/>
          <a:srcRect/>
          <a:stretch>
            <a:fillRect/>
          </a:stretch>
        </p:blipFill>
        <p:spPr bwMode="auto">
          <a:xfrm>
            <a:off x="0" y="17"/>
            <a:ext cx="14630400" cy="8246747"/>
          </a:xfrm>
          <a:prstGeom prst="rect">
            <a:avLst/>
          </a:prstGeom>
          <a:noFill/>
          <a:ln w="9525">
            <a:noFill/>
            <a:miter lim="800000"/>
            <a:headEnd/>
            <a:tailEnd/>
          </a:ln>
        </p:spPr>
      </p:pic>
      <p:sp>
        <p:nvSpPr>
          <p:cNvPr id="3" name="Rectangle 3"/>
          <p:cNvSpPr>
            <a:spLocks noGrp="1" noChangeArrowheads="1"/>
          </p:cNvSpPr>
          <p:nvPr>
            <p:ph type="title"/>
          </p:nvPr>
        </p:nvSpPr>
        <p:spPr bwMode="auto">
          <a:xfrm>
            <a:off x="1463040" y="6031237"/>
            <a:ext cx="11734800" cy="1101091"/>
          </a:xfrm>
          <a:prstGeom prst="rect">
            <a:avLst/>
          </a:prstGeom>
          <a:noFill/>
          <a:ln w="9525" algn="ctr">
            <a:noFill/>
            <a:miter lim="800000"/>
            <a:headEnd/>
            <a:tailEnd/>
          </a:ln>
        </p:spPr>
        <p:txBody>
          <a:bodyPr tIns="0" rIns="0" bIns="0"/>
          <a:lstStyle>
            <a:lvl1pPr algn="l">
              <a:defRPr sz="4300">
                <a:solidFill>
                  <a:schemeClr val="bg1"/>
                </a:solidFill>
              </a:defRPr>
            </a:lvl1pPr>
          </a:lstStyle>
          <a:p>
            <a:pPr lvl="0"/>
            <a:r>
              <a:rPr lang="en-US" smtClean="0"/>
              <a:t>Click to edit Master title style</a:t>
            </a:r>
          </a:p>
        </p:txBody>
      </p:sp>
    </p:spTree>
    <p:extLst>
      <p:ext uri="{BB962C8B-B14F-4D97-AF65-F5344CB8AC3E}">
        <p14:creationId xmlns:p14="http://schemas.microsoft.com/office/powerpoint/2010/main" val="25823460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userDrawn="1">
  <p:cSld name="JDV6_16x9_1 Column">
    <p:spTree>
      <p:nvGrpSpPr>
        <p:cNvPr id="1" name=""/>
        <p:cNvGrpSpPr/>
        <p:nvPr/>
      </p:nvGrpSpPr>
      <p:grpSpPr>
        <a:xfrm>
          <a:off x="0" y="0"/>
          <a:ext cx="0" cy="0"/>
          <a:chOff x="0" y="0"/>
          <a:chExt cx="0" cy="0"/>
        </a:xfrm>
      </p:grpSpPr>
      <p:sp>
        <p:nvSpPr>
          <p:cNvPr id="5" name="Rectangle 26"/>
          <p:cNvSpPr>
            <a:spLocks noChangeArrowheads="1"/>
          </p:cNvSpPr>
          <p:nvPr/>
        </p:nvSpPr>
        <p:spPr bwMode="black">
          <a:xfrm>
            <a:off x="754383" y="7475255"/>
            <a:ext cx="848360" cy="238127"/>
          </a:xfrm>
          <a:prstGeom prst="rect">
            <a:avLst/>
          </a:prstGeom>
          <a:noFill/>
          <a:ln w="9525">
            <a:noFill/>
            <a:miter lim="800000"/>
            <a:headEnd/>
            <a:tailEnd/>
          </a:ln>
        </p:spPr>
        <p:txBody>
          <a:bodyPr wrap="none" lIns="0" tIns="0" rIns="0" bIns="0" anchor="b"/>
          <a:lstStyle/>
          <a:p>
            <a:pPr defTabSz="913444" eaLnBrk="0" fontAlgn="base" hangingPunct="0">
              <a:spcBef>
                <a:spcPct val="0"/>
              </a:spcBef>
              <a:spcAft>
                <a:spcPct val="0"/>
              </a:spcAft>
              <a:tabLst>
                <a:tab pos="659197" algn="l"/>
                <a:tab pos="6523906" algn="ctr"/>
                <a:tab pos="12073790" algn="r"/>
                <a:tab pos="12635571" algn="r"/>
              </a:tabLst>
              <a:defRPr/>
            </a:pPr>
            <a:fld id="{0DE4D4D2-20A5-4A74-B181-EDBEBDF6C4BB}" type="slidenum">
              <a:rPr lang="en-US" sz="1600">
                <a:solidFill>
                  <a:srgbClr val="807F83"/>
                </a:solidFill>
                <a:latin typeface="Arial" pitchFamily="34" charset="0"/>
                <a:ea typeface="ＭＳ Ｐゴシック" pitchFamily="34" charset="-128"/>
                <a:cs typeface="ＭＳ Ｐゴシック" charset="0"/>
              </a:rPr>
              <a:pPr defTabSz="913444" eaLnBrk="0" fontAlgn="base" hangingPunct="0">
                <a:spcBef>
                  <a:spcPct val="0"/>
                </a:spcBef>
                <a:spcAft>
                  <a:spcPct val="0"/>
                </a:spcAft>
                <a:tabLst>
                  <a:tab pos="659197" algn="l"/>
                  <a:tab pos="6523906" algn="ctr"/>
                  <a:tab pos="12073790" algn="r"/>
                  <a:tab pos="12635571" algn="r"/>
                </a:tabLst>
                <a:defRPr/>
              </a:pPr>
              <a:t>‹#›</a:t>
            </a:fld>
            <a:endParaRPr lang="en-US" sz="1600">
              <a:solidFill>
                <a:srgbClr val="807F83"/>
              </a:solidFill>
              <a:latin typeface="Arial" pitchFamily="34" charset="0"/>
              <a:ea typeface="ＭＳ Ｐゴシック" pitchFamily="34" charset="-128"/>
              <a:cs typeface="ＭＳ Ｐゴシック" charset="0"/>
            </a:endParaRPr>
          </a:p>
        </p:txBody>
      </p:sp>
      <p:grpSp>
        <p:nvGrpSpPr>
          <p:cNvPr id="6" name="Group 6"/>
          <p:cNvGrpSpPr>
            <a:grpSpLocks/>
          </p:cNvGrpSpPr>
          <p:nvPr/>
        </p:nvGrpSpPr>
        <p:grpSpPr bwMode="auto">
          <a:xfrm>
            <a:off x="721387" y="285751"/>
            <a:ext cx="13185141" cy="7193280"/>
            <a:chOff x="284" y="150"/>
            <a:chExt cx="5182" cy="3776"/>
          </a:xfrm>
        </p:grpSpPr>
        <p:sp>
          <p:nvSpPr>
            <p:cNvPr id="7" name="Line 7"/>
            <p:cNvSpPr>
              <a:spLocks noChangeShapeType="1"/>
            </p:cNvSpPr>
            <p:nvPr/>
          </p:nvSpPr>
          <p:spPr bwMode="auto">
            <a:xfrm>
              <a:off x="284" y="3926"/>
              <a:ext cx="5182" cy="0"/>
            </a:xfrm>
            <a:prstGeom prst="line">
              <a:avLst/>
            </a:prstGeom>
            <a:noFill/>
            <a:ln w="12700">
              <a:solidFill>
                <a:srgbClr val="BABCBE"/>
              </a:solidFill>
              <a:round/>
              <a:headEnd/>
              <a:tailEnd/>
            </a:ln>
          </p:spPr>
          <p:txBody>
            <a:bodyPr/>
            <a:lstStyle/>
            <a:p>
              <a:pPr defTabSz="913444" fontAlgn="base">
                <a:spcBef>
                  <a:spcPct val="0"/>
                </a:spcBef>
                <a:spcAft>
                  <a:spcPct val="0"/>
                </a:spcAft>
                <a:defRPr/>
              </a:pPr>
              <a:endParaRPr lang="en-US" sz="3600">
                <a:solidFill>
                  <a:srgbClr val="333333"/>
                </a:solidFill>
                <a:latin typeface="Arial" pitchFamily="34" charset="0"/>
                <a:ea typeface="ＭＳ Ｐゴシック" pitchFamily="34" charset="-128"/>
                <a:cs typeface="ＭＳ Ｐゴシック" charset="0"/>
              </a:endParaRPr>
            </a:p>
          </p:txBody>
        </p:sp>
        <p:sp>
          <p:nvSpPr>
            <p:cNvPr id="9" name="Line 8"/>
            <p:cNvSpPr>
              <a:spLocks noChangeShapeType="1"/>
            </p:cNvSpPr>
            <p:nvPr/>
          </p:nvSpPr>
          <p:spPr bwMode="auto">
            <a:xfrm>
              <a:off x="284" y="602"/>
              <a:ext cx="5182" cy="0"/>
            </a:xfrm>
            <a:prstGeom prst="line">
              <a:avLst/>
            </a:prstGeom>
            <a:noFill/>
            <a:ln w="12700">
              <a:solidFill>
                <a:srgbClr val="BABCBE"/>
              </a:solidFill>
              <a:round/>
              <a:headEnd/>
              <a:tailEnd/>
            </a:ln>
          </p:spPr>
          <p:txBody>
            <a:bodyPr/>
            <a:lstStyle/>
            <a:p>
              <a:pPr defTabSz="913444" fontAlgn="base">
                <a:spcBef>
                  <a:spcPct val="0"/>
                </a:spcBef>
                <a:spcAft>
                  <a:spcPct val="0"/>
                </a:spcAft>
                <a:defRPr/>
              </a:pPr>
              <a:endParaRPr lang="en-US" sz="3600">
                <a:solidFill>
                  <a:srgbClr val="333333"/>
                </a:solidFill>
                <a:latin typeface="Arial" pitchFamily="34" charset="0"/>
                <a:ea typeface="ＭＳ Ｐゴシック" pitchFamily="34" charset="-128"/>
                <a:cs typeface="ＭＳ Ｐゴシック" charset="0"/>
              </a:endParaRPr>
            </a:p>
          </p:txBody>
        </p:sp>
        <p:sp>
          <p:nvSpPr>
            <p:cNvPr id="10" name="Line 9"/>
            <p:cNvSpPr>
              <a:spLocks noChangeShapeType="1"/>
            </p:cNvSpPr>
            <p:nvPr/>
          </p:nvSpPr>
          <p:spPr bwMode="auto">
            <a:xfrm>
              <a:off x="284" y="150"/>
              <a:ext cx="5182" cy="0"/>
            </a:xfrm>
            <a:prstGeom prst="line">
              <a:avLst/>
            </a:prstGeom>
            <a:noFill/>
            <a:ln w="12700">
              <a:solidFill>
                <a:srgbClr val="BABCBE"/>
              </a:solidFill>
              <a:round/>
              <a:headEnd/>
              <a:tailEnd/>
            </a:ln>
          </p:spPr>
          <p:txBody>
            <a:bodyPr/>
            <a:lstStyle/>
            <a:p>
              <a:pPr defTabSz="913444" fontAlgn="base">
                <a:spcBef>
                  <a:spcPct val="0"/>
                </a:spcBef>
                <a:spcAft>
                  <a:spcPct val="0"/>
                </a:spcAft>
                <a:defRPr/>
              </a:pPr>
              <a:endParaRPr lang="en-US" sz="3600">
                <a:solidFill>
                  <a:srgbClr val="333333"/>
                </a:solidFill>
                <a:latin typeface="Arial" pitchFamily="34" charset="0"/>
                <a:ea typeface="ＭＳ Ｐゴシック" pitchFamily="34" charset="-128"/>
                <a:cs typeface="ＭＳ Ｐゴシック" charset="0"/>
              </a:endParaRPr>
            </a:p>
          </p:txBody>
        </p:sp>
      </p:grpSp>
      <p:pic>
        <p:nvPicPr>
          <p:cNvPr id="12" name="Picture 10" descr="juniper_black.png"/>
          <p:cNvPicPr>
            <a:picLocks noChangeAspect="1"/>
          </p:cNvPicPr>
          <p:nvPr/>
        </p:nvPicPr>
        <p:blipFill>
          <a:blip r:embed="rId2" cstate="print"/>
          <a:srcRect/>
          <a:stretch>
            <a:fillRect/>
          </a:stretch>
        </p:blipFill>
        <p:spPr bwMode="auto">
          <a:xfrm>
            <a:off x="12103101" y="7580015"/>
            <a:ext cx="1778000" cy="363856"/>
          </a:xfrm>
          <a:prstGeom prst="rect">
            <a:avLst/>
          </a:prstGeom>
          <a:noFill/>
          <a:ln w="9525">
            <a:noFill/>
            <a:miter lim="800000"/>
            <a:headEnd/>
            <a:tailEnd/>
          </a:ln>
        </p:spPr>
      </p:pic>
      <p:sp>
        <p:nvSpPr>
          <p:cNvPr id="13" name="TextBox 13"/>
          <p:cNvSpPr txBox="1">
            <a:spLocks noChangeArrowheads="1"/>
          </p:cNvSpPr>
          <p:nvPr/>
        </p:nvSpPr>
        <p:spPr bwMode="auto">
          <a:xfrm>
            <a:off x="5328035" y="7488584"/>
            <a:ext cx="3981991" cy="301041"/>
          </a:xfrm>
          <a:prstGeom prst="rect">
            <a:avLst/>
          </a:prstGeom>
          <a:noFill/>
          <a:ln>
            <a:noFill/>
          </a:ln>
          <a:extLst/>
        </p:spPr>
        <p:txBody>
          <a:bodyPr wrap="none" lIns="130466" tIns="65244" rIns="130466" bIns="65244">
            <a:spAutoFit/>
          </a:bodyPr>
          <a:lstStyle/>
          <a:p>
            <a:pPr algn="ctr" defTabSz="913444" fontAlgn="base">
              <a:spcBef>
                <a:spcPct val="50000"/>
              </a:spcBef>
              <a:spcAft>
                <a:spcPct val="0"/>
              </a:spcAft>
              <a:defRPr/>
            </a:pPr>
            <a:r>
              <a:rPr lang="en-US" sz="1100">
                <a:solidFill>
                  <a:srgbClr val="807F83"/>
                </a:solidFill>
                <a:latin typeface="Arial" pitchFamily="34" charset="0"/>
                <a:ea typeface="ＭＳ Ｐゴシック" pitchFamily="34" charset="-128"/>
                <a:cs typeface="ＭＳ Ｐゴシック" charset="0"/>
              </a:rPr>
              <a:t>Copyright © 2013 Juniper Networks, Inc.     www.juniper.net</a:t>
            </a:r>
          </a:p>
        </p:txBody>
      </p:sp>
      <p:sp>
        <p:nvSpPr>
          <p:cNvPr id="14" name="Rectangle 13"/>
          <p:cNvSpPr/>
          <p:nvPr userDrawn="1"/>
        </p:nvSpPr>
        <p:spPr>
          <a:xfrm>
            <a:off x="-3251200" y="-756287"/>
            <a:ext cx="3014979"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873">
              <a:spcAft>
                <a:spcPts val="857"/>
              </a:spcAft>
              <a:defRPr/>
            </a:pPr>
            <a:r>
              <a:rPr lang="en-US">
                <a:solidFill>
                  <a:srgbClr val="FFFFFF"/>
                </a:solidFill>
                <a:latin typeface="Arial"/>
              </a:rPr>
              <a:t>Blank Slide</a:t>
            </a:r>
          </a:p>
        </p:txBody>
      </p:sp>
      <p:sp>
        <p:nvSpPr>
          <p:cNvPr id="15" name="Rectangle 14"/>
          <p:cNvSpPr/>
          <p:nvPr userDrawn="1"/>
        </p:nvSpPr>
        <p:spPr>
          <a:xfrm>
            <a:off x="-3251200" y="-756287"/>
            <a:ext cx="3014979"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873">
              <a:spcAft>
                <a:spcPts val="857"/>
              </a:spcAft>
              <a:defRPr/>
            </a:pPr>
            <a:r>
              <a:rPr lang="en-US">
                <a:solidFill>
                  <a:srgbClr val="FFFFFF"/>
                </a:solidFill>
                <a:latin typeface="Arial"/>
              </a:rPr>
              <a:t>Title and Content</a:t>
            </a:r>
          </a:p>
        </p:txBody>
      </p:sp>
      <p:sp>
        <p:nvSpPr>
          <p:cNvPr id="17" name="Rectangle 16"/>
          <p:cNvSpPr/>
          <p:nvPr userDrawn="1"/>
        </p:nvSpPr>
        <p:spPr>
          <a:xfrm>
            <a:off x="-3251200" y="-133347"/>
            <a:ext cx="3014979" cy="348616"/>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873">
              <a:spcAft>
                <a:spcPts val="857"/>
              </a:spcAft>
              <a:defRPr/>
            </a:pPr>
            <a:r>
              <a:rPr lang="en-US" sz="1700">
                <a:solidFill>
                  <a:srgbClr val="282828"/>
                </a:solidFill>
                <a:latin typeface="Arial"/>
              </a:rPr>
              <a:t>1-Line</a:t>
            </a:r>
          </a:p>
        </p:txBody>
      </p:sp>
      <p:sp>
        <p:nvSpPr>
          <p:cNvPr id="8" name="Text Placeholder 7"/>
          <p:cNvSpPr>
            <a:spLocks noGrp="1"/>
          </p:cNvSpPr>
          <p:nvPr>
            <p:ph type="body" sz="quarter" idx="10"/>
          </p:nvPr>
        </p:nvSpPr>
        <p:spPr>
          <a:xfrm>
            <a:off x="485991" y="455509"/>
            <a:ext cx="13418397" cy="718296"/>
          </a:xfrm>
          <a:prstGeom prst="rect">
            <a:avLst/>
          </a:prstGeom>
        </p:spPr>
        <p:txBody>
          <a:bodyPr tIns="0" rIns="0" bIns="0">
            <a:noAutofit/>
          </a:bodyPr>
          <a:lstStyle>
            <a:lvl1pPr marL="0" indent="0" algn="l" defTabSz="1173873" rtl="0" eaLnBrk="1" latinLnBrk="0" hangingPunct="1">
              <a:lnSpc>
                <a:spcPct val="80000"/>
              </a:lnSpc>
              <a:spcBef>
                <a:spcPts val="0"/>
              </a:spcBef>
              <a:spcAft>
                <a:spcPts val="0"/>
              </a:spcAft>
              <a:buFont typeface="Arial" pitchFamily="34" charset="0"/>
              <a:buNone/>
              <a:defRPr lang="en-US" sz="5700" b="1" kern="1200" cap="all" baseline="0" smtClean="0">
                <a:solidFill>
                  <a:schemeClr val="tx1"/>
                </a:solidFill>
                <a:latin typeface="+mj-lt"/>
                <a:ea typeface="+mn-ea"/>
                <a:cs typeface="+mn-cs"/>
              </a:defRPr>
            </a:lvl1pPr>
          </a:lstStyle>
          <a:p>
            <a:pPr lvl="0"/>
            <a:r>
              <a:rPr lang="en-US" smtClean="0"/>
              <a:t>Click to edit Master text styles</a:t>
            </a:r>
          </a:p>
        </p:txBody>
      </p:sp>
      <p:sp>
        <p:nvSpPr>
          <p:cNvPr id="11" name="Text Placeholder 3"/>
          <p:cNvSpPr>
            <a:spLocks noGrp="1"/>
          </p:cNvSpPr>
          <p:nvPr>
            <p:ph type="body" sz="quarter" idx="15"/>
          </p:nvPr>
        </p:nvSpPr>
        <p:spPr>
          <a:xfrm>
            <a:off x="485992" y="973666"/>
            <a:ext cx="13418397" cy="374941"/>
          </a:xfrm>
          <a:prstGeom prst="rect">
            <a:avLst/>
          </a:prstGeom>
        </p:spPr>
        <p:txBody>
          <a:bodyPr tIns="169560" rIns="130419" bIns="65221"/>
          <a:lstStyle>
            <a:lvl1pPr marL="0" indent="0" algn="l" defTabSz="1173873" rtl="0" eaLnBrk="1" latinLnBrk="0" hangingPunct="1">
              <a:spcBef>
                <a:spcPct val="20000"/>
              </a:spcBef>
              <a:buFont typeface="Arial" pitchFamily="34" charset="0"/>
              <a:buNone/>
              <a:defRPr lang="en-US" sz="3600" kern="1200" smtClean="0">
                <a:solidFill>
                  <a:schemeClr val="accent3"/>
                </a:solidFill>
                <a:latin typeface="+mn-lt"/>
                <a:ea typeface="+mn-ea"/>
                <a:cs typeface="+mn-cs"/>
              </a:defRPr>
            </a:lvl1pPr>
            <a:lvl2pPr marL="0" indent="0" algn="l" defTabSz="1173873"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2pPr>
            <a:lvl3pPr marL="0" indent="0" algn="l" defTabSz="1173873"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3pPr>
            <a:lvl4pPr marL="0" indent="0" algn="l" defTabSz="1173873"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4pPr>
            <a:lvl5pPr marL="0" indent="0" algn="l" defTabSz="1173873"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5pPr>
          </a:lstStyle>
          <a:p>
            <a:pPr lvl="0"/>
            <a:r>
              <a:rPr lang="en-US" smtClean="0"/>
              <a:t>Click to edit Master text styles</a:t>
            </a:r>
          </a:p>
        </p:txBody>
      </p:sp>
      <p:sp>
        <p:nvSpPr>
          <p:cNvPr id="16" name="Text Placeholder 11"/>
          <p:cNvSpPr>
            <a:spLocks noGrp="1"/>
          </p:cNvSpPr>
          <p:nvPr>
            <p:ph type="body" sz="quarter" idx="14"/>
          </p:nvPr>
        </p:nvSpPr>
        <p:spPr>
          <a:xfrm>
            <a:off x="716899" y="2652194"/>
            <a:ext cx="13187541" cy="5096933"/>
          </a:xfrm>
          <a:prstGeom prst="rect">
            <a:avLst/>
          </a:prstGeom>
        </p:spPr>
        <p:txBody>
          <a:bodyPr lIns="130419" tIns="65221" rIns="130419" bIns="65221"/>
          <a:lstStyle>
            <a:lvl1pPr marL="0" indent="0">
              <a:spcBef>
                <a:spcPts val="0"/>
              </a:spcBef>
              <a:spcAft>
                <a:spcPts val="857"/>
              </a:spcAft>
              <a:buNone/>
              <a:defRPr sz="2900">
                <a:solidFill>
                  <a:schemeClr val="tx1"/>
                </a:solidFill>
              </a:defRPr>
            </a:lvl1pPr>
            <a:lvl2pPr marL="484588" indent="-292107">
              <a:spcBef>
                <a:spcPts val="0"/>
              </a:spcBef>
              <a:spcAft>
                <a:spcPts val="857"/>
              </a:spcAft>
              <a:buClr>
                <a:schemeClr val="accent3"/>
              </a:buClr>
              <a:buFont typeface="Wingdings" pitchFamily="2" charset="2"/>
              <a:buChar char="§"/>
              <a:defRPr sz="2700"/>
            </a:lvl2pPr>
            <a:lvl3pPr marL="484588" indent="0">
              <a:spcBef>
                <a:spcPts val="0"/>
              </a:spcBef>
              <a:spcAft>
                <a:spcPts val="429"/>
              </a:spcAft>
              <a:buClr>
                <a:schemeClr val="accent4"/>
              </a:buClr>
              <a:buFont typeface="Wingdings" pitchFamily="2" charset="2"/>
              <a:buNone/>
              <a:defRPr sz="2300">
                <a:solidFill>
                  <a:schemeClr val="accent3"/>
                </a:solidFill>
              </a:defRPr>
            </a:lvl3pPr>
            <a:lvl4pPr marL="978236" indent="-244555">
              <a:spcBef>
                <a:spcPts val="0"/>
              </a:spcBef>
              <a:spcAft>
                <a:spcPts val="429"/>
              </a:spcAft>
              <a:buClr>
                <a:schemeClr val="accent3"/>
              </a:buClr>
              <a:buFont typeface="Wingdings" pitchFamily="2" charset="2"/>
              <a:buChar char="§"/>
              <a:defRPr sz="2300"/>
            </a:lvl4pPr>
            <a:lvl5pPr marL="1222804" indent="-244555">
              <a:spcBef>
                <a:spcPts val="0"/>
              </a:spcBef>
              <a:spcAft>
                <a:spcPts val="143"/>
              </a:spcAft>
              <a:buClr>
                <a:schemeClr val="accent4"/>
              </a:buClr>
              <a:buFont typeface="Wingdings" pitchFamily="2" charset="2"/>
              <a:buChar char="§"/>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696363251"/>
      </p:ext>
    </p:extLst>
  </p:cSld>
  <p:clrMapOvr>
    <a:masterClrMapping/>
  </p:clrMapOvr>
  <p:transition spd="med">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JDV6_16x9_Title and Bullets">
    <p:spTree>
      <p:nvGrpSpPr>
        <p:cNvPr id="1" name=""/>
        <p:cNvGrpSpPr/>
        <p:nvPr/>
      </p:nvGrpSpPr>
      <p:grpSpPr>
        <a:xfrm>
          <a:off x="0" y="0"/>
          <a:ext cx="0" cy="0"/>
          <a:chOff x="0" y="0"/>
          <a:chExt cx="0" cy="0"/>
        </a:xfrm>
      </p:grpSpPr>
      <p:sp>
        <p:nvSpPr>
          <p:cNvPr id="7" name="Text Placeholder 11"/>
          <p:cNvSpPr>
            <a:spLocks noGrp="1"/>
          </p:cNvSpPr>
          <p:nvPr>
            <p:ph type="body" sz="quarter" idx="14"/>
          </p:nvPr>
        </p:nvSpPr>
        <p:spPr>
          <a:xfrm>
            <a:off x="726061" y="1917722"/>
            <a:ext cx="13548783" cy="5831417"/>
          </a:xfrm>
          <a:prstGeom prst="rect">
            <a:avLst/>
          </a:prstGeom>
        </p:spPr>
        <p:txBody>
          <a:bodyPr lIns="130406" tIns="65210" rIns="130406" bIns="65210"/>
          <a:lstStyle>
            <a:lvl1pPr marL="412084" indent="-412084">
              <a:spcBef>
                <a:spcPts val="0"/>
              </a:spcBef>
              <a:spcAft>
                <a:spcPts val="857"/>
              </a:spcAft>
              <a:buClr>
                <a:schemeClr val="accent3"/>
              </a:buClr>
              <a:buFont typeface="Wingdings" pitchFamily="2" charset="2"/>
              <a:buChar char="§"/>
              <a:defRPr sz="4000">
                <a:solidFill>
                  <a:schemeClr val="tx1"/>
                </a:solidFill>
              </a:defRPr>
            </a:lvl1pPr>
            <a:lvl2pPr marL="821905" indent="-373589">
              <a:spcBef>
                <a:spcPts val="0"/>
              </a:spcBef>
              <a:spcAft>
                <a:spcPts val="857"/>
              </a:spcAft>
              <a:buClr>
                <a:schemeClr val="accent3"/>
              </a:buClr>
              <a:buFont typeface="Wingdings" pitchFamily="2" charset="2"/>
              <a:buChar char="§"/>
              <a:defRPr sz="3600">
                <a:solidFill>
                  <a:schemeClr val="tx1"/>
                </a:solidFill>
              </a:defRPr>
            </a:lvl2pPr>
            <a:lvl3pPr marL="1147946" indent="-337366" defTabSz="1304178">
              <a:spcBef>
                <a:spcPts val="0"/>
              </a:spcBef>
              <a:spcAft>
                <a:spcPts val="857"/>
              </a:spcAft>
              <a:buClr>
                <a:schemeClr val="accent3"/>
              </a:buClr>
              <a:buFont typeface="Wingdings" pitchFamily="2" charset="2"/>
              <a:buChar char="§"/>
              <a:defRPr sz="2900">
                <a:solidFill>
                  <a:schemeClr val="tx1"/>
                </a:solidFill>
              </a:defRPr>
            </a:lvl3pPr>
            <a:lvl4pPr marL="978118" indent="-244541">
              <a:spcBef>
                <a:spcPts val="0"/>
              </a:spcBef>
              <a:spcAft>
                <a:spcPts val="429"/>
              </a:spcAft>
              <a:buClr>
                <a:schemeClr val="accent4"/>
              </a:buClr>
              <a:buFont typeface="Wingdings" pitchFamily="2" charset="2"/>
              <a:buChar char="§"/>
              <a:defRPr sz="2300"/>
            </a:lvl4pPr>
            <a:lvl5pPr marL="1222655" indent="-244541">
              <a:spcBef>
                <a:spcPts val="0"/>
              </a:spcBef>
              <a:spcAft>
                <a:spcPts val="143"/>
              </a:spcAft>
              <a:buClr>
                <a:schemeClr val="accent4"/>
              </a:buClr>
              <a:buFont typeface="Wingdings" pitchFamily="2" charset="2"/>
              <a:buChar char="§"/>
              <a:defRPr sz="23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7"/>
          <p:cNvSpPr>
            <a:spLocks noGrp="1"/>
          </p:cNvSpPr>
          <p:nvPr>
            <p:ph type="body" sz="quarter" idx="10" hasCustomPrompt="1"/>
          </p:nvPr>
        </p:nvSpPr>
        <p:spPr>
          <a:xfrm>
            <a:off x="485991" y="455509"/>
            <a:ext cx="13418397" cy="718296"/>
          </a:xfrm>
          <a:prstGeom prst="rect">
            <a:avLst/>
          </a:prstGeom>
        </p:spPr>
        <p:txBody>
          <a:bodyPr lIns="0" tIns="0" rIns="0" bIns="0" anchor="t">
            <a:noAutofit/>
          </a:bodyPr>
          <a:lstStyle>
            <a:lvl1pPr marL="0" indent="0" algn="l" defTabSz="1173732" rtl="0" eaLnBrk="1" latinLnBrk="0" hangingPunct="1">
              <a:lnSpc>
                <a:spcPct val="80000"/>
              </a:lnSpc>
              <a:spcBef>
                <a:spcPts val="0"/>
              </a:spcBef>
              <a:spcAft>
                <a:spcPts val="0"/>
              </a:spcAft>
              <a:buFont typeface="Arial" pitchFamily="34" charset="0"/>
              <a:buNone/>
              <a:defRPr lang="en-US" sz="5700" b="1" kern="1200" cap="all" baseline="0" smtClean="0">
                <a:solidFill>
                  <a:schemeClr val="tx1"/>
                </a:solidFill>
                <a:latin typeface="+mj-lt"/>
                <a:ea typeface="+mn-ea"/>
                <a:cs typeface="+mn-cs"/>
              </a:defRPr>
            </a:lvl1pPr>
          </a:lstStyle>
          <a:p>
            <a:pPr lvl="0"/>
            <a:r>
              <a:rPr lang="en-US" smtClean="0"/>
              <a:t>40pt, 1-2+ Lines, cap-case</a:t>
            </a:r>
          </a:p>
        </p:txBody>
      </p:sp>
      <p:sp>
        <p:nvSpPr>
          <p:cNvPr id="12" name="Text Placeholder 3"/>
          <p:cNvSpPr>
            <a:spLocks noGrp="1"/>
          </p:cNvSpPr>
          <p:nvPr>
            <p:ph type="body" sz="quarter" idx="15" hasCustomPrompt="1"/>
          </p:nvPr>
        </p:nvSpPr>
        <p:spPr>
          <a:xfrm>
            <a:off x="485992" y="973654"/>
            <a:ext cx="13418397" cy="374941"/>
          </a:xfrm>
          <a:prstGeom prst="rect">
            <a:avLst/>
          </a:prstGeom>
        </p:spPr>
        <p:txBody>
          <a:bodyPr lIns="0" tIns="169542" rIns="130406" bIns="65210" anchor="t" anchorCtr="0"/>
          <a:lstStyle>
            <a:lvl1pPr marL="0" indent="0" algn="l" defTabSz="1173732" rtl="0" eaLnBrk="1" latinLnBrk="0" hangingPunct="1">
              <a:spcBef>
                <a:spcPct val="20000"/>
              </a:spcBef>
              <a:buFont typeface="Arial" pitchFamily="34" charset="0"/>
              <a:buNone/>
              <a:defRPr lang="en-US" sz="3600" kern="1200" smtClean="0">
                <a:solidFill>
                  <a:schemeClr val="accent3"/>
                </a:solidFill>
                <a:latin typeface="+mn-lt"/>
                <a:ea typeface="+mn-ea"/>
                <a:cs typeface="+mn-cs"/>
              </a:defRPr>
            </a:lvl1pPr>
            <a:lvl2pPr marL="0" indent="0" algn="l" defTabSz="1173732"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2pPr>
            <a:lvl3pPr marL="0" indent="0" algn="l" defTabSz="1173732"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3pPr>
            <a:lvl4pPr marL="0" indent="0" algn="l" defTabSz="1173732"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4pPr>
            <a:lvl5pPr marL="0" indent="0" algn="l" defTabSz="1173732"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5pPr>
          </a:lstStyle>
          <a:p>
            <a:pPr lvl="0"/>
            <a:r>
              <a:rPr lang="en-US" smtClean="0"/>
              <a:t>Subtitle: 24pt Arial, Title Case</a:t>
            </a:r>
          </a:p>
        </p:txBody>
      </p:sp>
    </p:spTree>
    <p:extLst>
      <p:ext uri="{BB962C8B-B14F-4D97-AF65-F5344CB8AC3E}">
        <p14:creationId xmlns:p14="http://schemas.microsoft.com/office/powerpoint/2010/main" val="3607583145"/>
      </p:ext>
    </p:extLst>
  </p:cSld>
  <p:clrMapOvr>
    <a:masterClrMapping/>
  </p:clrMapOvr>
  <p:transition spd="slow">
    <p:wipe dir="r"/>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JDV6_16x9_Event Intro">
    <p:spTree>
      <p:nvGrpSpPr>
        <p:cNvPr id="1" name=""/>
        <p:cNvGrpSpPr/>
        <p:nvPr/>
      </p:nvGrpSpPr>
      <p:grpSpPr>
        <a:xfrm>
          <a:off x="0" y="0"/>
          <a:ext cx="0" cy="0"/>
          <a:chOff x="0" y="0"/>
          <a:chExt cx="0" cy="0"/>
        </a:xfrm>
      </p:grpSpPr>
      <p:sp>
        <p:nvSpPr>
          <p:cNvPr id="4" name="Rectangle 3"/>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877">
              <a:spcAft>
                <a:spcPts val="857"/>
              </a:spcAft>
              <a:defRPr/>
            </a:pPr>
            <a:r>
              <a:rPr lang="en-US">
                <a:solidFill>
                  <a:srgbClr val="FFFFFF"/>
                </a:solidFill>
                <a:latin typeface="Arial"/>
              </a:rPr>
              <a:t>Executive Intro Slide</a:t>
            </a:r>
            <a:endParaRPr lang="en-US" dirty="0">
              <a:solidFill>
                <a:srgbClr val="FFFFFF"/>
              </a:solidFill>
              <a:latin typeface="Arial"/>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465669" y="173594"/>
            <a:ext cx="2091267" cy="16298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 name="Text Placeholder 20"/>
          <p:cNvSpPr>
            <a:spLocks noGrp="1"/>
          </p:cNvSpPr>
          <p:nvPr>
            <p:ph type="body" sz="quarter" idx="16"/>
          </p:nvPr>
        </p:nvSpPr>
        <p:spPr>
          <a:xfrm>
            <a:off x="6035360" y="1542530"/>
            <a:ext cx="6515101" cy="2920999"/>
          </a:xfrm>
          <a:prstGeom prst="rect">
            <a:avLst/>
          </a:prstGeom>
        </p:spPr>
        <p:txBody>
          <a:bodyPr lIns="0" tIns="130422" rIns="0" bIns="130422" anchor="b"/>
          <a:lstStyle>
            <a:lvl1pPr marL="0" indent="0">
              <a:lnSpc>
                <a:spcPct val="95000"/>
              </a:lnSpc>
              <a:spcBef>
                <a:spcPts val="0"/>
              </a:spcBef>
              <a:buNone/>
              <a:defRPr lang="en-US" sz="6300" b="1" kern="1200" cap="all" baseline="0" dirty="0" smtClean="0">
                <a:solidFill>
                  <a:schemeClr val="tx1"/>
                </a:solidFill>
                <a:latin typeface="Antenna Black" pitchFamily="50" charset="0"/>
                <a:ea typeface="+mn-ea"/>
                <a:cs typeface="Aparajita" pitchFamily="34" charset="0"/>
              </a:defRPr>
            </a:lvl1pPr>
          </a:lstStyle>
          <a:p>
            <a:pPr lvl="0"/>
            <a:r>
              <a:rPr lang="en-US" smtClean="0"/>
              <a:t>Click to edit Master text styles</a:t>
            </a:r>
          </a:p>
        </p:txBody>
      </p:sp>
      <p:sp>
        <p:nvSpPr>
          <p:cNvPr id="20" name="Text Placeholder 5"/>
          <p:cNvSpPr>
            <a:spLocks noGrp="1"/>
          </p:cNvSpPr>
          <p:nvPr>
            <p:ph type="body" sz="quarter" idx="17"/>
          </p:nvPr>
        </p:nvSpPr>
        <p:spPr>
          <a:xfrm>
            <a:off x="6035384" y="4721993"/>
            <a:ext cx="6515099" cy="577849"/>
          </a:xfrm>
          <a:prstGeom prst="rect">
            <a:avLst/>
          </a:prstGeom>
        </p:spPr>
        <p:txBody>
          <a:bodyPr lIns="0" tIns="65221" rIns="130422" bIns="65221"/>
          <a:lstStyle>
            <a:lvl1pPr marL="0" indent="0">
              <a:lnSpc>
                <a:spcPct val="95000"/>
              </a:lnSpc>
              <a:buNone/>
              <a:defRPr sz="4000">
                <a:solidFill>
                  <a:schemeClr val="accent3"/>
                </a:solidFill>
              </a:defRPr>
            </a:lvl1pPr>
            <a:lvl2pPr>
              <a:defRPr sz="3600">
                <a:solidFill>
                  <a:schemeClr val="accent4"/>
                </a:solidFill>
              </a:defRPr>
            </a:lvl2pPr>
            <a:lvl3pPr>
              <a:defRPr sz="3600">
                <a:solidFill>
                  <a:schemeClr val="accent4"/>
                </a:solidFill>
              </a:defRPr>
            </a:lvl3pPr>
            <a:lvl4pPr>
              <a:defRPr sz="3600">
                <a:solidFill>
                  <a:schemeClr val="accent4"/>
                </a:solidFill>
              </a:defRPr>
            </a:lvl4pPr>
            <a:lvl5pPr>
              <a:defRPr sz="3600">
                <a:solidFill>
                  <a:schemeClr val="accent4"/>
                </a:solidFill>
              </a:defRPr>
            </a:lvl5pPr>
          </a:lstStyle>
          <a:p>
            <a:pPr lvl="0"/>
            <a:r>
              <a:rPr lang="en-US" smtClean="0"/>
              <a:t>Click to edit Master text styles</a:t>
            </a:r>
          </a:p>
        </p:txBody>
      </p:sp>
    </p:spTree>
    <p:extLst>
      <p:ext uri="{BB962C8B-B14F-4D97-AF65-F5344CB8AC3E}">
        <p14:creationId xmlns:p14="http://schemas.microsoft.com/office/powerpoint/2010/main" val="1740644867"/>
      </p:ext>
    </p:extLst>
  </p:cSld>
  <p:clrMapOvr>
    <a:masterClrMapping/>
  </p:clrMapOvr>
  <p:transition spd="med">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JDV6_16x9_Executive Intro 3">
    <p:spTree>
      <p:nvGrpSpPr>
        <p:cNvPr id="1" name=""/>
        <p:cNvGrpSpPr/>
        <p:nvPr/>
      </p:nvGrpSpPr>
      <p:grpSpPr>
        <a:xfrm>
          <a:off x="0" y="0"/>
          <a:ext cx="0" cy="0"/>
          <a:chOff x="0" y="0"/>
          <a:chExt cx="0" cy="0"/>
        </a:xfrm>
      </p:grpSpPr>
      <p:sp>
        <p:nvSpPr>
          <p:cNvPr id="6" name="Rectangle 5"/>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877">
              <a:spcAft>
                <a:spcPts val="857"/>
              </a:spcAft>
              <a:defRPr/>
            </a:pPr>
            <a:r>
              <a:rPr lang="en-US">
                <a:solidFill>
                  <a:srgbClr val="FFFFFF"/>
                </a:solidFill>
                <a:latin typeface="Arial"/>
              </a:rPr>
              <a:t>Executive Intro Slide</a:t>
            </a:r>
            <a:endParaRPr lang="en-US" dirty="0">
              <a:solidFill>
                <a:srgbClr val="FFFFFF"/>
              </a:solidFill>
              <a:latin typeface="Arial"/>
            </a:endParaRPr>
          </a:p>
        </p:txBody>
      </p:sp>
      <p:sp>
        <p:nvSpPr>
          <p:cNvPr id="42" name="Text Placeholder 20"/>
          <p:cNvSpPr>
            <a:spLocks noGrp="1"/>
          </p:cNvSpPr>
          <p:nvPr>
            <p:ph type="body" sz="quarter" idx="16"/>
          </p:nvPr>
        </p:nvSpPr>
        <p:spPr>
          <a:xfrm>
            <a:off x="6034621" y="1555790"/>
            <a:ext cx="8252883" cy="2920999"/>
          </a:xfrm>
          <a:prstGeom prst="rect">
            <a:avLst/>
          </a:prstGeom>
        </p:spPr>
        <p:txBody>
          <a:bodyPr lIns="0" tIns="130422" rIns="0" bIns="130422" anchor="b"/>
          <a:lstStyle>
            <a:lvl1pPr marL="0" indent="0">
              <a:lnSpc>
                <a:spcPct val="95000"/>
              </a:lnSpc>
              <a:spcBef>
                <a:spcPts val="0"/>
              </a:spcBef>
              <a:buNone/>
              <a:defRPr lang="en-US" sz="6900" b="1" kern="1200" cap="all" baseline="0" dirty="0" smtClean="0">
                <a:solidFill>
                  <a:schemeClr val="tx1"/>
                </a:solidFill>
                <a:latin typeface="+mn-lt"/>
                <a:ea typeface="+mn-ea"/>
                <a:cs typeface="Aparajita" pitchFamily="34" charset="0"/>
              </a:defRPr>
            </a:lvl1pPr>
          </a:lstStyle>
          <a:p>
            <a:pPr lvl="0"/>
            <a:r>
              <a:rPr lang="en-US" smtClean="0"/>
              <a:t>Click to edit Master text styles</a:t>
            </a:r>
          </a:p>
        </p:txBody>
      </p:sp>
      <p:sp>
        <p:nvSpPr>
          <p:cNvPr id="12" name="Text Placeholder 5"/>
          <p:cNvSpPr>
            <a:spLocks noGrp="1"/>
          </p:cNvSpPr>
          <p:nvPr>
            <p:ph type="body" sz="quarter" idx="17"/>
          </p:nvPr>
        </p:nvSpPr>
        <p:spPr>
          <a:xfrm>
            <a:off x="6034621" y="4721992"/>
            <a:ext cx="8252883" cy="577849"/>
          </a:xfrm>
          <a:prstGeom prst="rect">
            <a:avLst/>
          </a:prstGeom>
        </p:spPr>
        <p:txBody>
          <a:bodyPr lIns="0" tIns="65221" rIns="130422" bIns="65221"/>
          <a:lstStyle>
            <a:lvl1pPr marL="0" indent="0">
              <a:lnSpc>
                <a:spcPct val="95000"/>
              </a:lnSpc>
              <a:buNone/>
              <a:defRPr lang="en-US" sz="4000" kern="1200" dirty="0">
                <a:solidFill>
                  <a:schemeClr val="accent3"/>
                </a:solidFill>
                <a:latin typeface="+mn-lt"/>
                <a:ea typeface="+mn-ea"/>
                <a:cs typeface="+mn-cs"/>
              </a:defRPr>
            </a:lvl1pPr>
            <a:lvl2pPr>
              <a:defRPr sz="3600">
                <a:solidFill>
                  <a:schemeClr val="accent4"/>
                </a:solidFill>
              </a:defRPr>
            </a:lvl2pPr>
            <a:lvl3pPr>
              <a:defRPr sz="3600">
                <a:solidFill>
                  <a:schemeClr val="accent4"/>
                </a:solidFill>
              </a:defRPr>
            </a:lvl3pPr>
            <a:lvl4pPr>
              <a:defRPr sz="3600">
                <a:solidFill>
                  <a:schemeClr val="accent4"/>
                </a:solidFill>
              </a:defRPr>
            </a:lvl4pPr>
            <a:lvl5pPr>
              <a:defRPr sz="3600">
                <a:solidFill>
                  <a:schemeClr val="accent4"/>
                </a:solidFill>
              </a:defRPr>
            </a:lvl5pPr>
          </a:lstStyle>
          <a:p>
            <a:pPr lvl="0"/>
            <a:r>
              <a:rPr lang="en-US" smtClean="0"/>
              <a:t>Click to edit Master text styles</a:t>
            </a:r>
          </a:p>
        </p:txBody>
      </p:sp>
      <p:sp>
        <p:nvSpPr>
          <p:cNvPr id="21" name="Text Placeholder 4"/>
          <p:cNvSpPr>
            <a:spLocks noGrp="1"/>
          </p:cNvSpPr>
          <p:nvPr>
            <p:ph type="body" sz="quarter" idx="15"/>
          </p:nvPr>
        </p:nvSpPr>
        <p:spPr>
          <a:xfrm>
            <a:off x="6034655" y="6509687"/>
            <a:ext cx="8252885" cy="468304"/>
          </a:xfrm>
          <a:prstGeom prst="rect">
            <a:avLst/>
          </a:prstGeom>
        </p:spPr>
        <p:txBody>
          <a:bodyPr lIns="0" tIns="130422" rIns="0" bIns="130422"/>
          <a:lstStyle>
            <a:lvl1pPr marL="440206" indent="-440206">
              <a:lnSpc>
                <a:spcPct val="95000"/>
              </a:lnSpc>
              <a:spcBef>
                <a:spcPts val="0"/>
              </a:spcBef>
              <a:buNone/>
              <a:defRPr lang="en-US" sz="2000" b="1" kern="1200" cap="all" baseline="0" smtClean="0">
                <a:solidFill>
                  <a:schemeClr val="tx1"/>
                </a:solidFill>
                <a:latin typeface="+mn-lt"/>
                <a:ea typeface="+mn-ea"/>
                <a:cs typeface="+mn-cs"/>
              </a:defRPr>
            </a:lvl1pPr>
          </a:lstStyle>
          <a:p>
            <a:pPr lvl="0"/>
            <a:r>
              <a:rPr lang="en-US" smtClean="0"/>
              <a:t>Click to edit Master text styles</a:t>
            </a:r>
          </a:p>
        </p:txBody>
      </p:sp>
      <p:sp>
        <p:nvSpPr>
          <p:cNvPr id="22" name="Text Placeholder 3"/>
          <p:cNvSpPr>
            <a:spLocks noGrp="1"/>
          </p:cNvSpPr>
          <p:nvPr>
            <p:ph type="body" sz="quarter" idx="14"/>
          </p:nvPr>
        </p:nvSpPr>
        <p:spPr>
          <a:xfrm>
            <a:off x="6034655" y="5938263"/>
            <a:ext cx="8252885" cy="546848"/>
          </a:xfrm>
          <a:prstGeom prst="rect">
            <a:avLst/>
          </a:prstGeom>
        </p:spPr>
        <p:txBody>
          <a:bodyPr lIns="0" tIns="130422" rIns="0" bIns="130422"/>
          <a:lstStyle>
            <a:lvl1pPr marL="0" marR="0" indent="0" algn="l" defTabSz="1173839" rtl="0" eaLnBrk="1" fontAlgn="auto" latinLnBrk="0" hangingPunct="1">
              <a:lnSpc>
                <a:spcPct val="95000"/>
              </a:lnSpc>
              <a:spcBef>
                <a:spcPct val="20000"/>
              </a:spcBef>
              <a:spcAft>
                <a:spcPts val="0"/>
              </a:spcAft>
              <a:buClrTx/>
              <a:buSzTx/>
              <a:buFont typeface="Arial" pitchFamily="34" charset="0"/>
              <a:buNone/>
              <a:tabLst/>
              <a:defRPr lang="en-US" sz="2900" kern="1200" smtClean="0">
                <a:solidFill>
                  <a:srgbClr val="FFFFFF"/>
                </a:solidFill>
                <a:latin typeface="+mn-lt"/>
                <a:ea typeface="+mn-ea"/>
                <a:cs typeface="+mn-cs"/>
              </a:defRPr>
            </a:lvl1pPr>
            <a:lvl2pPr marL="0" marR="0" indent="0" algn="l" defTabSz="1173839" rtl="0" eaLnBrk="1" fontAlgn="auto" latinLnBrk="0" hangingPunct="1">
              <a:lnSpc>
                <a:spcPct val="100000"/>
              </a:lnSpc>
              <a:spcBef>
                <a:spcPct val="20000"/>
              </a:spcBef>
              <a:spcAft>
                <a:spcPts val="0"/>
              </a:spcAft>
              <a:buClrTx/>
              <a:buSzTx/>
              <a:buFont typeface="Arial" pitchFamily="34" charset="0"/>
              <a:buNone/>
              <a:tabLst/>
              <a:defRPr lang="en-US" sz="2700" kern="1200" smtClean="0">
                <a:solidFill>
                  <a:srgbClr val="FFFFFF"/>
                </a:solidFill>
                <a:latin typeface="+mn-lt"/>
                <a:ea typeface="+mn-ea"/>
                <a:cs typeface="+mn-cs"/>
              </a:defRPr>
            </a:lvl2pPr>
            <a:lvl3pPr marL="0" marR="0" indent="0" algn="l" defTabSz="1173839" rtl="0" eaLnBrk="1" fontAlgn="auto" latinLnBrk="0" hangingPunct="1">
              <a:lnSpc>
                <a:spcPct val="100000"/>
              </a:lnSpc>
              <a:spcBef>
                <a:spcPct val="20000"/>
              </a:spcBef>
              <a:spcAft>
                <a:spcPts val="0"/>
              </a:spcAft>
              <a:buClrTx/>
              <a:buSzTx/>
              <a:buFont typeface="Arial" pitchFamily="34" charset="0"/>
              <a:buNone/>
              <a:tabLst/>
              <a:defRPr lang="en-US" sz="2700" kern="1200" smtClean="0">
                <a:solidFill>
                  <a:srgbClr val="FFFFFF"/>
                </a:solidFill>
                <a:latin typeface="+mn-lt"/>
                <a:ea typeface="+mn-ea"/>
                <a:cs typeface="+mn-cs"/>
              </a:defRPr>
            </a:lvl3pPr>
            <a:lvl4pPr marL="0" marR="0" indent="0" algn="l" defTabSz="1173839" rtl="0" eaLnBrk="1" fontAlgn="auto" latinLnBrk="0" hangingPunct="1">
              <a:lnSpc>
                <a:spcPct val="100000"/>
              </a:lnSpc>
              <a:spcBef>
                <a:spcPct val="20000"/>
              </a:spcBef>
              <a:spcAft>
                <a:spcPts val="0"/>
              </a:spcAft>
              <a:buClrTx/>
              <a:buSzTx/>
              <a:buFont typeface="Arial" pitchFamily="34" charset="0"/>
              <a:buNone/>
              <a:tabLst/>
              <a:defRPr lang="en-US" sz="2700" kern="1200" smtClean="0">
                <a:solidFill>
                  <a:srgbClr val="FFFFFF"/>
                </a:solidFill>
                <a:latin typeface="+mn-lt"/>
                <a:ea typeface="+mn-ea"/>
                <a:cs typeface="+mn-cs"/>
              </a:defRPr>
            </a:lvl4pPr>
            <a:lvl5pPr marL="0" marR="0" indent="0" algn="l" defTabSz="1173839" rtl="0" eaLnBrk="1" fontAlgn="auto" latinLnBrk="0" hangingPunct="1">
              <a:lnSpc>
                <a:spcPct val="100000"/>
              </a:lnSpc>
              <a:spcBef>
                <a:spcPct val="20000"/>
              </a:spcBef>
              <a:spcAft>
                <a:spcPts val="0"/>
              </a:spcAft>
              <a:buClrTx/>
              <a:buSzTx/>
              <a:buFont typeface="Arial" pitchFamily="34" charset="0"/>
              <a:buNone/>
              <a:tabLst/>
              <a:defRPr lang="en-US" sz="2700" kern="1200">
                <a:solidFill>
                  <a:srgbClr val="FFFFFF"/>
                </a:solidFill>
                <a:latin typeface="+mn-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3735152169"/>
      </p:ext>
    </p:extLst>
  </p:cSld>
  <p:clrMapOvr>
    <a:masterClrMapping/>
  </p:clrMapOvr>
  <p:transition spd="med">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JDV6_16x9_Left_Executive Intro 1">
    <p:spTree>
      <p:nvGrpSpPr>
        <p:cNvPr id="1" name=""/>
        <p:cNvGrpSpPr/>
        <p:nvPr/>
      </p:nvGrpSpPr>
      <p:grpSpPr>
        <a:xfrm>
          <a:off x="0" y="0"/>
          <a:ext cx="0" cy="0"/>
          <a:chOff x="0" y="0"/>
          <a:chExt cx="0" cy="0"/>
        </a:xfrm>
      </p:grpSpPr>
      <p:sp>
        <p:nvSpPr>
          <p:cNvPr id="6" name="Rectangle 5"/>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877">
              <a:spcAft>
                <a:spcPts val="857"/>
              </a:spcAft>
              <a:defRPr/>
            </a:pPr>
            <a:r>
              <a:rPr lang="en-US">
                <a:solidFill>
                  <a:srgbClr val="FFFFFF"/>
                </a:solidFill>
                <a:latin typeface="Arial"/>
              </a:rPr>
              <a:t>Executive Intro Slide</a:t>
            </a:r>
            <a:endParaRPr lang="en-US" dirty="0">
              <a:solidFill>
                <a:srgbClr val="FFFFFF"/>
              </a:solidFill>
              <a:latin typeface="Arial"/>
            </a:endParaRPr>
          </a:p>
        </p:txBody>
      </p:sp>
      <p:sp>
        <p:nvSpPr>
          <p:cNvPr id="42" name="Text Placeholder 20"/>
          <p:cNvSpPr>
            <a:spLocks noGrp="1"/>
          </p:cNvSpPr>
          <p:nvPr>
            <p:ph type="body" sz="quarter" idx="16"/>
          </p:nvPr>
        </p:nvSpPr>
        <p:spPr>
          <a:xfrm>
            <a:off x="1221317" y="1555790"/>
            <a:ext cx="8252883" cy="2920999"/>
          </a:xfrm>
          <a:prstGeom prst="rect">
            <a:avLst/>
          </a:prstGeom>
        </p:spPr>
        <p:txBody>
          <a:bodyPr lIns="0" tIns="130422" rIns="0" bIns="130422" anchor="b"/>
          <a:lstStyle>
            <a:lvl1pPr marL="0" indent="0">
              <a:lnSpc>
                <a:spcPct val="95000"/>
              </a:lnSpc>
              <a:spcBef>
                <a:spcPts val="0"/>
              </a:spcBef>
              <a:buNone/>
              <a:defRPr lang="en-US" sz="6900" b="1" kern="1200" cap="all" baseline="0" dirty="0" smtClean="0">
                <a:solidFill>
                  <a:schemeClr val="tx1"/>
                </a:solidFill>
                <a:latin typeface="+mn-lt"/>
                <a:ea typeface="+mn-ea"/>
                <a:cs typeface="Aparajita" pitchFamily="34" charset="0"/>
              </a:defRPr>
            </a:lvl1pPr>
          </a:lstStyle>
          <a:p>
            <a:pPr lvl="0"/>
            <a:r>
              <a:rPr lang="en-US" smtClean="0"/>
              <a:t>Click to edit Master text styles</a:t>
            </a:r>
          </a:p>
        </p:txBody>
      </p:sp>
      <p:sp>
        <p:nvSpPr>
          <p:cNvPr id="12" name="Text Placeholder 5"/>
          <p:cNvSpPr>
            <a:spLocks noGrp="1"/>
          </p:cNvSpPr>
          <p:nvPr>
            <p:ph type="body" sz="quarter" idx="17"/>
          </p:nvPr>
        </p:nvSpPr>
        <p:spPr>
          <a:xfrm>
            <a:off x="1221317" y="4721992"/>
            <a:ext cx="8252883" cy="577849"/>
          </a:xfrm>
          <a:prstGeom prst="rect">
            <a:avLst/>
          </a:prstGeom>
        </p:spPr>
        <p:txBody>
          <a:bodyPr lIns="0" tIns="65221" rIns="130422" bIns="65221"/>
          <a:lstStyle>
            <a:lvl1pPr marL="0" indent="0">
              <a:lnSpc>
                <a:spcPct val="95000"/>
              </a:lnSpc>
              <a:buNone/>
              <a:defRPr lang="en-US" sz="4000" kern="1200" dirty="0">
                <a:solidFill>
                  <a:schemeClr val="accent3"/>
                </a:solidFill>
                <a:latin typeface="+mn-lt"/>
                <a:ea typeface="+mn-ea"/>
                <a:cs typeface="+mn-cs"/>
              </a:defRPr>
            </a:lvl1pPr>
            <a:lvl2pPr>
              <a:defRPr sz="3600">
                <a:solidFill>
                  <a:schemeClr val="accent4"/>
                </a:solidFill>
              </a:defRPr>
            </a:lvl2pPr>
            <a:lvl3pPr>
              <a:defRPr sz="3600">
                <a:solidFill>
                  <a:schemeClr val="accent4"/>
                </a:solidFill>
              </a:defRPr>
            </a:lvl3pPr>
            <a:lvl4pPr>
              <a:defRPr sz="3600">
                <a:solidFill>
                  <a:schemeClr val="accent4"/>
                </a:solidFill>
              </a:defRPr>
            </a:lvl4pPr>
            <a:lvl5pPr>
              <a:defRPr sz="3600">
                <a:solidFill>
                  <a:schemeClr val="accent4"/>
                </a:solidFill>
              </a:defRPr>
            </a:lvl5pPr>
          </a:lstStyle>
          <a:p>
            <a:pPr lvl="0"/>
            <a:r>
              <a:rPr lang="en-US" smtClean="0"/>
              <a:t>Click to edit Master text styles</a:t>
            </a:r>
          </a:p>
        </p:txBody>
      </p:sp>
      <p:sp>
        <p:nvSpPr>
          <p:cNvPr id="21" name="Text Placeholder 4"/>
          <p:cNvSpPr>
            <a:spLocks noGrp="1"/>
          </p:cNvSpPr>
          <p:nvPr>
            <p:ph type="body" sz="quarter" idx="15"/>
          </p:nvPr>
        </p:nvSpPr>
        <p:spPr>
          <a:xfrm>
            <a:off x="1221351" y="6509687"/>
            <a:ext cx="8252885" cy="468304"/>
          </a:xfrm>
          <a:prstGeom prst="rect">
            <a:avLst/>
          </a:prstGeom>
        </p:spPr>
        <p:txBody>
          <a:bodyPr lIns="0" tIns="130422" rIns="0" bIns="130422"/>
          <a:lstStyle>
            <a:lvl1pPr marL="440206" indent="-440206">
              <a:lnSpc>
                <a:spcPct val="95000"/>
              </a:lnSpc>
              <a:spcBef>
                <a:spcPts val="0"/>
              </a:spcBef>
              <a:buNone/>
              <a:defRPr lang="en-US" sz="2000" b="1" kern="1200" cap="all" baseline="0" smtClean="0">
                <a:solidFill>
                  <a:schemeClr val="tx1"/>
                </a:solidFill>
                <a:latin typeface="+mn-lt"/>
                <a:ea typeface="+mn-ea"/>
                <a:cs typeface="+mn-cs"/>
              </a:defRPr>
            </a:lvl1pPr>
          </a:lstStyle>
          <a:p>
            <a:pPr lvl="0"/>
            <a:r>
              <a:rPr lang="en-US" smtClean="0"/>
              <a:t>Click to edit Master text styles</a:t>
            </a:r>
          </a:p>
        </p:txBody>
      </p:sp>
      <p:sp>
        <p:nvSpPr>
          <p:cNvPr id="22" name="Text Placeholder 3"/>
          <p:cNvSpPr>
            <a:spLocks noGrp="1"/>
          </p:cNvSpPr>
          <p:nvPr>
            <p:ph type="body" sz="quarter" idx="14"/>
          </p:nvPr>
        </p:nvSpPr>
        <p:spPr>
          <a:xfrm>
            <a:off x="1221351" y="5938263"/>
            <a:ext cx="8252885" cy="546848"/>
          </a:xfrm>
          <a:prstGeom prst="rect">
            <a:avLst/>
          </a:prstGeom>
        </p:spPr>
        <p:txBody>
          <a:bodyPr lIns="0" tIns="130422" rIns="0" bIns="130422"/>
          <a:lstStyle>
            <a:lvl1pPr marL="0" marR="0" indent="0" algn="l" defTabSz="1173839" rtl="0" eaLnBrk="1" fontAlgn="auto" latinLnBrk="0" hangingPunct="1">
              <a:lnSpc>
                <a:spcPct val="95000"/>
              </a:lnSpc>
              <a:spcBef>
                <a:spcPct val="20000"/>
              </a:spcBef>
              <a:spcAft>
                <a:spcPts val="0"/>
              </a:spcAft>
              <a:buClrTx/>
              <a:buSzTx/>
              <a:buFont typeface="Arial" pitchFamily="34" charset="0"/>
              <a:buNone/>
              <a:tabLst/>
              <a:defRPr lang="en-US" sz="2900" kern="1200" smtClean="0">
                <a:solidFill>
                  <a:srgbClr val="FFFFFF"/>
                </a:solidFill>
                <a:latin typeface="+mn-lt"/>
                <a:ea typeface="+mn-ea"/>
                <a:cs typeface="+mn-cs"/>
              </a:defRPr>
            </a:lvl1pPr>
            <a:lvl2pPr marL="0" marR="0" indent="0" algn="l" defTabSz="1173839" rtl="0" eaLnBrk="1" fontAlgn="auto" latinLnBrk="0" hangingPunct="1">
              <a:lnSpc>
                <a:spcPct val="100000"/>
              </a:lnSpc>
              <a:spcBef>
                <a:spcPct val="20000"/>
              </a:spcBef>
              <a:spcAft>
                <a:spcPts val="0"/>
              </a:spcAft>
              <a:buClrTx/>
              <a:buSzTx/>
              <a:buFont typeface="Arial" pitchFamily="34" charset="0"/>
              <a:buNone/>
              <a:tabLst/>
              <a:defRPr lang="en-US" sz="2700" kern="1200" smtClean="0">
                <a:solidFill>
                  <a:srgbClr val="FFFFFF"/>
                </a:solidFill>
                <a:latin typeface="+mn-lt"/>
                <a:ea typeface="+mn-ea"/>
                <a:cs typeface="+mn-cs"/>
              </a:defRPr>
            </a:lvl2pPr>
            <a:lvl3pPr marL="0" marR="0" indent="0" algn="l" defTabSz="1173839" rtl="0" eaLnBrk="1" fontAlgn="auto" latinLnBrk="0" hangingPunct="1">
              <a:lnSpc>
                <a:spcPct val="100000"/>
              </a:lnSpc>
              <a:spcBef>
                <a:spcPct val="20000"/>
              </a:spcBef>
              <a:spcAft>
                <a:spcPts val="0"/>
              </a:spcAft>
              <a:buClrTx/>
              <a:buSzTx/>
              <a:buFont typeface="Arial" pitchFamily="34" charset="0"/>
              <a:buNone/>
              <a:tabLst/>
              <a:defRPr lang="en-US" sz="2700" kern="1200" smtClean="0">
                <a:solidFill>
                  <a:srgbClr val="FFFFFF"/>
                </a:solidFill>
                <a:latin typeface="+mn-lt"/>
                <a:ea typeface="+mn-ea"/>
                <a:cs typeface="+mn-cs"/>
              </a:defRPr>
            </a:lvl3pPr>
            <a:lvl4pPr marL="0" marR="0" indent="0" algn="l" defTabSz="1173839" rtl="0" eaLnBrk="1" fontAlgn="auto" latinLnBrk="0" hangingPunct="1">
              <a:lnSpc>
                <a:spcPct val="100000"/>
              </a:lnSpc>
              <a:spcBef>
                <a:spcPct val="20000"/>
              </a:spcBef>
              <a:spcAft>
                <a:spcPts val="0"/>
              </a:spcAft>
              <a:buClrTx/>
              <a:buSzTx/>
              <a:buFont typeface="Arial" pitchFamily="34" charset="0"/>
              <a:buNone/>
              <a:tabLst/>
              <a:defRPr lang="en-US" sz="2700" kern="1200" smtClean="0">
                <a:solidFill>
                  <a:srgbClr val="FFFFFF"/>
                </a:solidFill>
                <a:latin typeface="+mn-lt"/>
                <a:ea typeface="+mn-ea"/>
                <a:cs typeface="+mn-cs"/>
              </a:defRPr>
            </a:lvl4pPr>
            <a:lvl5pPr marL="0" marR="0" indent="0" algn="l" defTabSz="1173839" rtl="0" eaLnBrk="1" fontAlgn="auto" latinLnBrk="0" hangingPunct="1">
              <a:lnSpc>
                <a:spcPct val="100000"/>
              </a:lnSpc>
              <a:spcBef>
                <a:spcPct val="20000"/>
              </a:spcBef>
              <a:spcAft>
                <a:spcPts val="0"/>
              </a:spcAft>
              <a:buClrTx/>
              <a:buSzTx/>
              <a:buFont typeface="Arial" pitchFamily="34" charset="0"/>
              <a:buNone/>
              <a:tabLst/>
              <a:defRPr lang="en-US" sz="2700" kern="1200">
                <a:solidFill>
                  <a:srgbClr val="FFFFFF"/>
                </a:solidFill>
                <a:latin typeface="+mn-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1123730512"/>
      </p:ext>
    </p:extLst>
  </p:cSld>
  <p:clrMapOvr>
    <a:masterClrMapping/>
  </p:clrMapOvr>
  <p:transition spd="med">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JDV6_16x9_1 Column">
    <p:spTree>
      <p:nvGrpSpPr>
        <p:cNvPr id="1" name=""/>
        <p:cNvGrpSpPr/>
        <p:nvPr/>
      </p:nvGrpSpPr>
      <p:grpSpPr>
        <a:xfrm>
          <a:off x="0" y="0"/>
          <a:ext cx="0" cy="0"/>
          <a:chOff x="0" y="0"/>
          <a:chExt cx="0" cy="0"/>
        </a:xfrm>
      </p:grpSpPr>
      <p:sp>
        <p:nvSpPr>
          <p:cNvPr id="5" name="Rectangle 4"/>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877">
              <a:spcAft>
                <a:spcPts val="857"/>
              </a:spcAft>
              <a:defRPr/>
            </a:pPr>
            <a:r>
              <a:rPr lang="en-US">
                <a:solidFill>
                  <a:srgbClr val="FFFFFF"/>
                </a:solidFill>
                <a:latin typeface="Arial"/>
              </a:rPr>
              <a:t>Blank Slide</a:t>
            </a:r>
          </a:p>
        </p:txBody>
      </p:sp>
      <p:sp>
        <p:nvSpPr>
          <p:cNvPr id="6" name="Rectangle 5"/>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877">
              <a:spcAft>
                <a:spcPts val="857"/>
              </a:spcAft>
              <a:defRPr/>
            </a:pPr>
            <a:r>
              <a:rPr lang="en-US">
                <a:solidFill>
                  <a:srgbClr val="FFFFFF"/>
                </a:solidFill>
                <a:latin typeface="Arial"/>
              </a:rPr>
              <a:t>Title and Content</a:t>
            </a:r>
          </a:p>
        </p:txBody>
      </p:sp>
      <p:sp>
        <p:nvSpPr>
          <p:cNvPr id="7" name="Rectangle 6"/>
          <p:cNvSpPr/>
          <p:nvPr/>
        </p:nvSpPr>
        <p:spPr>
          <a:xfrm>
            <a:off x="-3251195" y="-133344"/>
            <a:ext cx="3014133" cy="34713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877">
              <a:spcAft>
                <a:spcPts val="857"/>
              </a:spcAft>
              <a:defRPr/>
            </a:pPr>
            <a:r>
              <a:rPr lang="en-US" sz="1700">
                <a:solidFill>
                  <a:srgbClr val="282828"/>
                </a:solidFill>
                <a:latin typeface="Arial"/>
              </a:rPr>
              <a:t>1-Line</a:t>
            </a:r>
          </a:p>
        </p:txBody>
      </p:sp>
      <p:sp>
        <p:nvSpPr>
          <p:cNvPr id="8" name="Text Placeholder 7"/>
          <p:cNvSpPr>
            <a:spLocks noGrp="1"/>
          </p:cNvSpPr>
          <p:nvPr>
            <p:ph type="body" sz="quarter" idx="10"/>
          </p:nvPr>
        </p:nvSpPr>
        <p:spPr>
          <a:xfrm>
            <a:off x="485992" y="455509"/>
            <a:ext cx="13418397" cy="718296"/>
          </a:xfrm>
          <a:prstGeom prst="rect">
            <a:avLst/>
          </a:prstGeom>
        </p:spPr>
        <p:txBody>
          <a:bodyPr lIns="0" tIns="0" rIns="0" bIns="0" anchor="t">
            <a:noAutofit/>
          </a:bodyPr>
          <a:lstStyle>
            <a:lvl1pPr marL="0" indent="0" algn="l" defTabSz="1173877" rtl="0" eaLnBrk="1" latinLnBrk="0" hangingPunct="1">
              <a:lnSpc>
                <a:spcPct val="80000"/>
              </a:lnSpc>
              <a:spcBef>
                <a:spcPts val="0"/>
              </a:spcBef>
              <a:spcAft>
                <a:spcPts val="0"/>
              </a:spcAft>
              <a:buFont typeface="Arial" pitchFamily="34" charset="0"/>
              <a:buNone/>
              <a:defRPr lang="en-US" sz="4700" b="1" kern="1200" cap="all" baseline="0" smtClean="0">
                <a:solidFill>
                  <a:schemeClr val="tx1"/>
                </a:solidFill>
                <a:latin typeface="+mj-lt"/>
                <a:ea typeface="+mn-ea"/>
                <a:cs typeface="+mn-cs"/>
              </a:defRPr>
            </a:lvl1pPr>
          </a:lstStyle>
          <a:p>
            <a:pPr lvl="0"/>
            <a:r>
              <a:rPr lang="en-US" smtClean="0"/>
              <a:t>Click to edit Master text styles</a:t>
            </a:r>
          </a:p>
        </p:txBody>
      </p:sp>
      <p:sp>
        <p:nvSpPr>
          <p:cNvPr id="11" name="Text Placeholder 3"/>
          <p:cNvSpPr>
            <a:spLocks noGrp="1"/>
          </p:cNvSpPr>
          <p:nvPr>
            <p:ph type="body" sz="quarter" idx="15"/>
          </p:nvPr>
        </p:nvSpPr>
        <p:spPr>
          <a:xfrm>
            <a:off x="485992" y="880879"/>
            <a:ext cx="13418397" cy="374940"/>
          </a:xfrm>
          <a:prstGeom prst="rect">
            <a:avLst/>
          </a:prstGeom>
        </p:spPr>
        <p:txBody>
          <a:bodyPr lIns="0" tIns="169565" rIns="130422" bIns="65221" anchor="t" anchorCtr="0"/>
          <a:lstStyle>
            <a:lvl1pPr marL="0" indent="0" algn="l" defTabSz="1173877" rtl="0" eaLnBrk="1" latinLnBrk="0" hangingPunct="1">
              <a:lnSpc>
                <a:spcPct val="95000"/>
              </a:lnSpc>
              <a:spcBef>
                <a:spcPts val="429"/>
              </a:spcBef>
              <a:buFont typeface="Arial" pitchFamily="34" charset="0"/>
              <a:buNone/>
              <a:defRPr lang="en-US" sz="3600" kern="1200" smtClean="0">
                <a:solidFill>
                  <a:schemeClr val="accent3"/>
                </a:solidFill>
                <a:latin typeface="+mn-lt"/>
                <a:ea typeface="+mn-ea"/>
                <a:cs typeface="+mn-cs"/>
              </a:defRPr>
            </a:lvl1pPr>
            <a:lvl2pPr marL="0" indent="0" algn="l" defTabSz="1173877"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2pPr>
            <a:lvl3pPr marL="0" indent="0" algn="l" defTabSz="1173877"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3pPr>
            <a:lvl4pPr marL="0" indent="0" algn="l" defTabSz="1173877"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4pPr>
            <a:lvl5pPr marL="0" indent="0" algn="l" defTabSz="1173877"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5pPr>
          </a:lstStyle>
          <a:p>
            <a:pPr lvl="0"/>
            <a:r>
              <a:rPr lang="en-US" smtClean="0"/>
              <a:t>Click to edit Master text styles</a:t>
            </a:r>
          </a:p>
        </p:txBody>
      </p:sp>
      <p:sp>
        <p:nvSpPr>
          <p:cNvPr id="16" name="Text Placeholder 11"/>
          <p:cNvSpPr>
            <a:spLocks noGrp="1"/>
          </p:cNvSpPr>
          <p:nvPr>
            <p:ph type="body" sz="quarter" idx="14"/>
          </p:nvPr>
        </p:nvSpPr>
        <p:spPr>
          <a:xfrm>
            <a:off x="716879" y="2652188"/>
            <a:ext cx="13187541" cy="5096933"/>
          </a:xfrm>
          <a:prstGeom prst="rect">
            <a:avLst/>
          </a:prstGeom>
        </p:spPr>
        <p:txBody>
          <a:bodyPr lIns="130422" tIns="65221" rIns="130422" bIns="65221"/>
          <a:lstStyle>
            <a:lvl1pPr marL="0" indent="0">
              <a:lnSpc>
                <a:spcPct val="95000"/>
              </a:lnSpc>
              <a:spcBef>
                <a:spcPts val="0"/>
              </a:spcBef>
              <a:spcAft>
                <a:spcPts val="857"/>
              </a:spcAft>
              <a:buNone/>
              <a:defRPr sz="2900">
                <a:solidFill>
                  <a:schemeClr val="tx1"/>
                </a:solidFill>
              </a:defRPr>
            </a:lvl1pPr>
            <a:lvl2pPr marL="484592" indent="-292111">
              <a:lnSpc>
                <a:spcPct val="95000"/>
              </a:lnSpc>
              <a:spcBef>
                <a:spcPts val="0"/>
              </a:spcBef>
              <a:spcAft>
                <a:spcPts val="857"/>
              </a:spcAft>
              <a:buClr>
                <a:schemeClr val="accent3"/>
              </a:buClr>
              <a:buFont typeface="Wingdings" pitchFamily="2" charset="2"/>
              <a:buChar char="§"/>
              <a:defRPr sz="2700"/>
            </a:lvl2pPr>
            <a:lvl3pPr marL="484592" indent="0">
              <a:lnSpc>
                <a:spcPct val="95000"/>
              </a:lnSpc>
              <a:spcBef>
                <a:spcPts val="0"/>
              </a:spcBef>
              <a:spcAft>
                <a:spcPts val="429"/>
              </a:spcAft>
              <a:buClr>
                <a:schemeClr val="accent4"/>
              </a:buClr>
              <a:buFont typeface="Wingdings" pitchFamily="2" charset="2"/>
              <a:buNone/>
              <a:defRPr sz="2300">
                <a:solidFill>
                  <a:schemeClr val="accent3"/>
                </a:solidFill>
              </a:defRPr>
            </a:lvl3pPr>
            <a:lvl4pPr marL="978246" indent="-244557">
              <a:lnSpc>
                <a:spcPct val="95000"/>
              </a:lnSpc>
              <a:spcBef>
                <a:spcPts val="0"/>
              </a:spcBef>
              <a:spcAft>
                <a:spcPts val="429"/>
              </a:spcAft>
              <a:buClr>
                <a:schemeClr val="accent3"/>
              </a:buClr>
              <a:buFont typeface="Wingdings" pitchFamily="2" charset="2"/>
              <a:buChar char="§"/>
              <a:defRPr sz="2300"/>
            </a:lvl4pPr>
            <a:lvl5pPr marL="1222804" indent="-244557">
              <a:spcBef>
                <a:spcPts val="0"/>
              </a:spcBef>
              <a:spcAft>
                <a:spcPts val="143"/>
              </a:spcAft>
              <a:buClr>
                <a:schemeClr val="accent4"/>
              </a:buClr>
              <a:buFont typeface="Wingdings" pitchFamily="2" charset="2"/>
              <a:buChar cha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520117370"/>
      </p:ext>
    </p:extLst>
  </p:cSld>
  <p:clrMapOvr>
    <a:masterClrMapping/>
  </p:clrMapOvr>
  <p:transition spd="med">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JDV6_16x9_2 Lines_1 Column">
    <p:spTree>
      <p:nvGrpSpPr>
        <p:cNvPr id="1" name=""/>
        <p:cNvGrpSpPr/>
        <p:nvPr/>
      </p:nvGrpSpPr>
      <p:grpSpPr>
        <a:xfrm>
          <a:off x="0" y="0"/>
          <a:ext cx="0" cy="0"/>
          <a:chOff x="0" y="0"/>
          <a:chExt cx="0" cy="0"/>
        </a:xfrm>
      </p:grpSpPr>
      <p:sp>
        <p:nvSpPr>
          <p:cNvPr id="5" name="Rectangle 4"/>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877">
              <a:spcAft>
                <a:spcPts val="857"/>
              </a:spcAft>
              <a:defRPr/>
            </a:pPr>
            <a:r>
              <a:rPr lang="en-US">
                <a:solidFill>
                  <a:srgbClr val="FFFFFF"/>
                </a:solidFill>
                <a:latin typeface="Arial"/>
              </a:rPr>
              <a:t>Blank Slide</a:t>
            </a:r>
          </a:p>
        </p:txBody>
      </p:sp>
      <p:sp>
        <p:nvSpPr>
          <p:cNvPr id="6" name="Rectangle 5"/>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877">
              <a:spcAft>
                <a:spcPts val="857"/>
              </a:spcAft>
              <a:defRPr/>
            </a:pPr>
            <a:r>
              <a:rPr lang="en-US">
                <a:solidFill>
                  <a:srgbClr val="FFFFFF"/>
                </a:solidFill>
                <a:latin typeface="Arial"/>
              </a:rPr>
              <a:t>Title and Content</a:t>
            </a:r>
          </a:p>
        </p:txBody>
      </p:sp>
      <p:sp>
        <p:nvSpPr>
          <p:cNvPr id="7" name="Rectangle 6"/>
          <p:cNvSpPr/>
          <p:nvPr/>
        </p:nvSpPr>
        <p:spPr>
          <a:xfrm>
            <a:off x="-3251195" y="-133344"/>
            <a:ext cx="3014133" cy="34713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877">
              <a:spcAft>
                <a:spcPts val="857"/>
              </a:spcAft>
              <a:defRPr/>
            </a:pPr>
            <a:r>
              <a:rPr lang="en-US" sz="1700">
                <a:solidFill>
                  <a:srgbClr val="282828"/>
                </a:solidFill>
                <a:latin typeface="Arial"/>
              </a:rPr>
              <a:t>2-Line</a:t>
            </a:r>
          </a:p>
        </p:txBody>
      </p:sp>
      <p:sp>
        <p:nvSpPr>
          <p:cNvPr id="8" name="Text Placeholder 7"/>
          <p:cNvSpPr>
            <a:spLocks noGrp="1"/>
          </p:cNvSpPr>
          <p:nvPr>
            <p:ph type="body" sz="quarter" idx="10"/>
          </p:nvPr>
        </p:nvSpPr>
        <p:spPr>
          <a:xfrm>
            <a:off x="485992" y="455509"/>
            <a:ext cx="13418397" cy="718296"/>
          </a:xfrm>
          <a:prstGeom prst="rect">
            <a:avLst/>
          </a:prstGeom>
        </p:spPr>
        <p:txBody>
          <a:bodyPr lIns="0" tIns="0" rIns="0" bIns="0" anchor="t">
            <a:noAutofit/>
          </a:bodyPr>
          <a:lstStyle>
            <a:lvl1pPr marL="0" indent="0" algn="l" defTabSz="1173877" rtl="0" eaLnBrk="1" latinLnBrk="0" hangingPunct="1">
              <a:lnSpc>
                <a:spcPct val="80000"/>
              </a:lnSpc>
              <a:spcBef>
                <a:spcPts val="0"/>
              </a:spcBef>
              <a:spcAft>
                <a:spcPts val="0"/>
              </a:spcAft>
              <a:buFont typeface="Arial" pitchFamily="34" charset="0"/>
              <a:buNone/>
              <a:defRPr lang="en-US" sz="4700" b="1" kern="1200" cap="all" baseline="0" smtClean="0">
                <a:solidFill>
                  <a:schemeClr val="tx1"/>
                </a:solidFill>
                <a:latin typeface="+mj-lt"/>
                <a:ea typeface="+mn-ea"/>
                <a:cs typeface="+mn-cs"/>
              </a:defRPr>
            </a:lvl1pPr>
          </a:lstStyle>
          <a:p>
            <a:pPr lvl="0"/>
            <a:r>
              <a:rPr lang="en-US" smtClean="0"/>
              <a:t>Click to edit Master text styles</a:t>
            </a:r>
          </a:p>
        </p:txBody>
      </p:sp>
      <p:sp>
        <p:nvSpPr>
          <p:cNvPr id="11" name="Text Placeholder 3"/>
          <p:cNvSpPr>
            <a:spLocks noGrp="1"/>
          </p:cNvSpPr>
          <p:nvPr>
            <p:ph type="body" sz="quarter" idx="15"/>
          </p:nvPr>
        </p:nvSpPr>
        <p:spPr>
          <a:xfrm>
            <a:off x="485992" y="1613827"/>
            <a:ext cx="13418397" cy="374940"/>
          </a:xfrm>
          <a:prstGeom prst="rect">
            <a:avLst/>
          </a:prstGeom>
        </p:spPr>
        <p:txBody>
          <a:bodyPr lIns="0" tIns="169565" rIns="130422" bIns="65221" anchor="t"/>
          <a:lstStyle>
            <a:lvl1pPr marL="0" indent="0" algn="l" defTabSz="1173877" rtl="0" eaLnBrk="1" latinLnBrk="0" hangingPunct="1">
              <a:lnSpc>
                <a:spcPct val="95000"/>
              </a:lnSpc>
              <a:spcBef>
                <a:spcPts val="429"/>
              </a:spcBef>
              <a:buFont typeface="Arial" pitchFamily="34" charset="0"/>
              <a:buNone/>
              <a:defRPr lang="en-US" sz="3600" kern="1200" smtClean="0">
                <a:solidFill>
                  <a:schemeClr val="accent3"/>
                </a:solidFill>
                <a:latin typeface="+mn-lt"/>
                <a:ea typeface="+mn-ea"/>
                <a:cs typeface="+mn-cs"/>
              </a:defRPr>
            </a:lvl1pPr>
            <a:lvl2pPr marL="0" indent="0" algn="l" defTabSz="1173877"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2pPr>
            <a:lvl3pPr marL="0" indent="0" algn="l" defTabSz="1173877"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3pPr>
            <a:lvl4pPr marL="0" indent="0" algn="l" defTabSz="1173877"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4pPr>
            <a:lvl5pPr marL="0" indent="0" algn="l" defTabSz="1173877"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5pPr>
          </a:lstStyle>
          <a:p>
            <a:pPr lvl="0"/>
            <a:r>
              <a:rPr lang="en-US" smtClean="0"/>
              <a:t>Click to edit Master text styles</a:t>
            </a:r>
          </a:p>
        </p:txBody>
      </p:sp>
      <p:sp>
        <p:nvSpPr>
          <p:cNvPr id="16" name="Text Placeholder 11"/>
          <p:cNvSpPr>
            <a:spLocks noGrp="1"/>
          </p:cNvSpPr>
          <p:nvPr>
            <p:ph type="body" sz="quarter" idx="14"/>
          </p:nvPr>
        </p:nvSpPr>
        <p:spPr>
          <a:xfrm>
            <a:off x="716879" y="2652188"/>
            <a:ext cx="13187541" cy="5096933"/>
          </a:xfrm>
          <a:prstGeom prst="rect">
            <a:avLst/>
          </a:prstGeom>
        </p:spPr>
        <p:txBody>
          <a:bodyPr lIns="130422" tIns="65221" rIns="130422" bIns="65221"/>
          <a:lstStyle>
            <a:lvl1pPr marL="0" indent="0">
              <a:lnSpc>
                <a:spcPct val="95000"/>
              </a:lnSpc>
              <a:spcBef>
                <a:spcPts val="0"/>
              </a:spcBef>
              <a:spcAft>
                <a:spcPts val="857"/>
              </a:spcAft>
              <a:buNone/>
              <a:defRPr sz="2900">
                <a:solidFill>
                  <a:schemeClr val="tx1"/>
                </a:solidFill>
              </a:defRPr>
            </a:lvl1pPr>
            <a:lvl2pPr marL="484592" indent="-292111">
              <a:lnSpc>
                <a:spcPct val="95000"/>
              </a:lnSpc>
              <a:spcBef>
                <a:spcPts val="0"/>
              </a:spcBef>
              <a:spcAft>
                <a:spcPts val="857"/>
              </a:spcAft>
              <a:buClr>
                <a:schemeClr val="accent3"/>
              </a:buClr>
              <a:buFont typeface="Wingdings" pitchFamily="2" charset="2"/>
              <a:buChar char="§"/>
              <a:defRPr sz="2700"/>
            </a:lvl2pPr>
            <a:lvl3pPr marL="484592" indent="0">
              <a:lnSpc>
                <a:spcPct val="95000"/>
              </a:lnSpc>
              <a:spcBef>
                <a:spcPts val="0"/>
              </a:spcBef>
              <a:spcAft>
                <a:spcPts val="429"/>
              </a:spcAft>
              <a:buClr>
                <a:schemeClr val="accent4"/>
              </a:buClr>
              <a:buFont typeface="Wingdings" pitchFamily="2" charset="2"/>
              <a:buNone/>
              <a:defRPr sz="2300">
                <a:solidFill>
                  <a:schemeClr val="accent3"/>
                </a:solidFill>
              </a:defRPr>
            </a:lvl3pPr>
            <a:lvl4pPr marL="978246" indent="-244557">
              <a:lnSpc>
                <a:spcPct val="95000"/>
              </a:lnSpc>
              <a:spcBef>
                <a:spcPts val="0"/>
              </a:spcBef>
              <a:spcAft>
                <a:spcPts val="429"/>
              </a:spcAft>
              <a:buClr>
                <a:schemeClr val="accent3"/>
              </a:buClr>
              <a:buFont typeface="Wingdings" pitchFamily="2" charset="2"/>
              <a:buChar char="§"/>
              <a:defRPr sz="2300"/>
            </a:lvl4pPr>
            <a:lvl5pPr marL="1222804" indent="-244557">
              <a:spcBef>
                <a:spcPts val="0"/>
              </a:spcBef>
              <a:spcAft>
                <a:spcPts val="143"/>
              </a:spcAft>
              <a:buClr>
                <a:schemeClr val="accent4"/>
              </a:buClr>
              <a:buFont typeface="Wingdings" pitchFamily="2" charset="2"/>
              <a:buChar cha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374539576"/>
      </p:ext>
    </p:extLst>
  </p:cSld>
  <p:clrMapOvr>
    <a:masterClrMapping/>
  </p:clrMapOvr>
  <p:transition spd="med">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JDV6_16x9_Title and Bullets">
    <p:spTree>
      <p:nvGrpSpPr>
        <p:cNvPr id="1" name=""/>
        <p:cNvGrpSpPr/>
        <p:nvPr/>
      </p:nvGrpSpPr>
      <p:grpSpPr>
        <a:xfrm>
          <a:off x="0" y="0"/>
          <a:ext cx="0" cy="0"/>
          <a:chOff x="0" y="0"/>
          <a:chExt cx="0" cy="0"/>
        </a:xfrm>
      </p:grpSpPr>
      <p:sp>
        <p:nvSpPr>
          <p:cNvPr id="5" name="Rectangle 4"/>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877">
              <a:spcAft>
                <a:spcPts val="857"/>
              </a:spcAft>
              <a:defRPr/>
            </a:pPr>
            <a:r>
              <a:rPr lang="en-US">
                <a:solidFill>
                  <a:srgbClr val="FFFFFF"/>
                </a:solidFill>
                <a:latin typeface="Arial"/>
              </a:rPr>
              <a:t>Title and Bullets</a:t>
            </a:r>
            <a:endParaRPr lang="en-US" dirty="0">
              <a:solidFill>
                <a:srgbClr val="FFFFFF"/>
              </a:solidFill>
              <a:latin typeface="Arial"/>
            </a:endParaRPr>
          </a:p>
        </p:txBody>
      </p:sp>
      <p:sp>
        <p:nvSpPr>
          <p:cNvPr id="7" name="Text Placeholder 11"/>
          <p:cNvSpPr>
            <a:spLocks noGrp="1"/>
          </p:cNvSpPr>
          <p:nvPr>
            <p:ph type="body" sz="quarter" idx="14"/>
          </p:nvPr>
        </p:nvSpPr>
        <p:spPr>
          <a:xfrm>
            <a:off x="726045" y="1917729"/>
            <a:ext cx="13548783" cy="5831417"/>
          </a:xfrm>
          <a:prstGeom prst="rect">
            <a:avLst/>
          </a:prstGeom>
        </p:spPr>
        <p:txBody>
          <a:bodyPr lIns="130422" tIns="65221" rIns="130422" bIns="65221"/>
          <a:lstStyle>
            <a:lvl1pPr marL="412138" indent="-412138">
              <a:lnSpc>
                <a:spcPct val="95000"/>
              </a:lnSpc>
              <a:spcBef>
                <a:spcPts val="0"/>
              </a:spcBef>
              <a:spcAft>
                <a:spcPts val="857"/>
              </a:spcAft>
              <a:buClr>
                <a:schemeClr val="accent3"/>
              </a:buClr>
              <a:buFont typeface="Wingdings" pitchFamily="2" charset="2"/>
              <a:buChar char="§"/>
              <a:defRPr sz="4000">
                <a:solidFill>
                  <a:schemeClr val="tx1"/>
                </a:solidFill>
              </a:defRPr>
            </a:lvl1pPr>
            <a:lvl2pPr marL="822005" indent="-373637">
              <a:lnSpc>
                <a:spcPct val="95000"/>
              </a:lnSpc>
              <a:spcBef>
                <a:spcPts val="0"/>
              </a:spcBef>
              <a:spcAft>
                <a:spcPts val="857"/>
              </a:spcAft>
              <a:buClr>
                <a:schemeClr val="accent3"/>
              </a:buClr>
              <a:buFont typeface="Wingdings" pitchFamily="2" charset="2"/>
              <a:buChar char="§"/>
              <a:defRPr sz="3600">
                <a:solidFill>
                  <a:schemeClr val="tx1"/>
                </a:solidFill>
              </a:defRPr>
            </a:lvl2pPr>
            <a:lvl3pPr marL="1148086" indent="-337410" defTabSz="1304330">
              <a:lnSpc>
                <a:spcPct val="95000"/>
              </a:lnSpc>
              <a:spcBef>
                <a:spcPts val="0"/>
              </a:spcBef>
              <a:spcAft>
                <a:spcPts val="857"/>
              </a:spcAft>
              <a:buClr>
                <a:schemeClr val="accent3"/>
              </a:buClr>
              <a:buFont typeface="Wingdings" pitchFamily="2" charset="2"/>
              <a:buChar char="§"/>
              <a:defRPr sz="2900">
                <a:solidFill>
                  <a:schemeClr val="tx1"/>
                </a:solidFill>
              </a:defRPr>
            </a:lvl3pPr>
            <a:lvl4pPr marL="978246" indent="-244557">
              <a:spcBef>
                <a:spcPts val="0"/>
              </a:spcBef>
              <a:spcAft>
                <a:spcPts val="429"/>
              </a:spcAft>
              <a:buClr>
                <a:schemeClr val="accent4"/>
              </a:buClr>
              <a:buFont typeface="Wingdings" pitchFamily="2" charset="2"/>
              <a:buChar char="§"/>
              <a:defRPr sz="2300"/>
            </a:lvl4pPr>
            <a:lvl5pPr marL="1222804" indent="-244557">
              <a:spcBef>
                <a:spcPts val="0"/>
              </a:spcBef>
              <a:spcAft>
                <a:spcPts val="143"/>
              </a:spcAft>
              <a:buClr>
                <a:schemeClr val="accent4"/>
              </a:buClr>
              <a:buFont typeface="Wingdings" pitchFamily="2" charset="2"/>
              <a:buChar char="§"/>
              <a:defRPr sz="23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7"/>
          <p:cNvSpPr>
            <a:spLocks noGrp="1"/>
          </p:cNvSpPr>
          <p:nvPr>
            <p:ph type="body" sz="quarter" idx="10"/>
          </p:nvPr>
        </p:nvSpPr>
        <p:spPr>
          <a:xfrm>
            <a:off x="485992" y="455509"/>
            <a:ext cx="13418397" cy="718296"/>
          </a:xfrm>
          <a:prstGeom prst="rect">
            <a:avLst/>
          </a:prstGeom>
        </p:spPr>
        <p:txBody>
          <a:bodyPr lIns="0" tIns="0" rIns="0" bIns="0" anchor="t">
            <a:noAutofit/>
          </a:bodyPr>
          <a:lstStyle>
            <a:lvl1pPr marL="0" indent="0" algn="l" defTabSz="1173877" rtl="0" eaLnBrk="1" latinLnBrk="0" hangingPunct="1">
              <a:lnSpc>
                <a:spcPct val="80000"/>
              </a:lnSpc>
              <a:spcBef>
                <a:spcPts val="0"/>
              </a:spcBef>
              <a:spcAft>
                <a:spcPts val="0"/>
              </a:spcAft>
              <a:buFont typeface="Arial" pitchFamily="34" charset="0"/>
              <a:buNone/>
              <a:defRPr lang="en-US" sz="4700" b="1" kern="1200" cap="all" baseline="0" smtClean="0">
                <a:solidFill>
                  <a:schemeClr val="tx1"/>
                </a:solidFill>
                <a:latin typeface="+mj-lt"/>
                <a:ea typeface="+mn-ea"/>
                <a:cs typeface="+mn-cs"/>
              </a:defRPr>
            </a:lvl1pPr>
          </a:lstStyle>
          <a:p>
            <a:pPr lvl="0"/>
            <a:r>
              <a:rPr lang="en-US" smtClean="0"/>
              <a:t>Click to edit Master text styles</a:t>
            </a:r>
          </a:p>
        </p:txBody>
      </p:sp>
      <p:sp>
        <p:nvSpPr>
          <p:cNvPr id="12" name="Text Placeholder 3"/>
          <p:cNvSpPr>
            <a:spLocks noGrp="1"/>
          </p:cNvSpPr>
          <p:nvPr>
            <p:ph type="body" sz="quarter" idx="15"/>
          </p:nvPr>
        </p:nvSpPr>
        <p:spPr>
          <a:xfrm>
            <a:off x="485992" y="973639"/>
            <a:ext cx="13418397" cy="374940"/>
          </a:xfrm>
          <a:prstGeom prst="rect">
            <a:avLst/>
          </a:prstGeom>
        </p:spPr>
        <p:txBody>
          <a:bodyPr lIns="0" tIns="169565" rIns="130422" bIns="65221" anchor="t" anchorCtr="0"/>
          <a:lstStyle>
            <a:lvl1pPr marL="0" indent="0" algn="l" defTabSz="1173877" rtl="0" eaLnBrk="1" latinLnBrk="0" hangingPunct="1">
              <a:lnSpc>
                <a:spcPct val="95000"/>
              </a:lnSpc>
              <a:spcBef>
                <a:spcPts val="429"/>
              </a:spcBef>
              <a:buFont typeface="Arial" pitchFamily="34" charset="0"/>
              <a:buNone/>
              <a:defRPr lang="en-US" sz="3600" kern="1200" smtClean="0">
                <a:solidFill>
                  <a:schemeClr val="accent3"/>
                </a:solidFill>
                <a:latin typeface="+mn-lt"/>
                <a:ea typeface="+mn-ea"/>
                <a:cs typeface="+mn-cs"/>
              </a:defRPr>
            </a:lvl1pPr>
            <a:lvl2pPr marL="0" indent="0" algn="l" defTabSz="1173877"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2pPr>
            <a:lvl3pPr marL="0" indent="0" algn="l" defTabSz="1173877"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3pPr>
            <a:lvl4pPr marL="0" indent="0" algn="l" defTabSz="1173877"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4pPr>
            <a:lvl5pPr marL="0" indent="0" algn="l" defTabSz="1173877" rtl="0" eaLnBrk="1" latinLnBrk="0" hangingPunct="1">
              <a:spcBef>
                <a:spcPct val="20000"/>
              </a:spcBef>
              <a:buFont typeface="Arial" pitchFamily="34" charset="0"/>
              <a:buNone/>
              <a:defRPr lang="en-US" sz="2700" kern="1200" smtClean="0">
                <a:solidFill>
                  <a:schemeClr val="accent3"/>
                </a:solidFill>
                <a:latin typeface="+mn-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23711541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tiff"/></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25.xml"/><Relationship Id="rId4" Type="http://schemas.openxmlformats.org/officeDocument/2006/relationships/slideLayout" Target="../slideLayouts/slideLayout126.xml"/><Relationship Id="rId5" Type="http://schemas.openxmlformats.org/officeDocument/2006/relationships/slideLayout" Target="../slideLayouts/slideLayout127.xml"/><Relationship Id="rId6" Type="http://schemas.openxmlformats.org/officeDocument/2006/relationships/slideLayout" Target="../slideLayouts/slideLayout128.xml"/><Relationship Id="rId7" Type="http://schemas.openxmlformats.org/officeDocument/2006/relationships/slideLayout" Target="../slideLayouts/slideLayout129.xml"/><Relationship Id="rId8" Type="http://schemas.openxmlformats.org/officeDocument/2006/relationships/slideLayout" Target="../slideLayouts/slideLayout130.xml"/><Relationship Id="rId9" Type="http://schemas.openxmlformats.org/officeDocument/2006/relationships/theme" Target="../theme/theme10.xml"/><Relationship Id="rId10" Type="http://schemas.openxmlformats.org/officeDocument/2006/relationships/image" Target="../media/image15.png"/><Relationship Id="rId1" Type="http://schemas.openxmlformats.org/officeDocument/2006/relationships/slideLayout" Target="../slideLayouts/slideLayout123.xml"/><Relationship Id="rId2" Type="http://schemas.openxmlformats.org/officeDocument/2006/relationships/slideLayout" Target="../slideLayouts/slideLayout124.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33.xml"/><Relationship Id="rId4" Type="http://schemas.openxmlformats.org/officeDocument/2006/relationships/slideLayout" Target="../slideLayouts/slideLayout134.xml"/><Relationship Id="rId5" Type="http://schemas.openxmlformats.org/officeDocument/2006/relationships/slideLayout" Target="../slideLayouts/slideLayout135.xml"/><Relationship Id="rId6" Type="http://schemas.openxmlformats.org/officeDocument/2006/relationships/slideLayout" Target="../slideLayouts/slideLayout136.xml"/><Relationship Id="rId7" Type="http://schemas.openxmlformats.org/officeDocument/2006/relationships/slideLayout" Target="../slideLayouts/slideLayout137.xml"/><Relationship Id="rId8" Type="http://schemas.openxmlformats.org/officeDocument/2006/relationships/slideLayout" Target="../slideLayouts/slideLayout138.xml"/><Relationship Id="rId9" Type="http://schemas.openxmlformats.org/officeDocument/2006/relationships/theme" Target="../theme/theme11.xml"/><Relationship Id="rId10" Type="http://schemas.openxmlformats.org/officeDocument/2006/relationships/image" Target="../media/image15.png"/><Relationship Id="rId1" Type="http://schemas.openxmlformats.org/officeDocument/2006/relationships/slideLayout" Target="../slideLayouts/slideLayout131.xml"/><Relationship Id="rId2" Type="http://schemas.openxmlformats.org/officeDocument/2006/relationships/slideLayout" Target="../slideLayouts/slideLayout132.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41.xml"/><Relationship Id="rId4" Type="http://schemas.openxmlformats.org/officeDocument/2006/relationships/slideLayout" Target="../slideLayouts/slideLayout142.xml"/><Relationship Id="rId5" Type="http://schemas.openxmlformats.org/officeDocument/2006/relationships/slideLayout" Target="../slideLayouts/slideLayout143.xml"/><Relationship Id="rId6" Type="http://schemas.openxmlformats.org/officeDocument/2006/relationships/slideLayout" Target="../slideLayouts/slideLayout144.xml"/><Relationship Id="rId7" Type="http://schemas.openxmlformats.org/officeDocument/2006/relationships/slideLayout" Target="../slideLayouts/slideLayout145.xml"/><Relationship Id="rId8" Type="http://schemas.openxmlformats.org/officeDocument/2006/relationships/slideLayout" Target="../slideLayouts/slideLayout146.xml"/><Relationship Id="rId9" Type="http://schemas.openxmlformats.org/officeDocument/2006/relationships/theme" Target="../theme/theme12.xml"/><Relationship Id="rId10" Type="http://schemas.openxmlformats.org/officeDocument/2006/relationships/image" Target="../media/image15.png"/><Relationship Id="rId1" Type="http://schemas.openxmlformats.org/officeDocument/2006/relationships/slideLayout" Target="../slideLayouts/slideLayout139.xml"/><Relationship Id="rId2" Type="http://schemas.openxmlformats.org/officeDocument/2006/relationships/slideLayout" Target="../slideLayouts/slideLayout140.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149.xml"/><Relationship Id="rId4" Type="http://schemas.openxmlformats.org/officeDocument/2006/relationships/theme" Target="../theme/theme13.xml"/><Relationship Id="rId1" Type="http://schemas.openxmlformats.org/officeDocument/2006/relationships/slideLayout" Target="../slideLayouts/slideLayout147.xml"/><Relationship Id="rId2" Type="http://schemas.openxmlformats.org/officeDocument/2006/relationships/slideLayout" Target="../slideLayouts/slideLayout148.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152.xml"/><Relationship Id="rId4" Type="http://schemas.openxmlformats.org/officeDocument/2006/relationships/slideLayout" Target="../slideLayouts/slideLayout153.xml"/><Relationship Id="rId5" Type="http://schemas.openxmlformats.org/officeDocument/2006/relationships/slideLayout" Target="../slideLayouts/slideLayout154.xml"/><Relationship Id="rId6" Type="http://schemas.openxmlformats.org/officeDocument/2006/relationships/slideLayout" Target="../slideLayouts/slideLayout155.xml"/><Relationship Id="rId7" Type="http://schemas.openxmlformats.org/officeDocument/2006/relationships/slideLayout" Target="../slideLayouts/slideLayout156.xml"/><Relationship Id="rId8" Type="http://schemas.openxmlformats.org/officeDocument/2006/relationships/theme" Target="../theme/theme14.xml"/><Relationship Id="rId9" Type="http://schemas.openxmlformats.org/officeDocument/2006/relationships/image" Target="../media/image15.png"/><Relationship Id="rId1" Type="http://schemas.openxmlformats.org/officeDocument/2006/relationships/slideLayout" Target="../slideLayouts/slideLayout150.xml"/><Relationship Id="rId2" Type="http://schemas.openxmlformats.org/officeDocument/2006/relationships/slideLayout" Target="../slideLayouts/slideLayout151.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159.xml"/><Relationship Id="rId4" Type="http://schemas.openxmlformats.org/officeDocument/2006/relationships/slideLayout" Target="../slideLayouts/slideLayout160.xml"/><Relationship Id="rId5" Type="http://schemas.openxmlformats.org/officeDocument/2006/relationships/slideLayout" Target="../slideLayouts/slideLayout161.xml"/><Relationship Id="rId6" Type="http://schemas.openxmlformats.org/officeDocument/2006/relationships/slideLayout" Target="../slideLayouts/slideLayout162.xml"/><Relationship Id="rId7" Type="http://schemas.openxmlformats.org/officeDocument/2006/relationships/slideLayout" Target="../slideLayouts/slideLayout163.xml"/><Relationship Id="rId8" Type="http://schemas.openxmlformats.org/officeDocument/2006/relationships/theme" Target="../theme/theme15.xml"/><Relationship Id="rId9" Type="http://schemas.openxmlformats.org/officeDocument/2006/relationships/image" Target="../media/image15.png"/><Relationship Id="rId1" Type="http://schemas.openxmlformats.org/officeDocument/2006/relationships/slideLayout" Target="../slideLayouts/slideLayout157.xml"/><Relationship Id="rId2" Type="http://schemas.openxmlformats.org/officeDocument/2006/relationships/slideLayout" Target="../slideLayouts/slideLayout158.xml"/></Relationships>
</file>

<file path=ppt/slideMasters/_rels/slideMaster16.xml.rels><?xml version="1.0" encoding="UTF-8" standalone="yes"?>
<Relationships xmlns="http://schemas.openxmlformats.org/package/2006/relationships"><Relationship Id="rId1" Type="http://schemas.openxmlformats.org/officeDocument/2006/relationships/slideLayout" Target="../slideLayouts/slideLayout164.xml"/><Relationship Id="rId2" Type="http://schemas.openxmlformats.org/officeDocument/2006/relationships/slideLayout" Target="../slideLayouts/slideLayout165.xml"/><Relationship Id="rId3"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9" Type="http://schemas.openxmlformats.org/officeDocument/2006/relationships/slideLayout" Target="../slideLayouts/slideLayout174.xml"/><Relationship Id="rId20" Type="http://schemas.openxmlformats.org/officeDocument/2006/relationships/image" Target="../media/image20.png"/><Relationship Id="rId10" Type="http://schemas.openxmlformats.org/officeDocument/2006/relationships/slideLayout" Target="../slideLayouts/slideLayout175.xml"/><Relationship Id="rId11" Type="http://schemas.openxmlformats.org/officeDocument/2006/relationships/slideLayout" Target="../slideLayouts/slideLayout176.xml"/><Relationship Id="rId12" Type="http://schemas.openxmlformats.org/officeDocument/2006/relationships/slideLayout" Target="../slideLayouts/slideLayout177.xml"/><Relationship Id="rId13" Type="http://schemas.openxmlformats.org/officeDocument/2006/relationships/slideLayout" Target="../slideLayouts/slideLayout178.xml"/><Relationship Id="rId14" Type="http://schemas.openxmlformats.org/officeDocument/2006/relationships/slideLayout" Target="../slideLayouts/slideLayout179.xml"/><Relationship Id="rId15" Type="http://schemas.openxmlformats.org/officeDocument/2006/relationships/slideLayout" Target="../slideLayouts/slideLayout180.xml"/><Relationship Id="rId16" Type="http://schemas.openxmlformats.org/officeDocument/2006/relationships/slideLayout" Target="../slideLayouts/slideLayout181.xml"/><Relationship Id="rId17" Type="http://schemas.openxmlformats.org/officeDocument/2006/relationships/slideLayout" Target="../slideLayouts/slideLayout182.xml"/><Relationship Id="rId18" Type="http://schemas.openxmlformats.org/officeDocument/2006/relationships/slideLayout" Target="../slideLayouts/slideLayout183.xml"/><Relationship Id="rId19" Type="http://schemas.openxmlformats.org/officeDocument/2006/relationships/theme" Target="../theme/theme17.xml"/><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s>
</file>

<file path=ppt/slideMasters/_rels/slideMaster18.xml.rels><?xml version="1.0" encoding="UTF-8" standalone="yes"?>
<Relationships xmlns="http://schemas.openxmlformats.org/package/2006/relationships"><Relationship Id="rId9" Type="http://schemas.openxmlformats.org/officeDocument/2006/relationships/slideLayout" Target="../slideLayouts/slideLayout192.xml"/><Relationship Id="rId20" Type="http://schemas.openxmlformats.org/officeDocument/2006/relationships/slideLayout" Target="../slideLayouts/slideLayout203.xml"/><Relationship Id="rId21" Type="http://schemas.openxmlformats.org/officeDocument/2006/relationships/theme" Target="../theme/theme18.xml"/><Relationship Id="rId22" Type="http://schemas.openxmlformats.org/officeDocument/2006/relationships/image" Target="../media/image20.png"/><Relationship Id="rId10" Type="http://schemas.openxmlformats.org/officeDocument/2006/relationships/slideLayout" Target="../slideLayouts/slideLayout193.xml"/><Relationship Id="rId11" Type="http://schemas.openxmlformats.org/officeDocument/2006/relationships/slideLayout" Target="../slideLayouts/slideLayout194.xml"/><Relationship Id="rId12" Type="http://schemas.openxmlformats.org/officeDocument/2006/relationships/slideLayout" Target="../slideLayouts/slideLayout195.xml"/><Relationship Id="rId13" Type="http://schemas.openxmlformats.org/officeDocument/2006/relationships/slideLayout" Target="../slideLayouts/slideLayout196.xml"/><Relationship Id="rId14" Type="http://schemas.openxmlformats.org/officeDocument/2006/relationships/slideLayout" Target="../slideLayouts/slideLayout197.xml"/><Relationship Id="rId15" Type="http://schemas.openxmlformats.org/officeDocument/2006/relationships/slideLayout" Target="../slideLayouts/slideLayout198.xml"/><Relationship Id="rId16" Type="http://schemas.openxmlformats.org/officeDocument/2006/relationships/slideLayout" Target="../slideLayouts/slideLayout199.xml"/><Relationship Id="rId17" Type="http://schemas.openxmlformats.org/officeDocument/2006/relationships/slideLayout" Target="../slideLayouts/slideLayout200.xml"/><Relationship Id="rId18" Type="http://schemas.openxmlformats.org/officeDocument/2006/relationships/slideLayout" Target="../slideLayouts/slideLayout201.xml"/><Relationship Id="rId19" Type="http://schemas.openxmlformats.org/officeDocument/2006/relationships/slideLayout" Target="../slideLayouts/slideLayout202.xml"/><Relationship Id="rId1" Type="http://schemas.openxmlformats.org/officeDocument/2006/relationships/slideLayout" Target="../slideLayouts/slideLayout184.xml"/><Relationship Id="rId2" Type="http://schemas.openxmlformats.org/officeDocument/2006/relationships/slideLayout" Target="../slideLayouts/slideLayout185.xml"/><Relationship Id="rId3" Type="http://schemas.openxmlformats.org/officeDocument/2006/relationships/slideLayout" Target="../slideLayouts/slideLayout186.xml"/><Relationship Id="rId4" Type="http://schemas.openxmlformats.org/officeDocument/2006/relationships/slideLayout" Target="../slideLayouts/slideLayout187.xml"/><Relationship Id="rId5" Type="http://schemas.openxmlformats.org/officeDocument/2006/relationships/slideLayout" Target="../slideLayouts/slideLayout188.xml"/><Relationship Id="rId6" Type="http://schemas.openxmlformats.org/officeDocument/2006/relationships/slideLayout" Target="../slideLayouts/slideLayout189.xml"/><Relationship Id="rId7" Type="http://schemas.openxmlformats.org/officeDocument/2006/relationships/slideLayout" Target="../slideLayouts/slideLayout190.xml"/><Relationship Id="rId8" Type="http://schemas.openxmlformats.org/officeDocument/2006/relationships/slideLayout" Target="../slideLayouts/slideLayout191.xml"/></Relationships>
</file>

<file path=ppt/slideMasters/_rels/slideMaster19.xml.rels><?xml version="1.0" encoding="UTF-8" standalone="yes"?>
<Relationships xmlns="http://schemas.openxmlformats.org/package/2006/relationships"><Relationship Id="rId1" Type="http://schemas.openxmlformats.org/officeDocument/2006/relationships/slideLayout" Target="../slideLayouts/slideLayout204.xml"/><Relationship Id="rId2" Type="http://schemas.openxmlformats.org/officeDocument/2006/relationships/slideLayout" Target="../slideLayouts/slideLayout205.xml"/><Relationship Id="rId3"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0.xml"/><Relationship Id="rId20" Type="http://schemas.openxmlformats.org/officeDocument/2006/relationships/slideLayout" Target="../slideLayouts/slideLayout21.xml"/><Relationship Id="rId21" Type="http://schemas.openxmlformats.org/officeDocument/2006/relationships/slideLayout" Target="../slideLayouts/slideLayout22.xml"/><Relationship Id="rId22" Type="http://schemas.openxmlformats.org/officeDocument/2006/relationships/slideLayout" Target="../slideLayouts/slideLayout23.xml"/><Relationship Id="rId23" Type="http://schemas.openxmlformats.org/officeDocument/2006/relationships/theme" Target="../theme/theme2.xml"/><Relationship Id="rId24" Type="http://schemas.openxmlformats.org/officeDocument/2006/relationships/image" Target="../media/image1.tiff"/><Relationship Id="rId10" Type="http://schemas.openxmlformats.org/officeDocument/2006/relationships/slideLayout" Target="../slideLayouts/slideLayout11.xml"/><Relationship Id="rId11" Type="http://schemas.openxmlformats.org/officeDocument/2006/relationships/slideLayout" Target="../slideLayouts/slideLayout12.xml"/><Relationship Id="rId12" Type="http://schemas.openxmlformats.org/officeDocument/2006/relationships/slideLayout" Target="../slideLayouts/slideLayout13.xml"/><Relationship Id="rId13" Type="http://schemas.openxmlformats.org/officeDocument/2006/relationships/slideLayout" Target="../slideLayouts/slideLayout14.xml"/><Relationship Id="rId14" Type="http://schemas.openxmlformats.org/officeDocument/2006/relationships/slideLayout" Target="../slideLayouts/slideLayout15.xml"/><Relationship Id="rId15" Type="http://schemas.openxmlformats.org/officeDocument/2006/relationships/slideLayout" Target="../slideLayouts/slideLayout16.xml"/><Relationship Id="rId16" Type="http://schemas.openxmlformats.org/officeDocument/2006/relationships/slideLayout" Target="../slideLayouts/slideLayout17.xml"/><Relationship Id="rId17" Type="http://schemas.openxmlformats.org/officeDocument/2006/relationships/slideLayout" Target="../slideLayouts/slideLayout18.xml"/><Relationship Id="rId18" Type="http://schemas.openxmlformats.org/officeDocument/2006/relationships/slideLayout" Target="../slideLayouts/slideLayout19.xml"/><Relationship Id="rId19" Type="http://schemas.openxmlformats.org/officeDocument/2006/relationships/slideLayout" Target="../slideLayouts/slideLayout20.xml"/><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208.xml"/><Relationship Id="rId4" Type="http://schemas.openxmlformats.org/officeDocument/2006/relationships/slideLayout" Target="../slideLayouts/slideLayout209.xml"/><Relationship Id="rId5" Type="http://schemas.openxmlformats.org/officeDocument/2006/relationships/slideLayout" Target="../slideLayouts/slideLayout210.xml"/><Relationship Id="rId6" Type="http://schemas.openxmlformats.org/officeDocument/2006/relationships/slideLayout" Target="../slideLayouts/slideLayout211.xml"/><Relationship Id="rId7" Type="http://schemas.openxmlformats.org/officeDocument/2006/relationships/slideLayout" Target="../slideLayouts/slideLayout212.xml"/><Relationship Id="rId8" Type="http://schemas.openxmlformats.org/officeDocument/2006/relationships/slideLayout" Target="../slideLayouts/slideLayout213.xml"/><Relationship Id="rId9" Type="http://schemas.openxmlformats.org/officeDocument/2006/relationships/theme" Target="../theme/theme20.xml"/><Relationship Id="rId10" Type="http://schemas.openxmlformats.org/officeDocument/2006/relationships/image" Target="../media/image15.png"/><Relationship Id="rId1" Type="http://schemas.openxmlformats.org/officeDocument/2006/relationships/slideLayout" Target="../slideLayouts/slideLayout206.xml"/><Relationship Id="rId2" Type="http://schemas.openxmlformats.org/officeDocument/2006/relationships/slideLayout" Target="../slideLayouts/slideLayout207.xml"/></Relationships>
</file>

<file path=ppt/slideMasters/_rels/slideMaster21.xml.rels><?xml version="1.0" encoding="UTF-8" standalone="yes"?>
<Relationships xmlns="http://schemas.openxmlformats.org/package/2006/relationships"><Relationship Id="rId9" Type="http://schemas.openxmlformats.org/officeDocument/2006/relationships/slideLayout" Target="../slideLayouts/slideLayout222.xml"/><Relationship Id="rId20" Type="http://schemas.openxmlformats.org/officeDocument/2006/relationships/image" Target="../media/image20.png"/><Relationship Id="rId10" Type="http://schemas.openxmlformats.org/officeDocument/2006/relationships/slideLayout" Target="../slideLayouts/slideLayout223.xml"/><Relationship Id="rId11" Type="http://schemas.openxmlformats.org/officeDocument/2006/relationships/slideLayout" Target="../slideLayouts/slideLayout224.xml"/><Relationship Id="rId12" Type="http://schemas.openxmlformats.org/officeDocument/2006/relationships/slideLayout" Target="../slideLayouts/slideLayout225.xml"/><Relationship Id="rId13" Type="http://schemas.openxmlformats.org/officeDocument/2006/relationships/slideLayout" Target="../slideLayouts/slideLayout226.xml"/><Relationship Id="rId14" Type="http://schemas.openxmlformats.org/officeDocument/2006/relationships/slideLayout" Target="../slideLayouts/slideLayout227.xml"/><Relationship Id="rId15" Type="http://schemas.openxmlformats.org/officeDocument/2006/relationships/slideLayout" Target="../slideLayouts/slideLayout228.xml"/><Relationship Id="rId16" Type="http://schemas.openxmlformats.org/officeDocument/2006/relationships/slideLayout" Target="../slideLayouts/slideLayout229.xml"/><Relationship Id="rId17" Type="http://schemas.openxmlformats.org/officeDocument/2006/relationships/slideLayout" Target="../slideLayouts/slideLayout230.xml"/><Relationship Id="rId18" Type="http://schemas.openxmlformats.org/officeDocument/2006/relationships/slideLayout" Target="../slideLayouts/slideLayout231.xml"/><Relationship Id="rId19" Type="http://schemas.openxmlformats.org/officeDocument/2006/relationships/theme" Target="../theme/theme21.xml"/><Relationship Id="rId1" Type="http://schemas.openxmlformats.org/officeDocument/2006/relationships/slideLayout" Target="../slideLayouts/slideLayout214.xml"/><Relationship Id="rId2" Type="http://schemas.openxmlformats.org/officeDocument/2006/relationships/slideLayout" Target="../slideLayouts/slideLayout215.xml"/><Relationship Id="rId3" Type="http://schemas.openxmlformats.org/officeDocument/2006/relationships/slideLayout" Target="../slideLayouts/slideLayout216.xml"/><Relationship Id="rId4" Type="http://schemas.openxmlformats.org/officeDocument/2006/relationships/slideLayout" Target="../slideLayouts/slideLayout217.xml"/><Relationship Id="rId5" Type="http://schemas.openxmlformats.org/officeDocument/2006/relationships/slideLayout" Target="../slideLayouts/slideLayout218.xml"/><Relationship Id="rId6" Type="http://schemas.openxmlformats.org/officeDocument/2006/relationships/slideLayout" Target="../slideLayouts/slideLayout219.xml"/><Relationship Id="rId7" Type="http://schemas.openxmlformats.org/officeDocument/2006/relationships/slideLayout" Target="../slideLayouts/slideLayout220.xml"/><Relationship Id="rId8"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9" Type="http://schemas.openxmlformats.org/officeDocument/2006/relationships/slideLayout" Target="../slideLayouts/slideLayout240.xml"/><Relationship Id="rId20" Type="http://schemas.openxmlformats.org/officeDocument/2006/relationships/slideLayout" Target="../slideLayouts/slideLayout251.xml"/><Relationship Id="rId21" Type="http://schemas.openxmlformats.org/officeDocument/2006/relationships/slideLayout" Target="../slideLayouts/slideLayout252.xml"/><Relationship Id="rId22" Type="http://schemas.openxmlformats.org/officeDocument/2006/relationships/slideLayout" Target="../slideLayouts/slideLayout253.xml"/><Relationship Id="rId23" Type="http://schemas.openxmlformats.org/officeDocument/2006/relationships/slideLayout" Target="../slideLayouts/slideLayout254.xml"/><Relationship Id="rId24" Type="http://schemas.openxmlformats.org/officeDocument/2006/relationships/theme" Target="../theme/theme22.xml"/><Relationship Id="rId25" Type="http://schemas.openxmlformats.org/officeDocument/2006/relationships/image" Target="../media/image20.png"/><Relationship Id="rId10" Type="http://schemas.openxmlformats.org/officeDocument/2006/relationships/slideLayout" Target="../slideLayouts/slideLayout241.xml"/><Relationship Id="rId11" Type="http://schemas.openxmlformats.org/officeDocument/2006/relationships/slideLayout" Target="../slideLayouts/slideLayout242.xml"/><Relationship Id="rId12" Type="http://schemas.openxmlformats.org/officeDocument/2006/relationships/slideLayout" Target="../slideLayouts/slideLayout243.xml"/><Relationship Id="rId13" Type="http://schemas.openxmlformats.org/officeDocument/2006/relationships/slideLayout" Target="../slideLayouts/slideLayout244.xml"/><Relationship Id="rId14" Type="http://schemas.openxmlformats.org/officeDocument/2006/relationships/slideLayout" Target="../slideLayouts/slideLayout245.xml"/><Relationship Id="rId15" Type="http://schemas.openxmlformats.org/officeDocument/2006/relationships/slideLayout" Target="../slideLayouts/slideLayout246.xml"/><Relationship Id="rId16" Type="http://schemas.openxmlformats.org/officeDocument/2006/relationships/slideLayout" Target="../slideLayouts/slideLayout247.xml"/><Relationship Id="rId17" Type="http://schemas.openxmlformats.org/officeDocument/2006/relationships/slideLayout" Target="../slideLayouts/slideLayout248.xml"/><Relationship Id="rId18" Type="http://schemas.openxmlformats.org/officeDocument/2006/relationships/slideLayout" Target="../slideLayouts/slideLayout249.xml"/><Relationship Id="rId19" Type="http://schemas.openxmlformats.org/officeDocument/2006/relationships/slideLayout" Target="../slideLayouts/slideLayout250.xml"/><Relationship Id="rId1" Type="http://schemas.openxmlformats.org/officeDocument/2006/relationships/slideLayout" Target="../slideLayouts/slideLayout232.xml"/><Relationship Id="rId2" Type="http://schemas.openxmlformats.org/officeDocument/2006/relationships/slideLayout" Target="../slideLayouts/slideLayout233.xml"/><Relationship Id="rId3" Type="http://schemas.openxmlformats.org/officeDocument/2006/relationships/slideLayout" Target="../slideLayouts/slideLayout234.xml"/><Relationship Id="rId4" Type="http://schemas.openxmlformats.org/officeDocument/2006/relationships/slideLayout" Target="../slideLayouts/slideLayout235.xml"/><Relationship Id="rId5" Type="http://schemas.openxmlformats.org/officeDocument/2006/relationships/slideLayout" Target="../slideLayouts/slideLayout236.xml"/><Relationship Id="rId6" Type="http://schemas.openxmlformats.org/officeDocument/2006/relationships/slideLayout" Target="../slideLayouts/slideLayout237.xml"/><Relationship Id="rId7" Type="http://schemas.openxmlformats.org/officeDocument/2006/relationships/slideLayout" Target="../slideLayouts/slideLayout238.xml"/><Relationship Id="rId8" Type="http://schemas.openxmlformats.org/officeDocument/2006/relationships/slideLayout" Target="../slideLayouts/slideLayout239.xml"/></Relationships>
</file>

<file path=ppt/slideMasters/_rels/slideMaster23.xml.rels><?xml version="1.0" encoding="UTF-8" standalone="yes"?>
<Relationships xmlns="http://schemas.openxmlformats.org/package/2006/relationships"><Relationship Id="rId9" Type="http://schemas.openxmlformats.org/officeDocument/2006/relationships/slideLayout" Target="../slideLayouts/slideLayout263.xml"/><Relationship Id="rId20" Type="http://schemas.openxmlformats.org/officeDocument/2006/relationships/slideLayout" Target="../slideLayouts/slideLayout274.xml"/><Relationship Id="rId21" Type="http://schemas.openxmlformats.org/officeDocument/2006/relationships/theme" Target="../theme/theme23.xml"/><Relationship Id="rId22" Type="http://schemas.openxmlformats.org/officeDocument/2006/relationships/image" Target="../media/image36.jpeg"/><Relationship Id="rId10" Type="http://schemas.openxmlformats.org/officeDocument/2006/relationships/slideLayout" Target="../slideLayouts/slideLayout264.xml"/><Relationship Id="rId11" Type="http://schemas.openxmlformats.org/officeDocument/2006/relationships/slideLayout" Target="../slideLayouts/slideLayout265.xml"/><Relationship Id="rId12" Type="http://schemas.openxmlformats.org/officeDocument/2006/relationships/slideLayout" Target="../slideLayouts/slideLayout266.xml"/><Relationship Id="rId13" Type="http://schemas.openxmlformats.org/officeDocument/2006/relationships/slideLayout" Target="../slideLayouts/slideLayout267.xml"/><Relationship Id="rId14" Type="http://schemas.openxmlformats.org/officeDocument/2006/relationships/slideLayout" Target="../slideLayouts/slideLayout268.xml"/><Relationship Id="rId15" Type="http://schemas.openxmlformats.org/officeDocument/2006/relationships/slideLayout" Target="../slideLayouts/slideLayout269.xml"/><Relationship Id="rId16" Type="http://schemas.openxmlformats.org/officeDocument/2006/relationships/slideLayout" Target="../slideLayouts/slideLayout270.xml"/><Relationship Id="rId17" Type="http://schemas.openxmlformats.org/officeDocument/2006/relationships/slideLayout" Target="../slideLayouts/slideLayout271.xml"/><Relationship Id="rId18" Type="http://schemas.openxmlformats.org/officeDocument/2006/relationships/slideLayout" Target="../slideLayouts/slideLayout272.xml"/><Relationship Id="rId19" Type="http://schemas.openxmlformats.org/officeDocument/2006/relationships/slideLayout" Target="../slideLayouts/slideLayout273.xml"/><Relationship Id="rId1" Type="http://schemas.openxmlformats.org/officeDocument/2006/relationships/slideLayout" Target="../slideLayouts/slideLayout255.xml"/><Relationship Id="rId2" Type="http://schemas.openxmlformats.org/officeDocument/2006/relationships/slideLayout" Target="../slideLayouts/slideLayout256.xml"/><Relationship Id="rId3" Type="http://schemas.openxmlformats.org/officeDocument/2006/relationships/slideLayout" Target="../slideLayouts/slideLayout257.xml"/><Relationship Id="rId4" Type="http://schemas.openxmlformats.org/officeDocument/2006/relationships/slideLayout" Target="../slideLayouts/slideLayout258.xml"/><Relationship Id="rId5" Type="http://schemas.openxmlformats.org/officeDocument/2006/relationships/slideLayout" Target="../slideLayouts/slideLayout259.xml"/><Relationship Id="rId6" Type="http://schemas.openxmlformats.org/officeDocument/2006/relationships/slideLayout" Target="../slideLayouts/slideLayout260.xml"/><Relationship Id="rId7" Type="http://schemas.openxmlformats.org/officeDocument/2006/relationships/slideLayout" Target="../slideLayouts/slideLayout261.xml"/><Relationship Id="rId8" Type="http://schemas.openxmlformats.org/officeDocument/2006/relationships/slideLayout" Target="../slideLayouts/slideLayout262.xml"/></Relationships>
</file>

<file path=ppt/slideMasters/_rels/slideMaster24.xml.rels><?xml version="1.0" encoding="UTF-8" standalone="yes"?>
<Relationships xmlns="http://schemas.openxmlformats.org/package/2006/relationships"><Relationship Id="rId9" Type="http://schemas.openxmlformats.org/officeDocument/2006/relationships/slideLayout" Target="../slideLayouts/slideLayout283.xml"/><Relationship Id="rId20" Type="http://schemas.openxmlformats.org/officeDocument/2006/relationships/slideLayout" Target="../slideLayouts/slideLayout294.xml"/><Relationship Id="rId21" Type="http://schemas.openxmlformats.org/officeDocument/2006/relationships/slideLayout" Target="../slideLayouts/slideLayout295.xml"/><Relationship Id="rId22" Type="http://schemas.openxmlformats.org/officeDocument/2006/relationships/theme" Target="../theme/theme24.xml"/><Relationship Id="rId10" Type="http://schemas.openxmlformats.org/officeDocument/2006/relationships/slideLayout" Target="../slideLayouts/slideLayout284.xml"/><Relationship Id="rId11" Type="http://schemas.openxmlformats.org/officeDocument/2006/relationships/slideLayout" Target="../slideLayouts/slideLayout285.xml"/><Relationship Id="rId12" Type="http://schemas.openxmlformats.org/officeDocument/2006/relationships/slideLayout" Target="../slideLayouts/slideLayout286.xml"/><Relationship Id="rId13" Type="http://schemas.openxmlformats.org/officeDocument/2006/relationships/slideLayout" Target="../slideLayouts/slideLayout287.xml"/><Relationship Id="rId14" Type="http://schemas.openxmlformats.org/officeDocument/2006/relationships/slideLayout" Target="../slideLayouts/slideLayout288.xml"/><Relationship Id="rId15" Type="http://schemas.openxmlformats.org/officeDocument/2006/relationships/slideLayout" Target="../slideLayouts/slideLayout289.xml"/><Relationship Id="rId16" Type="http://schemas.openxmlformats.org/officeDocument/2006/relationships/slideLayout" Target="../slideLayouts/slideLayout290.xml"/><Relationship Id="rId17" Type="http://schemas.openxmlformats.org/officeDocument/2006/relationships/slideLayout" Target="../slideLayouts/slideLayout291.xml"/><Relationship Id="rId18" Type="http://schemas.openxmlformats.org/officeDocument/2006/relationships/slideLayout" Target="../slideLayouts/slideLayout292.xml"/><Relationship Id="rId19" Type="http://schemas.openxmlformats.org/officeDocument/2006/relationships/slideLayout" Target="../slideLayouts/slideLayout293.xml"/><Relationship Id="rId1" Type="http://schemas.openxmlformats.org/officeDocument/2006/relationships/slideLayout" Target="../slideLayouts/slideLayout275.xml"/><Relationship Id="rId2" Type="http://schemas.openxmlformats.org/officeDocument/2006/relationships/slideLayout" Target="../slideLayouts/slideLayout276.xml"/><Relationship Id="rId3" Type="http://schemas.openxmlformats.org/officeDocument/2006/relationships/slideLayout" Target="../slideLayouts/slideLayout277.xml"/><Relationship Id="rId4" Type="http://schemas.openxmlformats.org/officeDocument/2006/relationships/slideLayout" Target="../slideLayouts/slideLayout278.xml"/><Relationship Id="rId5" Type="http://schemas.openxmlformats.org/officeDocument/2006/relationships/slideLayout" Target="../slideLayouts/slideLayout279.xml"/><Relationship Id="rId6" Type="http://schemas.openxmlformats.org/officeDocument/2006/relationships/slideLayout" Target="../slideLayouts/slideLayout280.xml"/><Relationship Id="rId7" Type="http://schemas.openxmlformats.org/officeDocument/2006/relationships/slideLayout" Target="../slideLayouts/slideLayout281.xml"/><Relationship Id="rId8" Type="http://schemas.openxmlformats.org/officeDocument/2006/relationships/slideLayout" Target="../slideLayouts/slideLayout282.xml"/></Relationships>
</file>

<file path=ppt/slideMasters/_rels/slideMaster25.xml.rels><?xml version="1.0" encoding="UTF-8" standalone="yes"?>
<Relationships xmlns="http://schemas.openxmlformats.org/package/2006/relationships"><Relationship Id="rId1" Type="http://schemas.openxmlformats.org/officeDocument/2006/relationships/slideLayout" Target="../slideLayouts/slideLayout296.xml"/><Relationship Id="rId2" Type="http://schemas.openxmlformats.org/officeDocument/2006/relationships/slideLayout" Target="../slideLayouts/slideLayout297.xml"/><Relationship Id="rId3" Type="http://schemas.openxmlformats.org/officeDocument/2006/relationships/theme" Target="../theme/theme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theme" Target="../theme/theme3.xml"/><Relationship Id="rId8" Type="http://schemas.openxmlformats.org/officeDocument/2006/relationships/image" Target="../media/image15.png"/><Relationship Id="rId1" Type="http://schemas.openxmlformats.org/officeDocument/2006/relationships/slideLayout" Target="../slideLayouts/slideLayout24.xml"/><Relationship Id="rId2"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38.xml"/><Relationship Id="rId20" Type="http://schemas.openxmlformats.org/officeDocument/2006/relationships/image" Target="../media/image20.png"/><Relationship Id="rId10" Type="http://schemas.openxmlformats.org/officeDocument/2006/relationships/slideLayout" Target="../slideLayouts/slideLayout39.xml"/><Relationship Id="rId11" Type="http://schemas.openxmlformats.org/officeDocument/2006/relationships/slideLayout" Target="../slideLayouts/slideLayout40.xml"/><Relationship Id="rId12" Type="http://schemas.openxmlformats.org/officeDocument/2006/relationships/slideLayout" Target="../slideLayouts/slideLayout41.xml"/><Relationship Id="rId13" Type="http://schemas.openxmlformats.org/officeDocument/2006/relationships/slideLayout" Target="../slideLayouts/slideLayout42.xml"/><Relationship Id="rId14" Type="http://schemas.openxmlformats.org/officeDocument/2006/relationships/slideLayout" Target="../slideLayouts/slideLayout43.xml"/><Relationship Id="rId15" Type="http://schemas.openxmlformats.org/officeDocument/2006/relationships/slideLayout" Target="../slideLayouts/slideLayout44.xml"/><Relationship Id="rId16" Type="http://schemas.openxmlformats.org/officeDocument/2006/relationships/slideLayout" Target="../slideLayouts/slideLayout45.xml"/><Relationship Id="rId17" Type="http://schemas.openxmlformats.org/officeDocument/2006/relationships/slideLayout" Target="../slideLayouts/slideLayout46.xml"/><Relationship Id="rId18" Type="http://schemas.openxmlformats.org/officeDocument/2006/relationships/slideLayout" Target="../slideLayouts/slideLayout47.xml"/><Relationship Id="rId19" Type="http://schemas.openxmlformats.org/officeDocument/2006/relationships/theme" Target="../theme/theme4.xml"/><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6.xml"/><Relationship Id="rId20" Type="http://schemas.openxmlformats.org/officeDocument/2006/relationships/image" Target="../media/image20.png"/><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Relationship Id="rId14" Type="http://schemas.openxmlformats.org/officeDocument/2006/relationships/slideLayout" Target="../slideLayouts/slideLayout61.xml"/><Relationship Id="rId15" Type="http://schemas.openxmlformats.org/officeDocument/2006/relationships/slideLayout" Target="../slideLayouts/slideLayout62.xml"/><Relationship Id="rId16" Type="http://schemas.openxmlformats.org/officeDocument/2006/relationships/slideLayout" Target="../slideLayouts/slideLayout63.xml"/><Relationship Id="rId17" Type="http://schemas.openxmlformats.org/officeDocument/2006/relationships/slideLayout" Target="../slideLayouts/slideLayout64.xml"/><Relationship Id="rId18" Type="http://schemas.openxmlformats.org/officeDocument/2006/relationships/slideLayout" Target="../slideLayouts/slideLayout65.xml"/><Relationship Id="rId19" Type="http://schemas.openxmlformats.org/officeDocument/2006/relationships/theme" Target="../theme/theme5.xml"/><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74.xml"/><Relationship Id="rId20" Type="http://schemas.openxmlformats.org/officeDocument/2006/relationships/slideLayout" Target="../slideLayouts/slideLayout85.xml"/><Relationship Id="rId21" Type="http://schemas.openxmlformats.org/officeDocument/2006/relationships/theme" Target="../theme/theme6.xml"/><Relationship Id="rId22" Type="http://schemas.openxmlformats.org/officeDocument/2006/relationships/image" Target="../media/image20.png"/><Relationship Id="rId10" Type="http://schemas.openxmlformats.org/officeDocument/2006/relationships/slideLayout" Target="../slideLayouts/slideLayout75.xml"/><Relationship Id="rId11" Type="http://schemas.openxmlformats.org/officeDocument/2006/relationships/slideLayout" Target="../slideLayouts/slideLayout76.xml"/><Relationship Id="rId12" Type="http://schemas.openxmlformats.org/officeDocument/2006/relationships/slideLayout" Target="../slideLayouts/slideLayout77.xml"/><Relationship Id="rId13" Type="http://schemas.openxmlformats.org/officeDocument/2006/relationships/slideLayout" Target="../slideLayouts/slideLayout78.xml"/><Relationship Id="rId14" Type="http://schemas.openxmlformats.org/officeDocument/2006/relationships/slideLayout" Target="../slideLayouts/slideLayout79.xml"/><Relationship Id="rId15" Type="http://schemas.openxmlformats.org/officeDocument/2006/relationships/slideLayout" Target="../slideLayouts/slideLayout80.xml"/><Relationship Id="rId16" Type="http://schemas.openxmlformats.org/officeDocument/2006/relationships/slideLayout" Target="../slideLayouts/slideLayout81.xml"/><Relationship Id="rId17" Type="http://schemas.openxmlformats.org/officeDocument/2006/relationships/slideLayout" Target="../slideLayouts/slideLayout82.xml"/><Relationship Id="rId18" Type="http://schemas.openxmlformats.org/officeDocument/2006/relationships/slideLayout" Target="../slideLayouts/slideLayout83.xml"/><Relationship Id="rId19" Type="http://schemas.openxmlformats.org/officeDocument/2006/relationships/slideLayout" Target="../slideLayouts/slideLayout84.xml"/><Relationship Id="rId1" Type="http://schemas.openxmlformats.org/officeDocument/2006/relationships/slideLayout" Target="../slideLayouts/slideLayout66.xml"/><Relationship Id="rId2" Type="http://schemas.openxmlformats.org/officeDocument/2006/relationships/slideLayout" Target="../slideLayouts/slideLayout67.xml"/><Relationship Id="rId3" Type="http://schemas.openxmlformats.org/officeDocument/2006/relationships/slideLayout" Target="../slideLayouts/slideLayout68.xml"/><Relationship Id="rId4" Type="http://schemas.openxmlformats.org/officeDocument/2006/relationships/slideLayout" Target="../slideLayouts/slideLayout69.xml"/><Relationship Id="rId5" Type="http://schemas.openxmlformats.org/officeDocument/2006/relationships/slideLayout" Target="../slideLayouts/slideLayout70.xml"/><Relationship Id="rId6" Type="http://schemas.openxmlformats.org/officeDocument/2006/relationships/slideLayout" Target="../slideLayouts/slideLayout71.xml"/><Relationship Id="rId7" Type="http://schemas.openxmlformats.org/officeDocument/2006/relationships/slideLayout" Target="../slideLayouts/slideLayout72.xml"/><Relationship Id="rId8"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88.xml"/><Relationship Id="rId4" Type="http://schemas.openxmlformats.org/officeDocument/2006/relationships/slideLayout" Target="../slideLayouts/slideLayout89.xml"/><Relationship Id="rId5" Type="http://schemas.openxmlformats.org/officeDocument/2006/relationships/slideLayout" Target="../slideLayouts/slideLayout90.xml"/><Relationship Id="rId6" Type="http://schemas.openxmlformats.org/officeDocument/2006/relationships/slideLayout" Target="../slideLayouts/slideLayout91.xml"/><Relationship Id="rId7" Type="http://schemas.openxmlformats.org/officeDocument/2006/relationships/slideLayout" Target="../slideLayouts/slideLayout92.xml"/><Relationship Id="rId8" Type="http://schemas.openxmlformats.org/officeDocument/2006/relationships/slideLayout" Target="../slideLayouts/slideLayout93.xml"/><Relationship Id="rId9" Type="http://schemas.openxmlformats.org/officeDocument/2006/relationships/theme" Target="../theme/theme7.xml"/><Relationship Id="rId10" Type="http://schemas.openxmlformats.org/officeDocument/2006/relationships/image" Target="../media/image15.png"/><Relationship Id="rId1" Type="http://schemas.openxmlformats.org/officeDocument/2006/relationships/slideLayout" Target="../slideLayouts/slideLayout86.xml"/><Relationship Id="rId2"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102.xml"/><Relationship Id="rId20" Type="http://schemas.openxmlformats.org/officeDocument/2006/relationships/slideLayout" Target="../slideLayouts/slideLayout113.xml"/><Relationship Id="rId21" Type="http://schemas.openxmlformats.org/officeDocument/2006/relationships/slideLayout" Target="../slideLayouts/slideLayout114.xml"/><Relationship Id="rId22" Type="http://schemas.openxmlformats.org/officeDocument/2006/relationships/theme" Target="../theme/theme8.xml"/><Relationship Id="rId10" Type="http://schemas.openxmlformats.org/officeDocument/2006/relationships/slideLayout" Target="../slideLayouts/slideLayout103.xml"/><Relationship Id="rId11" Type="http://schemas.openxmlformats.org/officeDocument/2006/relationships/slideLayout" Target="../slideLayouts/slideLayout104.xml"/><Relationship Id="rId12" Type="http://schemas.openxmlformats.org/officeDocument/2006/relationships/slideLayout" Target="../slideLayouts/slideLayout105.xml"/><Relationship Id="rId13" Type="http://schemas.openxmlformats.org/officeDocument/2006/relationships/slideLayout" Target="../slideLayouts/slideLayout106.xml"/><Relationship Id="rId14" Type="http://schemas.openxmlformats.org/officeDocument/2006/relationships/slideLayout" Target="../slideLayouts/slideLayout107.xml"/><Relationship Id="rId15" Type="http://schemas.openxmlformats.org/officeDocument/2006/relationships/slideLayout" Target="../slideLayouts/slideLayout108.xml"/><Relationship Id="rId16" Type="http://schemas.openxmlformats.org/officeDocument/2006/relationships/slideLayout" Target="../slideLayouts/slideLayout109.xml"/><Relationship Id="rId17" Type="http://schemas.openxmlformats.org/officeDocument/2006/relationships/slideLayout" Target="../slideLayouts/slideLayout110.xml"/><Relationship Id="rId18" Type="http://schemas.openxmlformats.org/officeDocument/2006/relationships/slideLayout" Target="../slideLayouts/slideLayout111.xml"/><Relationship Id="rId19" Type="http://schemas.openxmlformats.org/officeDocument/2006/relationships/slideLayout" Target="../slideLayouts/slideLayout112.xml"/><Relationship Id="rId1" Type="http://schemas.openxmlformats.org/officeDocument/2006/relationships/slideLayout" Target="../slideLayouts/slideLayout94.xml"/><Relationship Id="rId2" Type="http://schemas.openxmlformats.org/officeDocument/2006/relationships/slideLayout" Target="../slideLayouts/slideLayout95.xml"/><Relationship Id="rId3" Type="http://schemas.openxmlformats.org/officeDocument/2006/relationships/slideLayout" Target="../slideLayouts/slideLayout96.xml"/><Relationship Id="rId4" Type="http://schemas.openxmlformats.org/officeDocument/2006/relationships/slideLayout" Target="../slideLayouts/slideLayout97.xml"/><Relationship Id="rId5" Type="http://schemas.openxmlformats.org/officeDocument/2006/relationships/slideLayout" Target="../slideLayouts/slideLayout98.xml"/><Relationship Id="rId6" Type="http://schemas.openxmlformats.org/officeDocument/2006/relationships/slideLayout" Target="../slideLayouts/slideLayout99.xml"/><Relationship Id="rId7" Type="http://schemas.openxmlformats.org/officeDocument/2006/relationships/slideLayout" Target="../slideLayouts/slideLayout100.xml"/><Relationship Id="rId8" Type="http://schemas.openxmlformats.org/officeDocument/2006/relationships/slideLayout" Target="../slideLayouts/slideLayout101.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17.xml"/><Relationship Id="rId4" Type="http://schemas.openxmlformats.org/officeDocument/2006/relationships/slideLayout" Target="../slideLayouts/slideLayout118.xml"/><Relationship Id="rId5" Type="http://schemas.openxmlformats.org/officeDocument/2006/relationships/slideLayout" Target="../slideLayouts/slideLayout119.xml"/><Relationship Id="rId6" Type="http://schemas.openxmlformats.org/officeDocument/2006/relationships/slideLayout" Target="../slideLayouts/slideLayout120.xml"/><Relationship Id="rId7" Type="http://schemas.openxmlformats.org/officeDocument/2006/relationships/slideLayout" Target="../slideLayouts/slideLayout121.xml"/><Relationship Id="rId8" Type="http://schemas.openxmlformats.org/officeDocument/2006/relationships/slideLayout" Target="../slideLayouts/slideLayout122.xml"/><Relationship Id="rId9" Type="http://schemas.openxmlformats.org/officeDocument/2006/relationships/theme" Target="../theme/theme9.xml"/><Relationship Id="rId10" Type="http://schemas.openxmlformats.org/officeDocument/2006/relationships/image" Target="../media/image15.png"/><Relationship Id="rId1" Type="http://schemas.openxmlformats.org/officeDocument/2006/relationships/slideLayout" Target="../slideLayouts/slideLayout115.xml"/><Relationship Id="rId2" Type="http://schemas.openxmlformats.org/officeDocument/2006/relationships/slideLayout" Target="../slideLayouts/slideLayout1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Box 8"/>
          <p:cNvSpPr txBox="1"/>
          <p:nvPr/>
        </p:nvSpPr>
        <p:spPr>
          <a:xfrm>
            <a:off x="11718535" y="7873122"/>
            <a:ext cx="2718977" cy="261509"/>
          </a:xfrm>
          <a:prstGeom prst="rect">
            <a:avLst/>
          </a:prstGeom>
          <a:noFill/>
        </p:spPr>
        <p:txBody>
          <a:bodyPr wrap="none" lIns="91326" tIns="45670" rIns="91326" bIns="45670" rtlCol="0" anchor="b" anchorCtr="0">
            <a:spAutoFit/>
          </a:bodyPr>
          <a:lstStyle>
            <a:defPPr>
              <a:defRPr lang="en-US"/>
            </a:defPPr>
            <a:lvl1pPr algn="r">
              <a:defRPr sz="1100">
                <a:solidFill>
                  <a:srgbClr val="344A58">
                    <a:alpha val="50000"/>
                  </a:srgbClr>
                </a:solidFill>
                <a:latin typeface="Arial"/>
                <a:cs typeface="Arial"/>
              </a:defRPr>
            </a:lvl1pPr>
          </a:lstStyle>
          <a:p>
            <a:r>
              <a:rPr lang="en-US" dirty="0"/>
              <a:t>Copyright © 2014 Juniper Networks, Inc. </a:t>
            </a:r>
          </a:p>
        </p:txBody>
      </p:sp>
      <p:sp>
        <p:nvSpPr>
          <p:cNvPr id="11" name="Rectangle 26"/>
          <p:cNvSpPr>
            <a:spLocks noChangeArrowheads="1"/>
          </p:cNvSpPr>
          <p:nvPr/>
        </p:nvSpPr>
        <p:spPr bwMode="black">
          <a:xfrm>
            <a:off x="184813" y="7886246"/>
            <a:ext cx="356844" cy="261511"/>
          </a:xfrm>
          <a:prstGeom prst="rect">
            <a:avLst/>
          </a:prstGeom>
          <a:noFill/>
          <a:extLst/>
        </p:spPr>
        <p:txBody>
          <a:bodyPr wrap="none" lIns="91326" tIns="45670" rIns="91326" bIns="45670" rtlCol="0" anchor="b" anchorCtr="0">
            <a:spAutoFit/>
          </a:bodyPr>
          <a:lstStyle/>
          <a:p>
            <a:pPr lvl="0"/>
            <a:fld id="{5266C0E3-FCB2-4D10-9980-6DFC0D8FABCB}" type="slidenum">
              <a:rPr lang="en-US" sz="1100">
                <a:solidFill>
                  <a:srgbClr val="344A58">
                    <a:alpha val="50000"/>
                  </a:srgbClr>
                </a:solidFill>
                <a:latin typeface="Arial"/>
                <a:cs typeface="Arial"/>
              </a:rPr>
              <a:pPr lvl="0"/>
              <a:t>‹#›</a:t>
            </a:fld>
            <a:endParaRPr lang="en-US" sz="1100">
              <a:solidFill>
                <a:srgbClr val="344A58">
                  <a:alpha val="50000"/>
                </a:srgbClr>
              </a:solidFill>
              <a:latin typeface="Arial"/>
              <a:cs typeface="Arial"/>
            </a:endParaRPr>
          </a:p>
        </p:txBody>
      </p:sp>
      <p:pic>
        <p:nvPicPr>
          <p:cNvPr id="4" name="Picture 3"/>
          <p:cNvPicPr>
            <a:picLocks noChangeAspect="1"/>
          </p:cNvPicPr>
          <p:nvPr userDrawn="1"/>
        </p:nvPicPr>
        <p:blipFill>
          <a:blip r:embed="rId3"/>
          <a:stretch>
            <a:fillRect/>
          </a:stretch>
        </p:blipFill>
        <p:spPr>
          <a:xfrm>
            <a:off x="11634402" y="263268"/>
            <a:ext cx="2705100" cy="635000"/>
          </a:xfrm>
          <a:prstGeom prst="rect">
            <a:avLst/>
          </a:prstGeom>
        </p:spPr>
      </p:pic>
    </p:spTree>
    <p:extLst>
      <p:ext uri="{BB962C8B-B14F-4D97-AF65-F5344CB8AC3E}">
        <p14:creationId xmlns:p14="http://schemas.microsoft.com/office/powerpoint/2010/main" val="1285737246"/>
      </p:ext>
    </p:extLst>
  </p:cSld>
  <p:clrMap bg1="lt1" tx1="dk1" bg2="lt2" tx2="dk2" accent1="accent1" accent2="accent2" accent3="accent3" accent4="accent4" accent5="accent5" accent6="accent6" hlink="hlink" folHlink="folHlink"/>
  <p:sldLayoutIdLst>
    <p:sldLayoutId id="214748386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547972" rtl="0" eaLnBrk="1" latinLnBrk="0" hangingPunct="1">
        <a:spcBef>
          <a:spcPct val="0"/>
        </a:spcBef>
        <a:buNone/>
        <a:defRPr sz="4000" b="1" i="0" kern="1200">
          <a:solidFill>
            <a:schemeClr val="accent6"/>
          </a:solidFill>
          <a:latin typeface="Arial"/>
          <a:ea typeface="+mj-ea"/>
          <a:cs typeface="Arial"/>
        </a:defRPr>
      </a:lvl1pPr>
    </p:titleStyle>
    <p:bodyStyle>
      <a:lvl1pPr marL="410984" indent="-410984" algn="l" defTabSz="547972" rtl="0" eaLnBrk="1" latinLnBrk="0" hangingPunct="1">
        <a:spcBef>
          <a:spcPct val="20000"/>
        </a:spcBef>
        <a:buFont typeface="Arial"/>
        <a:buChar char="•"/>
        <a:defRPr sz="3900" kern="1200">
          <a:solidFill>
            <a:schemeClr val="tx1">
              <a:lumMod val="50000"/>
            </a:schemeClr>
          </a:solidFill>
          <a:latin typeface="Arial"/>
          <a:ea typeface="+mn-ea"/>
          <a:cs typeface="Arial"/>
        </a:defRPr>
      </a:lvl1pPr>
      <a:lvl2pPr marL="890446" indent="-342485" algn="l" defTabSz="547972" rtl="0" eaLnBrk="1" latinLnBrk="0" hangingPunct="1">
        <a:spcBef>
          <a:spcPct val="20000"/>
        </a:spcBef>
        <a:buFont typeface="Arial"/>
        <a:buChar char="–"/>
        <a:defRPr sz="3700" kern="1200">
          <a:solidFill>
            <a:schemeClr val="tx1">
              <a:lumMod val="50000"/>
            </a:schemeClr>
          </a:solidFill>
          <a:latin typeface="Arial"/>
          <a:ea typeface="+mn-ea"/>
          <a:cs typeface="Arial"/>
        </a:defRPr>
      </a:lvl2pPr>
      <a:lvl3pPr marL="1369906" indent="-273992" algn="l" defTabSz="547972" rtl="0" eaLnBrk="1" latinLnBrk="0" hangingPunct="1">
        <a:spcBef>
          <a:spcPct val="20000"/>
        </a:spcBef>
        <a:buFont typeface="Arial"/>
        <a:buChar char="•"/>
        <a:defRPr sz="2900" kern="1200">
          <a:solidFill>
            <a:schemeClr val="tx1">
              <a:lumMod val="50000"/>
            </a:schemeClr>
          </a:solidFill>
          <a:latin typeface="Arial"/>
          <a:ea typeface="+mn-ea"/>
          <a:cs typeface="Arial"/>
        </a:defRPr>
      </a:lvl3pPr>
      <a:lvl4pPr marL="1917865" indent="-273992" algn="l" defTabSz="547972" rtl="0" eaLnBrk="1" latinLnBrk="0" hangingPunct="1">
        <a:spcBef>
          <a:spcPct val="20000"/>
        </a:spcBef>
        <a:buFont typeface="Arial"/>
        <a:buChar char="–"/>
        <a:defRPr sz="2400" kern="1200">
          <a:solidFill>
            <a:schemeClr val="tx1">
              <a:lumMod val="50000"/>
            </a:schemeClr>
          </a:solidFill>
          <a:latin typeface="Arial"/>
          <a:ea typeface="+mn-ea"/>
          <a:cs typeface="Arial"/>
        </a:defRPr>
      </a:lvl4pPr>
      <a:lvl5pPr marL="2465830" indent="-273992" algn="l" defTabSz="547972" rtl="0" eaLnBrk="1" latinLnBrk="0" hangingPunct="1">
        <a:spcBef>
          <a:spcPct val="20000"/>
        </a:spcBef>
        <a:buFont typeface="Arial"/>
        <a:buChar char="»"/>
        <a:defRPr sz="2400" kern="1200">
          <a:solidFill>
            <a:schemeClr val="tx1">
              <a:lumMod val="50000"/>
            </a:schemeClr>
          </a:solidFill>
          <a:latin typeface="Arial"/>
          <a:ea typeface="+mn-ea"/>
          <a:cs typeface="Arial"/>
        </a:defRPr>
      </a:lvl5pPr>
      <a:lvl6pPr marL="3013790" indent="-273992" algn="l" defTabSz="547972" rtl="0" eaLnBrk="1" latinLnBrk="0" hangingPunct="1">
        <a:spcBef>
          <a:spcPct val="20000"/>
        </a:spcBef>
        <a:buFont typeface="Arial"/>
        <a:buChar char="•"/>
        <a:defRPr sz="2400" kern="1200">
          <a:solidFill>
            <a:schemeClr val="tx1"/>
          </a:solidFill>
          <a:latin typeface="+mn-lt"/>
          <a:ea typeface="+mn-ea"/>
          <a:cs typeface="+mn-cs"/>
        </a:defRPr>
      </a:lvl6pPr>
      <a:lvl7pPr marL="3561763" indent="-273992" algn="l" defTabSz="547972" rtl="0" eaLnBrk="1" latinLnBrk="0" hangingPunct="1">
        <a:spcBef>
          <a:spcPct val="20000"/>
        </a:spcBef>
        <a:buFont typeface="Arial"/>
        <a:buChar char="•"/>
        <a:defRPr sz="2400" kern="1200">
          <a:solidFill>
            <a:schemeClr val="tx1"/>
          </a:solidFill>
          <a:latin typeface="+mn-lt"/>
          <a:ea typeface="+mn-ea"/>
          <a:cs typeface="+mn-cs"/>
        </a:defRPr>
      </a:lvl7pPr>
      <a:lvl8pPr marL="4109713" indent="-273992" algn="l" defTabSz="547972" rtl="0" eaLnBrk="1" latinLnBrk="0" hangingPunct="1">
        <a:spcBef>
          <a:spcPct val="20000"/>
        </a:spcBef>
        <a:buFont typeface="Arial"/>
        <a:buChar char="•"/>
        <a:defRPr sz="2400" kern="1200">
          <a:solidFill>
            <a:schemeClr val="tx1"/>
          </a:solidFill>
          <a:latin typeface="+mn-lt"/>
          <a:ea typeface="+mn-ea"/>
          <a:cs typeface="+mn-cs"/>
        </a:defRPr>
      </a:lvl8pPr>
      <a:lvl9pPr marL="4657681" indent="-273992" algn="l" defTabSz="547972"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7972" rtl="0" eaLnBrk="1" latinLnBrk="0" hangingPunct="1">
        <a:defRPr sz="2300" kern="1200">
          <a:solidFill>
            <a:schemeClr val="tx1"/>
          </a:solidFill>
          <a:latin typeface="+mn-lt"/>
          <a:ea typeface="+mn-ea"/>
          <a:cs typeface="+mn-cs"/>
        </a:defRPr>
      </a:lvl1pPr>
      <a:lvl2pPr marL="547972" algn="l" defTabSz="547972" rtl="0" eaLnBrk="1" latinLnBrk="0" hangingPunct="1">
        <a:defRPr sz="2300" kern="1200">
          <a:solidFill>
            <a:schemeClr val="tx1"/>
          </a:solidFill>
          <a:latin typeface="+mn-lt"/>
          <a:ea typeface="+mn-ea"/>
          <a:cs typeface="+mn-cs"/>
        </a:defRPr>
      </a:lvl2pPr>
      <a:lvl3pPr marL="1095915" algn="l" defTabSz="547972" rtl="0" eaLnBrk="1" latinLnBrk="0" hangingPunct="1">
        <a:defRPr sz="2300" kern="1200">
          <a:solidFill>
            <a:schemeClr val="tx1"/>
          </a:solidFill>
          <a:latin typeface="+mn-lt"/>
          <a:ea typeface="+mn-ea"/>
          <a:cs typeface="+mn-cs"/>
        </a:defRPr>
      </a:lvl3pPr>
      <a:lvl4pPr marL="1643895" algn="l" defTabSz="547972" rtl="0" eaLnBrk="1" latinLnBrk="0" hangingPunct="1">
        <a:defRPr sz="2300" kern="1200">
          <a:solidFill>
            <a:schemeClr val="tx1"/>
          </a:solidFill>
          <a:latin typeface="+mn-lt"/>
          <a:ea typeface="+mn-ea"/>
          <a:cs typeface="+mn-cs"/>
        </a:defRPr>
      </a:lvl4pPr>
      <a:lvl5pPr marL="2191844" algn="l" defTabSz="547972" rtl="0" eaLnBrk="1" latinLnBrk="0" hangingPunct="1">
        <a:defRPr sz="2300" kern="1200">
          <a:solidFill>
            <a:schemeClr val="tx1"/>
          </a:solidFill>
          <a:latin typeface="+mn-lt"/>
          <a:ea typeface="+mn-ea"/>
          <a:cs typeface="+mn-cs"/>
        </a:defRPr>
      </a:lvl5pPr>
      <a:lvl6pPr marL="2739810" algn="l" defTabSz="547972" rtl="0" eaLnBrk="1" latinLnBrk="0" hangingPunct="1">
        <a:defRPr sz="2300" kern="1200">
          <a:solidFill>
            <a:schemeClr val="tx1"/>
          </a:solidFill>
          <a:latin typeface="+mn-lt"/>
          <a:ea typeface="+mn-ea"/>
          <a:cs typeface="+mn-cs"/>
        </a:defRPr>
      </a:lvl6pPr>
      <a:lvl7pPr marL="3287772" algn="l" defTabSz="547972" rtl="0" eaLnBrk="1" latinLnBrk="0" hangingPunct="1">
        <a:defRPr sz="2300" kern="1200">
          <a:solidFill>
            <a:schemeClr val="tx1"/>
          </a:solidFill>
          <a:latin typeface="+mn-lt"/>
          <a:ea typeface="+mn-ea"/>
          <a:cs typeface="+mn-cs"/>
        </a:defRPr>
      </a:lvl7pPr>
      <a:lvl8pPr marL="3835729" algn="l" defTabSz="547972" rtl="0" eaLnBrk="1" latinLnBrk="0" hangingPunct="1">
        <a:defRPr sz="2300" kern="1200">
          <a:solidFill>
            <a:schemeClr val="tx1"/>
          </a:solidFill>
          <a:latin typeface="+mn-lt"/>
          <a:ea typeface="+mn-ea"/>
          <a:cs typeface="+mn-cs"/>
        </a:defRPr>
      </a:lvl8pPr>
      <a:lvl9pPr marL="4383689" algn="l" defTabSz="547972" rtl="0" eaLnBrk="1" latinLnBrk="0" hangingPunct="1">
        <a:defRPr sz="23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3" y="306707"/>
            <a:ext cx="13152120" cy="889636"/>
          </a:xfrm>
          <a:prstGeom prst="rect">
            <a:avLst/>
          </a:prstGeom>
          <a:noFill/>
          <a:ln w="9525" algn="ctr">
            <a:noFill/>
            <a:miter lim="800000"/>
            <a:headEnd/>
            <a:tailEnd/>
          </a:ln>
        </p:spPr>
        <p:txBody>
          <a:bodyPr vert="horz" wrap="square" lIns="0" tIns="60912" rIns="121820" bIns="60912" numCol="1" anchor="b" anchorCtr="0" compatLnSpc="1">
            <a:prstTxWarp prst="textNoShape">
              <a:avLst/>
            </a:prstTxWarp>
          </a:bodyPr>
          <a:lstStyle/>
          <a:p>
            <a:pPr lvl="0"/>
            <a:r>
              <a:rPr lang="en-US" noProof="0" smtClean="0"/>
              <a:t>Click to edit </a:t>
            </a:r>
            <a:br>
              <a:rPr lang="en-US" noProof="0" smtClean="0"/>
            </a:br>
            <a:r>
              <a:rPr lang="en-US" noProof="0" smtClean="0"/>
              <a:t>Master title style</a:t>
            </a:r>
            <a:endParaRPr lang="en-US" noProof="0"/>
          </a:p>
        </p:txBody>
      </p:sp>
      <p:sp>
        <p:nvSpPr>
          <p:cNvPr id="1027" name="Text Placeholder 2"/>
          <p:cNvSpPr>
            <a:spLocks noGrp="1"/>
          </p:cNvSpPr>
          <p:nvPr>
            <p:ph type="body" idx="1"/>
          </p:nvPr>
        </p:nvSpPr>
        <p:spPr bwMode="auto">
          <a:xfrm>
            <a:off x="589283" y="1360173"/>
            <a:ext cx="13152120" cy="5728336"/>
          </a:xfrm>
          <a:prstGeom prst="rect">
            <a:avLst/>
          </a:prstGeom>
          <a:noFill/>
          <a:ln w="9525">
            <a:noFill/>
            <a:miter lim="800000"/>
            <a:headEnd/>
            <a:tailEnd/>
          </a:ln>
        </p:spPr>
        <p:txBody>
          <a:bodyPr vert="horz" wrap="square" lIns="0" tIns="60912" rIns="121820" bIns="609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26"/>
          <p:cNvSpPr>
            <a:spLocks noChangeArrowheads="1"/>
          </p:cNvSpPr>
          <p:nvPr/>
        </p:nvSpPr>
        <p:spPr bwMode="black">
          <a:xfrm>
            <a:off x="754383" y="7475221"/>
            <a:ext cx="848360" cy="238127"/>
          </a:xfrm>
          <a:prstGeom prst="rect">
            <a:avLst/>
          </a:prstGeom>
          <a:noFill/>
          <a:ln w="9525">
            <a:noFill/>
            <a:miter lim="800000"/>
            <a:headEnd/>
            <a:tailEnd/>
          </a:ln>
        </p:spPr>
        <p:txBody>
          <a:bodyPr wrap="none" lIns="0" tIns="0" rIns="0" bIns="0" anchor="b"/>
          <a:lstStyle/>
          <a:p>
            <a:pPr defTabSz="1218178" eaLnBrk="0" fontAlgn="base" hangingPunct="0">
              <a:spcBef>
                <a:spcPct val="0"/>
              </a:spcBef>
              <a:spcAft>
                <a:spcPct val="0"/>
              </a:spcAft>
              <a:tabLst>
                <a:tab pos="615435" algn="l"/>
                <a:tab pos="6090822" algn="ctr"/>
                <a:tab pos="11272250" algn="r"/>
                <a:tab pos="11796737" algn="r"/>
              </a:tabLst>
              <a:defRPr/>
            </a:pPr>
            <a:fld id="{9662B7E8-A222-4B21-905A-B8EAA58A7666}" type="slidenum">
              <a:rPr lang="en-US" sz="1300">
                <a:solidFill>
                  <a:srgbClr val="807F83"/>
                </a:solidFill>
                <a:latin typeface="Arial" pitchFamily="34" charset="0"/>
                <a:ea typeface="ＭＳ Ｐゴシック" pitchFamily="34" charset="-128"/>
                <a:cs typeface="ＭＳ Ｐゴシック" charset="0"/>
              </a:rPr>
              <a:pPr defTabSz="1218178" eaLnBrk="0" fontAlgn="base" hangingPunct="0">
                <a:spcBef>
                  <a:spcPct val="0"/>
                </a:spcBef>
                <a:spcAft>
                  <a:spcPct val="0"/>
                </a:spcAft>
                <a:tabLst>
                  <a:tab pos="615435" algn="l"/>
                  <a:tab pos="6090822" algn="ctr"/>
                  <a:tab pos="11272250" algn="r"/>
                  <a:tab pos="11796737" algn="r"/>
                </a:tabLst>
                <a:defRPr/>
              </a:pPr>
              <a:t>‹#›</a:t>
            </a:fld>
            <a:endParaRPr lang="en-US" sz="1300">
              <a:solidFill>
                <a:srgbClr val="807F83"/>
              </a:solidFill>
              <a:latin typeface="Arial" pitchFamily="34" charset="0"/>
              <a:ea typeface="ＭＳ Ｐゴシック" pitchFamily="34" charset="-128"/>
              <a:cs typeface="ＭＳ Ｐゴシック" charset="0"/>
            </a:endParaRPr>
          </a:p>
        </p:txBody>
      </p:sp>
      <p:grpSp>
        <p:nvGrpSpPr>
          <p:cNvPr id="1029" name="Group 6"/>
          <p:cNvGrpSpPr>
            <a:grpSpLocks/>
          </p:cNvGrpSpPr>
          <p:nvPr/>
        </p:nvGrpSpPr>
        <p:grpSpPr bwMode="auto">
          <a:xfrm>
            <a:off x="721383" y="285751"/>
            <a:ext cx="13185141" cy="7193280"/>
            <a:chOff x="284" y="150"/>
            <a:chExt cx="5182" cy="3776"/>
          </a:xfrm>
        </p:grpSpPr>
        <p:sp>
          <p:nvSpPr>
            <p:cNvPr id="1032" name="Line 7"/>
            <p:cNvSpPr>
              <a:spLocks noChangeShapeType="1"/>
            </p:cNvSpPr>
            <p:nvPr/>
          </p:nvSpPr>
          <p:spPr bwMode="auto">
            <a:xfrm>
              <a:off x="284" y="3926"/>
              <a:ext cx="5182" cy="0"/>
            </a:xfrm>
            <a:prstGeom prst="line">
              <a:avLst/>
            </a:prstGeom>
            <a:noFill/>
            <a:ln w="12700">
              <a:solidFill>
                <a:srgbClr val="BABCBE"/>
              </a:solidFill>
              <a:round/>
              <a:headEnd/>
              <a:tailEnd/>
            </a:ln>
          </p:spPr>
          <p:txBody>
            <a:bodyPr/>
            <a:lstStyle/>
            <a:p>
              <a:pPr defTabSz="1218178" fontAlgn="base">
                <a:spcBef>
                  <a:spcPct val="0"/>
                </a:spcBef>
                <a:spcAft>
                  <a:spcPct val="0"/>
                </a:spcAft>
                <a:defRPr/>
              </a:pPr>
              <a:endParaRPr lang="en-US" sz="3100">
                <a:solidFill>
                  <a:srgbClr val="333333"/>
                </a:solidFill>
                <a:latin typeface="Arial" pitchFamily="34" charset="0"/>
                <a:ea typeface="ＭＳ Ｐゴシック" pitchFamily="34" charset="-128"/>
                <a:cs typeface="ＭＳ Ｐゴシック" charset="0"/>
              </a:endParaRPr>
            </a:p>
          </p:txBody>
        </p:sp>
        <p:sp>
          <p:nvSpPr>
            <p:cNvPr id="1033" name="Line 8"/>
            <p:cNvSpPr>
              <a:spLocks noChangeShapeType="1"/>
            </p:cNvSpPr>
            <p:nvPr/>
          </p:nvSpPr>
          <p:spPr bwMode="auto">
            <a:xfrm>
              <a:off x="284" y="602"/>
              <a:ext cx="5182" cy="0"/>
            </a:xfrm>
            <a:prstGeom prst="line">
              <a:avLst/>
            </a:prstGeom>
            <a:noFill/>
            <a:ln w="12700">
              <a:solidFill>
                <a:srgbClr val="BABCBE"/>
              </a:solidFill>
              <a:round/>
              <a:headEnd/>
              <a:tailEnd/>
            </a:ln>
          </p:spPr>
          <p:txBody>
            <a:bodyPr/>
            <a:lstStyle/>
            <a:p>
              <a:pPr defTabSz="1218178" fontAlgn="base">
                <a:spcBef>
                  <a:spcPct val="0"/>
                </a:spcBef>
                <a:spcAft>
                  <a:spcPct val="0"/>
                </a:spcAft>
                <a:defRPr/>
              </a:pPr>
              <a:endParaRPr lang="en-US" sz="3100">
                <a:solidFill>
                  <a:srgbClr val="333333"/>
                </a:solidFill>
                <a:latin typeface="Arial" pitchFamily="34" charset="0"/>
                <a:ea typeface="ＭＳ Ｐゴシック" pitchFamily="34" charset="-128"/>
                <a:cs typeface="ＭＳ Ｐゴシック" charset="0"/>
              </a:endParaRPr>
            </a:p>
          </p:txBody>
        </p:sp>
        <p:sp>
          <p:nvSpPr>
            <p:cNvPr id="1034" name="Line 9"/>
            <p:cNvSpPr>
              <a:spLocks noChangeShapeType="1"/>
            </p:cNvSpPr>
            <p:nvPr/>
          </p:nvSpPr>
          <p:spPr bwMode="auto">
            <a:xfrm>
              <a:off x="284" y="150"/>
              <a:ext cx="5182" cy="0"/>
            </a:xfrm>
            <a:prstGeom prst="line">
              <a:avLst/>
            </a:prstGeom>
            <a:noFill/>
            <a:ln w="12700">
              <a:solidFill>
                <a:srgbClr val="BABCBE"/>
              </a:solidFill>
              <a:round/>
              <a:headEnd/>
              <a:tailEnd/>
            </a:ln>
          </p:spPr>
          <p:txBody>
            <a:bodyPr/>
            <a:lstStyle/>
            <a:p>
              <a:pPr defTabSz="1218178" fontAlgn="base">
                <a:spcBef>
                  <a:spcPct val="0"/>
                </a:spcBef>
                <a:spcAft>
                  <a:spcPct val="0"/>
                </a:spcAft>
                <a:defRPr/>
              </a:pPr>
              <a:endParaRPr lang="en-US" sz="3100">
                <a:solidFill>
                  <a:srgbClr val="333333"/>
                </a:solidFill>
                <a:latin typeface="Arial" pitchFamily="34" charset="0"/>
                <a:ea typeface="ＭＳ Ｐゴシック" pitchFamily="34" charset="-128"/>
                <a:cs typeface="ＭＳ Ｐゴシック" charset="0"/>
              </a:endParaRPr>
            </a:p>
          </p:txBody>
        </p:sp>
      </p:grpSp>
      <p:pic>
        <p:nvPicPr>
          <p:cNvPr id="1030" name="Picture 10" descr="juniper_black.png"/>
          <p:cNvPicPr>
            <a:picLocks noChangeAspect="1"/>
          </p:cNvPicPr>
          <p:nvPr/>
        </p:nvPicPr>
        <p:blipFill>
          <a:blip r:embed="rId10" cstate="print"/>
          <a:srcRect/>
          <a:stretch>
            <a:fillRect/>
          </a:stretch>
        </p:blipFill>
        <p:spPr bwMode="auto">
          <a:xfrm>
            <a:off x="12103101" y="7580003"/>
            <a:ext cx="1778000" cy="363856"/>
          </a:xfrm>
          <a:prstGeom prst="rect">
            <a:avLst/>
          </a:prstGeom>
          <a:noFill/>
          <a:ln w="9525">
            <a:noFill/>
            <a:miter lim="800000"/>
            <a:headEnd/>
            <a:tailEnd/>
          </a:ln>
        </p:spPr>
      </p:pic>
      <p:sp>
        <p:nvSpPr>
          <p:cNvPr id="1031" name="TextBox 13"/>
          <p:cNvSpPr txBox="1">
            <a:spLocks noChangeArrowheads="1"/>
          </p:cNvSpPr>
          <p:nvPr/>
        </p:nvSpPr>
        <p:spPr bwMode="auto">
          <a:xfrm>
            <a:off x="5336771" y="7488560"/>
            <a:ext cx="3964527" cy="292293"/>
          </a:xfrm>
          <a:prstGeom prst="rect">
            <a:avLst/>
          </a:prstGeom>
          <a:noFill/>
          <a:ln>
            <a:noFill/>
          </a:ln>
          <a:extLst/>
        </p:spPr>
        <p:txBody>
          <a:bodyPr wrap="none" lIns="121820" tIns="60912" rIns="121820" bIns="60912">
            <a:spAutoFit/>
          </a:bodyPr>
          <a:lstStyle/>
          <a:p>
            <a:pPr algn="ctr" defTabSz="1218178" fontAlgn="base">
              <a:spcBef>
                <a:spcPct val="50000"/>
              </a:spcBef>
              <a:spcAft>
                <a:spcPct val="0"/>
              </a:spcAft>
              <a:defRPr/>
            </a:pPr>
            <a:r>
              <a:rPr lang="en-US" sz="1100">
                <a:solidFill>
                  <a:srgbClr val="807F83"/>
                </a:solidFill>
                <a:latin typeface="Arial" pitchFamily="34" charset="0"/>
                <a:ea typeface="ＭＳ Ｐゴシック" pitchFamily="34" charset="-128"/>
                <a:cs typeface="ＭＳ Ｐゴシック" charset="0"/>
              </a:rPr>
              <a:t>Copyright © 2013 Juniper Networks, Inc.     www.juniper.net</a:t>
            </a:r>
          </a:p>
        </p:txBody>
      </p:sp>
    </p:spTree>
    <p:extLst>
      <p:ext uri="{BB962C8B-B14F-4D97-AF65-F5344CB8AC3E}">
        <p14:creationId xmlns:p14="http://schemas.microsoft.com/office/powerpoint/2010/main" val="2555784351"/>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Lst>
  <p:txStyles>
    <p:titleStyle>
      <a:lvl1pPr algn="l" defTabSz="609086" rtl="0" eaLnBrk="0" fontAlgn="base" hangingPunct="0">
        <a:lnSpc>
          <a:spcPct val="90000"/>
        </a:lnSpc>
        <a:spcBef>
          <a:spcPct val="0"/>
        </a:spcBef>
        <a:spcAft>
          <a:spcPct val="20000"/>
        </a:spcAft>
        <a:defRPr lang="en-US" sz="3100" b="1" kern="1200" cap="all" dirty="0">
          <a:solidFill>
            <a:srgbClr val="292929"/>
          </a:solidFill>
          <a:latin typeface="Arial" pitchFamily="34" charset="0"/>
          <a:ea typeface="ＭＳ Ｐゴシック" charset="0"/>
          <a:cs typeface="ＭＳ Ｐゴシック" charset="0"/>
        </a:defRPr>
      </a:lvl1pPr>
      <a:lvl2pPr algn="l" defTabSz="609086" rtl="0" eaLnBrk="0" fontAlgn="base" hangingPunct="0">
        <a:lnSpc>
          <a:spcPct val="90000"/>
        </a:lnSpc>
        <a:spcBef>
          <a:spcPct val="0"/>
        </a:spcBef>
        <a:spcAft>
          <a:spcPct val="20000"/>
        </a:spcAft>
        <a:defRPr sz="3100" b="1">
          <a:solidFill>
            <a:srgbClr val="292929"/>
          </a:solidFill>
          <a:latin typeface="Arial" pitchFamily="34" charset="0"/>
          <a:ea typeface="ＭＳ Ｐゴシック" charset="0"/>
          <a:cs typeface="ＭＳ Ｐゴシック" charset="0"/>
        </a:defRPr>
      </a:lvl2pPr>
      <a:lvl3pPr algn="l" defTabSz="609086" rtl="0" eaLnBrk="0" fontAlgn="base" hangingPunct="0">
        <a:lnSpc>
          <a:spcPct val="90000"/>
        </a:lnSpc>
        <a:spcBef>
          <a:spcPct val="0"/>
        </a:spcBef>
        <a:spcAft>
          <a:spcPct val="20000"/>
        </a:spcAft>
        <a:defRPr sz="3100" b="1">
          <a:solidFill>
            <a:srgbClr val="292929"/>
          </a:solidFill>
          <a:latin typeface="Arial" pitchFamily="34" charset="0"/>
          <a:ea typeface="ＭＳ Ｐゴシック" charset="0"/>
          <a:cs typeface="ＭＳ Ｐゴシック" charset="0"/>
        </a:defRPr>
      </a:lvl3pPr>
      <a:lvl4pPr algn="l" defTabSz="609086" rtl="0" eaLnBrk="0" fontAlgn="base" hangingPunct="0">
        <a:lnSpc>
          <a:spcPct val="90000"/>
        </a:lnSpc>
        <a:spcBef>
          <a:spcPct val="0"/>
        </a:spcBef>
        <a:spcAft>
          <a:spcPct val="20000"/>
        </a:spcAft>
        <a:defRPr sz="3100" b="1">
          <a:solidFill>
            <a:srgbClr val="292929"/>
          </a:solidFill>
          <a:latin typeface="Arial" pitchFamily="34" charset="0"/>
          <a:ea typeface="ＭＳ Ｐゴシック" charset="0"/>
          <a:cs typeface="ＭＳ Ｐゴシック" charset="0"/>
        </a:defRPr>
      </a:lvl4pPr>
      <a:lvl5pPr algn="l" defTabSz="609086" rtl="0" eaLnBrk="0" fontAlgn="base" hangingPunct="0">
        <a:lnSpc>
          <a:spcPct val="90000"/>
        </a:lnSpc>
        <a:spcBef>
          <a:spcPct val="0"/>
        </a:spcBef>
        <a:spcAft>
          <a:spcPct val="20000"/>
        </a:spcAft>
        <a:defRPr sz="3100" b="1">
          <a:solidFill>
            <a:srgbClr val="292929"/>
          </a:solidFill>
          <a:latin typeface="Arial" pitchFamily="34" charset="0"/>
          <a:ea typeface="ＭＳ Ｐゴシック" charset="0"/>
          <a:cs typeface="ＭＳ Ｐゴシック" charset="0"/>
        </a:defRPr>
      </a:lvl5pPr>
      <a:lvl6pPr marL="609086" algn="l" defTabSz="609086" rtl="0" eaLnBrk="1" fontAlgn="base" hangingPunct="1">
        <a:lnSpc>
          <a:spcPct val="90000"/>
        </a:lnSpc>
        <a:spcBef>
          <a:spcPct val="0"/>
        </a:spcBef>
        <a:spcAft>
          <a:spcPct val="20000"/>
        </a:spcAft>
        <a:defRPr sz="3100" b="1">
          <a:solidFill>
            <a:srgbClr val="292929"/>
          </a:solidFill>
          <a:latin typeface="Arial" pitchFamily="34" charset="0"/>
        </a:defRPr>
      </a:lvl6pPr>
      <a:lvl7pPr marL="1218178" algn="l" defTabSz="609086" rtl="0" eaLnBrk="1" fontAlgn="base" hangingPunct="1">
        <a:lnSpc>
          <a:spcPct val="90000"/>
        </a:lnSpc>
        <a:spcBef>
          <a:spcPct val="0"/>
        </a:spcBef>
        <a:spcAft>
          <a:spcPct val="20000"/>
        </a:spcAft>
        <a:defRPr sz="3100" b="1">
          <a:solidFill>
            <a:srgbClr val="292929"/>
          </a:solidFill>
          <a:latin typeface="Arial" pitchFamily="34" charset="0"/>
        </a:defRPr>
      </a:lvl7pPr>
      <a:lvl8pPr marL="1827248" algn="l" defTabSz="609086" rtl="0" eaLnBrk="1" fontAlgn="base" hangingPunct="1">
        <a:lnSpc>
          <a:spcPct val="90000"/>
        </a:lnSpc>
        <a:spcBef>
          <a:spcPct val="0"/>
        </a:spcBef>
        <a:spcAft>
          <a:spcPct val="20000"/>
        </a:spcAft>
        <a:defRPr sz="3100" b="1">
          <a:solidFill>
            <a:srgbClr val="292929"/>
          </a:solidFill>
          <a:latin typeface="Arial" pitchFamily="34" charset="0"/>
        </a:defRPr>
      </a:lvl8pPr>
      <a:lvl9pPr marL="2436334" algn="l" defTabSz="609086" rtl="0" eaLnBrk="1" fontAlgn="base" hangingPunct="1">
        <a:lnSpc>
          <a:spcPct val="90000"/>
        </a:lnSpc>
        <a:spcBef>
          <a:spcPct val="0"/>
        </a:spcBef>
        <a:spcAft>
          <a:spcPct val="20000"/>
        </a:spcAft>
        <a:defRPr sz="3100" b="1">
          <a:solidFill>
            <a:srgbClr val="292929"/>
          </a:solidFill>
          <a:latin typeface="Arial" pitchFamily="34" charset="0"/>
        </a:defRPr>
      </a:lvl9pPr>
    </p:titleStyle>
    <p:bodyStyle>
      <a:lvl1pPr marL="150156" indent="-150156" algn="l" rtl="0" eaLnBrk="0" fontAlgn="base" hangingPunct="0">
        <a:spcBef>
          <a:spcPts val="1067"/>
        </a:spcBef>
        <a:spcAft>
          <a:spcPts val="533"/>
        </a:spcAft>
        <a:buClr>
          <a:schemeClr val="tx1"/>
        </a:buClr>
        <a:buSzPct val="25000"/>
        <a:buFont typeface="Arial" charset="0"/>
        <a:buChar char=" "/>
        <a:defRPr lang="en-US" sz="2900" kern="1200" dirty="0">
          <a:solidFill>
            <a:schemeClr val="tx1"/>
          </a:solidFill>
          <a:latin typeface="Arial" pitchFamily="34" charset="0"/>
          <a:ea typeface="ＭＳ Ｐゴシック" charset="0"/>
          <a:cs typeface="ＭＳ Ｐゴシック" charset="0"/>
        </a:defRPr>
      </a:lvl1pPr>
      <a:lvl2pPr marL="759244" indent="-300308" algn="l" rtl="0" eaLnBrk="0" fontAlgn="base" hangingPunct="0">
        <a:spcBef>
          <a:spcPct val="0"/>
        </a:spcBef>
        <a:spcAft>
          <a:spcPts val="667"/>
        </a:spcAft>
        <a:buClr>
          <a:schemeClr val="tx1"/>
        </a:buClr>
        <a:buSzPct val="90000"/>
        <a:buFont typeface="Wingdings" pitchFamily="2" charset="2"/>
        <a:buChar char="§"/>
        <a:defRPr lang="en-US" sz="2700" kern="1200" dirty="0">
          <a:solidFill>
            <a:schemeClr val="tx1"/>
          </a:solidFill>
          <a:latin typeface="Arial" pitchFamily="34" charset="0"/>
          <a:ea typeface="ＭＳ Ｐゴシック" charset="0"/>
          <a:cs typeface="+mn-cs"/>
        </a:defRPr>
      </a:lvl2pPr>
      <a:lvl3pPr marL="1137804" indent="-298195" algn="l" rtl="0" eaLnBrk="0" fontAlgn="base" hangingPunct="0">
        <a:spcBef>
          <a:spcPct val="0"/>
        </a:spcBef>
        <a:spcAft>
          <a:spcPts val="667"/>
        </a:spcAft>
        <a:buClr>
          <a:schemeClr val="tx1"/>
        </a:buClr>
        <a:buSzPct val="96000"/>
        <a:buFont typeface="Wingdings" pitchFamily="2" charset="2"/>
        <a:buChar char="§"/>
        <a:defRPr lang="en-US" kern="1200" dirty="0">
          <a:solidFill>
            <a:schemeClr val="tx1"/>
          </a:solidFill>
          <a:latin typeface="Arial" pitchFamily="34" charset="0"/>
          <a:ea typeface="ＭＳ Ｐゴシック" charset="0"/>
          <a:cs typeface="+mn-cs"/>
        </a:defRPr>
      </a:lvl3pPr>
      <a:lvl4pPr marL="1529047" indent="-310884" algn="l" rtl="0" eaLnBrk="0" fontAlgn="base" hangingPunct="0">
        <a:spcBef>
          <a:spcPct val="0"/>
        </a:spcBef>
        <a:spcAft>
          <a:spcPts val="667"/>
        </a:spcAft>
        <a:buClr>
          <a:schemeClr val="tx1"/>
        </a:buClr>
        <a:buFont typeface="Arial" charset="0"/>
        <a:buChar char="–"/>
        <a:defRPr lang="en-US" sz="2100" kern="1200" dirty="0">
          <a:solidFill>
            <a:schemeClr val="tx1"/>
          </a:solidFill>
          <a:latin typeface="Arial" pitchFamily="34" charset="0"/>
          <a:ea typeface="ＭＳ Ｐゴシック" charset="0"/>
          <a:cs typeface="+mn-cs"/>
        </a:defRPr>
      </a:lvl4pPr>
      <a:lvl5pPr marL="1907618" indent="-230525" algn="l" rtl="0" eaLnBrk="0" fontAlgn="base" hangingPunct="0">
        <a:spcBef>
          <a:spcPct val="0"/>
        </a:spcBef>
        <a:spcAft>
          <a:spcPts val="667"/>
        </a:spcAft>
        <a:buClr>
          <a:schemeClr val="tx1"/>
        </a:buClr>
        <a:buFont typeface="Arial" charset="0"/>
        <a:buChar char="-"/>
        <a:defRPr lang="en-US" sz="2100" kern="1200" dirty="0">
          <a:solidFill>
            <a:schemeClr val="tx1"/>
          </a:solidFill>
          <a:latin typeface="Arial" pitchFamily="34" charset="0"/>
          <a:ea typeface="ＭＳ Ｐゴシック" charset="0"/>
          <a:cs typeface="+mn-cs"/>
        </a:defRPr>
      </a:lvl5pPr>
      <a:lvl6pPr marL="3349951" indent="-304543" algn="l" defTabSz="1218178"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9040" indent="-304543" algn="l" defTabSz="1218178"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8116" indent="-304543" algn="l" defTabSz="1218178"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7197" indent="-304543" algn="l" defTabSz="1218178"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178" rtl="0" eaLnBrk="1" latinLnBrk="0" hangingPunct="1">
        <a:defRPr sz="2400" kern="1200">
          <a:solidFill>
            <a:schemeClr val="tx1"/>
          </a:solidFill>
          <a:latin typeface="+mn-lt"/>
          <a:ea typeface="+mn-ea"/>
          <a:cs typeface="+mn-cs"/>
        </a:defRPr>
      </a:lvl1pPr>
      <a:lvl2pPr marL="609086" algn="l" defTabSz="1218178" rtl="0" eaLnBrk="1" latinLnBrk="0" hangingPunct="1">
        <a:defRPr sz="2400" kern="1200">
          <a:solidFill>
            <a:schemeClr val="tx1"/>
          </a:solidFill>
          <a:latin typeface="+mn-lt"/>
          <a:ea typeface="+mn-ea"/>
          <a:cs typeface="+mn-cs"/>
        </a:defRPr>
      </a:lvl2pPr>
      <a:lvl3pPr marL="1218178" algn="l" defTabSz="1218178" rtl="0" eaLnBrk="1" latinLnBrk="0" hangingPunct="1">
        <a:defRPr sz="2400" kern="1200">
          <a:solidFill>
            <a:schemeClr val="tx1"/>
          </a:solidFill>
          <a:latin typeface="+mn-lt"/>
          <a:ea typeface="+mn-ea"/>
          <a:cs typeface="+mn-cs"/>
        </a:defRPr>
      </a:lvl3pPr>
      <a:lvl4pPr marL="1827248" algn="l" defTabSz="1218178" rtl="0" eaLnBrk="1" latinLnBrk="0" hangingPunct="1">
        <a:defRPr sz="2400" kern="1200">
          <a:solidFill>
            <a:schemeClr val="tx1"/>
          </a:solidFill>
          <a:latin typeface="+mn-lt"/>
          <a:ea typeface="+mn-ea"/>
          <a:cs typeface="+mn-cs"/>
        </a:defRPr>
      </a:lvl4pPr>
      <a:lvl5pPr marL="2436334" algn="l" defTabSz="1218178" rtl="0" eaLnBrk="1" latinLnBrk="0" hangingPunct="1">
        <a:defRPr sz="2400" kern="1200">
          <a:solidFill>
            <a:schemeClr val="tx1"/>
          </a:solidFill>
          <a:latin typeface="+mn-lt"/>
          <a:ea typeface="+mn-ea"/>
          <a:cs typeface="+mn-cs"/>
        </a:defRPr>
      </a:lvl5pPr>
      <a:lvl6pPr marL="3045411" algn="l" defTabSz="1218178" rtl="0" eaLnBrk="1" latinLnBrk="0" hangingPunct="1">
        <a:defRPr sz="2400" kern="1200">
          <a:solidFill>
            <a:schemeClr val="tx1"/>
          </a:solidFill>
          <a:latin typeface="+mn-lt"/>
          <a:ea typeface="+mn-ea"/>
          <a:cs typeface="+mn-cs"/>
        </a:defRPr>
      </a:lvl6pPr>
      <a:lvl7pPr marL="3654491" algn="l" defTabSz="1218178" rtl="0" eaLnBrk="1" latinLnBrk="0" hangingPunct="1">
        <a:defRPr sz="2400" kern="1200">
          <a:solidFill>
            <a:schemeClr val="tx1"/>
          </a:solidFill>
          <a:latin typeface="+mn-lt"/>
          <a:ea typeface="+mn-ea"/>
          <a:cs typeface="+mn-cs"/>
        </a:defRPr>
      </a:lvl7pPr>
      <a:lvl8pPr marL="4263576" algn="l" defTabSz="1218178" rtl="0" eaLnBrk="1" latinLnBrk="0" hangingPunct="1">
        <a:defRPr sz="2400" kern="1200">
          <a:solidFill>
            <a:schemeClr val="tx1"/>
          </a:solidFill>
          <a:latin typeface="+mn-lt"/>
          <a:ea typeface="+mn-ea"/>
          <a:cs typeface="+mn-cs"/>
        </a:defRPr>
      </a:lvl8pPr>
      <a:lvl9pPr marL="4872664" algn="l" defTabSz="1218178"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3" y="306707"/>
            <a:ext cx="13152120" cy="889636"/>
          </a:xfrm>
          <a:prstGeom prst="rect">
            <a:avLst/>
          </a:prstGeom>
          <a:noFill/>
          <a:ln w="9525" algn="ctr">
            <a:noFill/>
            <a:miter lim="800000"/>
            <a:headEnd/>
            <a:tailEnd/>
          </a:ln>
        </p:spPr>
        <p:txBody>
          <a:bodyPr vert="horz" wrap="square" lIns="0" tIns="60917" rIns="121832" bIns="60917" numCol="1" anchor="b" anchorCtr="0" compatLnSpc="1">
            <a:prstTxWarp prst="textNoShape">
              <a:avLst/>
            </a:prstTxWarp>
          </a:bodyPr>
          <a:lstStyle/>
          <a:p>
            <a:pPr lvl="0"/>
            <a:r>
              <a:rPr lang="en-US" noProof="0" smtClean="0"/>
              <a:t>Click to edit </a:t>
            </a:r>
            <a:br>
              <a:rPr lang="en-US" noProof="0" smtClean="0"/>
            </a:br>
            <a:r>
              <a:rPr lang="en-US" noProof="0" smtClean="0"/>
              <a:t>Master title style</a:t>
            </a:r>
            <a:endParaRPr lang="en-US" noProof="0"/>
          </a:p>
        </p:txBody>
      </p:sp>
      <p:sp>
        <p:nvSpPr>
          <p:cNvPr id="1027" name="Text Placeholder 2"/>
          <p:cNvSpPr>
            <a:spLocks noGrp="1"/>
          </p:cNvSpPr>
          <p:nvPr>
            <p:ph type="body" idx="1"/>
          </p:nvPr>
        </p:nvSpPr>
        <p:spPr bwMode="auto">
          <a:xfrm>
            <a:off x="589283" y="1360173"/>
            <a:ext cx="13152120" cy="5728336"/>
          </a:xfrm>
          <a:prstGeom prst="rect">
            <a:avLst/>
          </a:prstGeom>
          <a:noFill/>
          <a:ln w="9525">
            <a:noFill/>
            <a:miter lim="800000"/>
            <a:headEnd/>
            <a:tailEnd/>
          </a:ln>
        </p:spPr>
        <p:txBody>
          <a:bodyPr vert="horz" wrap="square" lIns="0" tIns="60917" rIns="121832" bIns="6091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26"/>
          <p:cNvSpPr>
            <a:spLocks noChangeArrowheads="1"/>
          </p:cNvSpPr>
          <p:nvPr/>
        </p:nvSpPr>
        <p:spPr bwMode="black">
          <a:xfrm>
            <a:off x="754383" y="7475221"/>
            <a:ext cx="848360" cy="238127"/>
          </a:xfrm>
          <a:prstGeom prst="rect">
            <a:avLst/>
          </a:prstGeom>
          <a:noFill/>
          <a:ln w="9525">
            <a:noFill/>
            <a:miter lim="800000"/>
            <a:headEnd/>
            <a:tailEnd/>
          </a:ln>
        </p:spPr>
        <p:txBody>
          <a:bodyPr wrap="none" lIns="0" tIns="0" rIns="0" bIns="0" anchor="b"/>
          <a:lstStyle/>
          <a:p>
            <a:pPr defTabSz="1218298" eaLnBrk="0" fontAlgn="base" hangingPunct="0">
              <a:spcBef>
                <a:spcPct val="0"/>
              </a:spcBef>
              <a:spcAft>
                <a:spcPct val="0"/>
              </a:spcAft>
              <a:tabLst>
                <a:tab pos="615499" algn="l"/>
                <a:tab pos="6091432" algn="ctr"/>
                <a:tab pos="11273377" algn="r"/>
                <a:tab pos="11797916" algn="r"/>
              </a:tabLst>
              <a:defRPr/>
            </a:pPr>
            <a:fld id="{9662B7E8-A222-4B21-905A-B8EAA58A7666}" type="slidenum">
              <a:rPr lang="en-US" sz="1300">
                <a:solidFill>
                  <a:srgbClr val="807F83"/>
                </a:solidFill>
                <a:latin typeface="Arial" pitchFamily="34" charset="0"/>
                <a:ea typeface="ＭＳ Ｐゴシック" pitchFamily="34" charset="-128"/>
                <a:cs typeface="ＭＳ Ｐゴシック" charset="0"/>
              </a:rPr>
              <a:pPr defTabSz="1218298" eaLnBrk="0" fontAlgn="base" hangingPunct="0">
                <a:spcBef>
                  <a:spcPct val="0"/>
                </a:spcBef>
                <a:spcAft>
                  <a:spcPct val="0"/>
                </a:spcAft>
                <a:tabLst>
                  <a:tab pos="615499" algn="l"/>
                  <a:tab pos="6091432" algn="ctr"/>
                  <a:tab pos="11273377" algn="r"/>
                  <a:tab pos="11797916" algn="r"/>
                </a:tabLst>
                <a:defRPr/>
              </a:pPr>
              <a:t>‹#›</a:t>
            </a:fld>
            <a:endParaRPr lang="en-US" sz="1300">
              <a:solidFill>
                <a:srgbClr val="807F83"/>
              </a:solidFill>
              <a:latin typeface="Arial" pitchFamily="34" charset="0"/>
              <a:ea typeface="ＭＳ Ｐゴシック" pitchFamily="34" charset="-128"/>
              <a:cs typeface="ＭＳ Ｐゴシック" charset="0"/>
            </a:endParaRPr>
          </a:p>
        </p:txBody>
      </p:sp>
      <p:grpSp>
        <p:nvGrpSpPr>
          <p:cNvPr id="1029" name="Group 6"/>
          <p:cNvGrpSpPr>
            <a:grpSpLocks/>
          </p:cNvGrpSpPr>
          <p:nvPr/>
        </p:nvGrpSpPr>
        <p:grpSpPr bwMode="auto">
          <a:xfrm>
            <a:off x="721383" y="285751"/>
            <a:ext cx="13185141" cy="7193280"/>
            <a:chOff x="284" y="150"/>
            <a:chExt cx="5182" cy="3776"/>
          </a:xfrm>
        </p:grpSpPr>
        <p:sp>
          <p:nvSpPr>
            <p:cNvPr id="1032" name="Line 7"/>
            <p:cNvSpPr>
              <a:spLocks noChangeShapeType="1"/>
            </p:cNvSpPr>
            <p:nvPr/>
          </p:nvSpPr>
          <p:spPr bwMode="auto">
            <a:xfrm>
              <a:off x="284" y="3926"/>
              <a:ext cx="5182" cy="0"/>
            </a:xfrm>
            <a:prstGeom prst="line">
              <a:avLst/>
            </a:prstGeom>
            <a:noFill/>
            <a:ln w="12700">
              <a:solidFill>
                <a:srgbClr val="BABCBE"/>
              </a:solidFill>
              <a:round/>
              <a:headEnd/>
              <a:tailEnd/>
            </a:ln>
          </p:spPr>
          <p:txBody>
            <a:bodyPr/>
            <a:lstStyle/>
            <a:p>
              <a:pPr defTabSz="1218298" fontAlgn="base">
                <a:spcBef>
                  <a:spcPct val="0"/>
                </a:spcBef>
                <a:spcAft>
                  <a:spcPct val="0"/>
                </a:spcAft>
                <a:defRPr/>
              </a:pPr>
              <a:endParaRPr lang="en-US" sz="3100">
                <a:solidFill>
                  <a:srgbClr val="333333"/>
                </a:solidFill>
                <a:latin typeface="Arial" pitchFamily="34" charset="0"/>
                <a:ea typeface="ＭＳ Ｐゴシック" pitchFamily="34" charset="-128"/>
                <a:cs typeface="ＭＳ Ｐゴシック" charset="0"/>
              </a:endParaRPr>
            </a:p>
          </p:txBody>
        </p:sp>
        <p:sp>
          <p:nvSpPr>
            <p:cNvPr id="1033" name="Line 8"/>
            <p:cNvSpPr>
              <a:spLocks noChangeShapeType="1"/>
            </p:cNvSpPr>
            <p:nvPr/>
          </p:nvSpPr>
          <p:spPr bwMode="auto">
            <a:xfrm>
              <a:off x="284" y="602"/>
              <a:ext cx="5182" cy="0"/>
            </a:xfrm>
            <a:prstGeom prst="line">
              <a:avLst/>
            </a:prstGeom>
            <a:noFill/>
            <a:ln w="12700">
              <a:solidFill>
                <a:srgbClr val="BABCBE"/>
              </a:solidFill>
              <a:round/>
              <a:headEnd/>
              <a:tailEnd/>
            </a:ln>
          </p:spPr>
          <p:txBody>
            <a:bodyPr/>
            <a:lstStyle/>
            <a:p>
              <a:pPr defTabSz="1218298" fontAlgn="base">
                <a:spcBef>
                  <a:spcPct val="0"/>
                </a:spcBef>
                <a:spcAft>
                  <a:spcPct val="0"/>
                </a:spcAft>
                <a:defRPr/>
              </a:pPr>
              <a:endParaRPr lang="en-US" sz="3100">
                <a:solidFill>
                  <a:srgbClr val="333333"/>
                </a:solidFill>
                <a:latin typeface="Arial" pitchFamily="34" charset="0"/>
                <a:ea typeface="ＭＳ Ｐゴシック" pitchFamily="34" charset="-128"/>
                <a:cs typeface="ＭＳ Ｐゴシック" charset="0"/>
              </a:endParaRPr>
            </a:p>
          </p:txBody>
        </p:sp>
        <p:sp>
          <p:nvSpPr>
            <p:cNvPr id="1034" name="Line 9"/>
            <p:cNvSpPr>
              <a:spLocks noChangeShapeType="1"/>
            </p:cNvSpPr>
            <p:nvPr/>
          </p:nvSpPr>
          <p:spPr bwMode="auto">
            <a:xfrm>
              <a:off x="284" y="150"/>
              <a:ext cx="5182" cy="0"/>
            </a:xfrm>
            <a:prstGeom prst="line">
              <a:avLst/>
            </a:prstGeom>
            <a:noFill/>
            <a:ln w="12700">
              <a:solidFill>
                <a:srgbClr val="BABCBE"/>
              </a:solidFill>
              <a:round/>
              <a:headEnd/>
              <a:tailEnd/>
            </a:ln>
          </p:spPr>
          <p:txBody>
            <a:bodyPr/>
            <a:lstStyle/>
            <a:p>
              <a:pPr defTabSz="1218298" fontAlgn="base">
                <a:spcBef>
                  <a:spcPct val="0"/>
                </a:spcBef>
                <a:spcAft>
                  <a:spcPct val="0"/>
                </a:spcAft>
                <a:defRPr/>
              </a:pPr>
              <a:endParaRPr lang="en-US" sz="3100">
                <a:solidFill>
                  <a:srgbClr val="333333"/>
                </a:solidFill>
                <a:latin typeface="Arial" pitchFamily="34" charset="0"/>
                <a:ea typeface="ＭＳ Ｐゴシック" pitchFamily="34" charset="-128"/>
                <a:cs typeface="ＭＳ Ｐゴシック" charset="0"/>
              </a:endParaRPr>
            </a:p>
          </p:txBody>
        </p:sp>
      </p:grpSp>
      <p:pic>
        <p:nvPicPr>
          <p:cNvPr id="1030" name="Picture 10" descr="juniper_black.png"/>
          <p:cNvPicPr>
            <a:picLocks noChangeAspect="1"/>
          </p:cNvPicPr>
          <p:nvPr/>
        </p:nvPicPr>
        <p:blipFill>
          <a:blip r:embed="rId10" cstate="print"/>
          <a:srcRect/>
          <a:stretch>
            <a:fillRect/>
          </a:stretch>
        </p:blipFill>
        <p:spPr bwMode="auto">
          <a:xfrm>
            <a:off x="12103101" y="7579997"/>
            <a:ext cx="1778000" cy="363856"/>
          </a:xfrm>
          <a:prstGeom prst="rect">
            <a:avLst/>
          </a:prstGeom>
          <a:noFill/>
          <a:ln w="9525">
            <a:noFill/>
            <a:miter lim="800000"/>
            <a:headEnd/>
            <a:tailEnd/>
          </a:ln>
        </p:spPr>
      </p:pic>
      <p:sp>
        <p:nvSpPr>
          <p:cNvPr id="1031" name="TextBox 13"/>
          <p:cNvSpPr txBox="1">
            <a:spLocks noChangeArrowheads="1"/>
          </p:cNvSpPr>
          <p:nvPr/>
        </p:nvSpPr>
        <p:spPr bwMode="auto">
          <a:xfrm>
            <a:off x="5336753" y="7488561"/>
            <a:ext cx="3964551" cy="292303"/>
          </a:xfrm>
          <a:prstGeom prst="rect">
            <a:avLst/>
          </a:prstGeom>
          <a:noFill/>
          <a:ln>
            <a:noFill/>
          </a:ln>
          <a:extLst/>
        </p:spPr>
        <p:txBody>
          <a:bodyPr wrap="none" lIns="121832" tIns="60917" rIns="121832" bIns="60917">
            <a:spAutoFit/>
          </a:bodyPr>
          <a:lstStyle/>
          <a:p>
            <a:pPr algn="ctr" defTabSz="1218298" fontAlgn="base">
              <a:spcBef>
                <a:spcPct val="50000"/>
              </a:spcBef>
              <a:spcAft>
                <a:spcPct val="0"/>
              </a:spcAft>
              <a:defRPr/>
            </a:pPr>
            <a:r>
              <a:rPr lang="en-US" sz="1100">
                <a:solidFill>
                  <a:srgbClr val="807F83"/>
                </a:solidFill>
                <a:latin typeface="Arial" pitchFamily="34" charset="0"/>
                <a:ea typeface="ＭＳ Ｐゴシック" pitchFamily="34" charset="-128"/>
                <a:cs typeface="ＭＳ Ｐゴシック" charset="0"/>
              </a:rPr>
              <a:t>Copyright © 2013 Juniper Networks, Inc.     www.juniper.net</a:t>
            </a:r>
          </a:p>
        </p:txBody>
      </p:sp>
    </p:spTree>
    <p:extLst>
      <p:ext uri="{BB962C8B-B14F-4D97-AF65-F5344CB8AC3E}">
        <p14:creationId xmlns:p14="http://schemas.microsoft.com/office/powerpoint/2010/main" val="845537619"/>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Lst>
  <p:txStyles>
    <p:titleStyle>
      <a:lvl1pPr algn="l" defTabSz="609150" rtl="0" eaLnBrk="0" fontAlgn="base" hangingPunct="0">
        <a:lnSpc>
          <a:spcPct val="90000"/>
        </a:lnSpc>
        <a:spcBef>
          <a:spcPct val="0"/>
        </a:spcBef>
        <a:spcAft>
          <a:spcPct val="20000"/>
        </a:spcAft>
        <a:defRPr lang="en-US" sz="3100" b="1" kern="1200" cap="all" dirty="0">
          <a:solidFill>
            <a:srgbClr val="292929"/>
          </a:solidFill>
          <a:latin typeface="Arial" pitchFamily="34" charset="0"/>
          <a:ea typeface="ＭＳ Ｐゴシック" charset="0"/>
          <a:cs typeface="ＭＳ Ｐゴシック" charset="0"/>
        </a:defRPr>
      </a:lvl1pPr>
      <a:lvl2pPr algn="l" defTabSz="609150" rtl="0" eaLnBrk="0" fontAlgn="base" hangingPunct="0">
        <a:lnSpc>
          <a:spcPct val="90000"/>
        </a:lnSpc>
        <a:spcBef>
          <a:spcPct val="0"/>
        </a:spcBef>
        <a:spcAft>
          <a:spcPct val="20000"/>
        </a:spcAft>
        <a:defRPr sz="3100" b="1">
          <a:solidFill>
            <a:srgbClr val="292929"/>
          </a:solidFill>
          <a:latin typeface="Arial" pitchFamily="34" charset="0"/>
          <a:ea typeface="ＭＳ Ｐゴシック" charset="0"/>
          <a:cs typeface="ＭＳ Ｐゴシック" charset="0"/>
        </a:defRPr>
      </a:lvl2pPr>
      <a:lvl3pPr algn="l" defTabSz="609150" rtl="0" eaLnBrk="0" fontAlgn="base" hangingPunct="0">
        <a:lnSpc>
          <a:spcPct val="90000"/>
        </a:lnSpc>
        <a:spcBef>
          <a:spcPct val="0"/>
        </a:spcBef>
        <a:spcAft>
          <a:spcPct val="20000"/>
        </a:spcAft>
        <a:defRPr sz="3100" b="1">
          <a:solidFill>
            <a:srgbClr val="292929"/>
          </a:solidFill>
          <a:latin typeface="Arial" pitchFamily="34" charset="0"/>
          <a:ea typeface="ＭＳ Ｐゴシック" charset="0"/>
          <a:cs typeface="ＭＳ Ｐゴシック" charset="0"/>
        </a:defRPr>
      </a:lvl3pPr>
      <a:lvl4pPr algn="l" defTabSz="609150" rtl="0" eaLnBrk="0" fontAlgn="base" hangingPunct="0">
        <a:lnSpc>
          <a:spcPct val="90000"/>
        </a:lnSpc>
        <a:spcBef>
          <a:spcPct val="0"/>
        </a:spcBef>
        <a:spcAft>
          <a:spcPct val="20000"/>
        </a:spcAft>
        <a:defRPr sz="3100" b="1">
          <a:solidFill>
            <a:srgbClr val="292929"/>
          </a:solidFill>
          <a:latin typeface="Arial" pitchFamily="34" charset="0"/>
          <a:ea typeface="ＭＳ Ｐゴシック" charset="0"/>
          <a:cs typeface="ＭＳ Ｐゴシック" charset="0"/>
        </a:defRPr>
      </a:lvl4pPr>
      <a:lvl5pPr algn="l" defTabSz="609150" rtl="0" eaLnBrk="0" fontAlgn="base" hangingPunct="0">
        <a:lnSpc>
          <a:spcPct val="90000"/>
        </a:lnSpc>
        <a:spcBef>
          <a:spcPct val="0"/>
        </a:spcBef>
        <a:spcAft>
          <a:spcPct val="20000"/>
        </a:spcAft>
        <a:defRPr sz="3100" b="1">
          <a:solidFill>
            <a:srgbClr val="292929"/>
          </a:solidFill>
          <a:latin typeface="Arial" pitchFamily="34" charset="0"/>
          <a:ea typeface="ＭＳ Ｐゴシック" charset="0"/>
          <a:cs typeface="ＭＳ Ｐゴシック" charset="0"/>
        </a:defRPr>
      </a:lvl5pPr>
      <a:lvl6pPr marL="609150" algn="l" defTabSz="609150" rtl="0" eaLnBrk="1" fontAlgn="base" hangingPunct="1">
        <a:lnSpc>
          <a:spcPct val="90000"/>
        </a:lnSpc>
        <a:spcBef>
          <a:spcPct val="0"/>
        </a:spcBef>
        <a:spcAft>
          <a:spcPct val="20000"/>
        </a:spcAft>
        <a:defRPr sz="3100" b="1">
          <a:solidFill>
            <a:srgbClr val="292929"/>
          </a:solidFill>
          <a:latin typeface="Arial" pitchFamily="34" charset="0"/>
        </a:defRPr>
      </a:lvl6pPr>
      <a:lvl7pPr marL="1218298" algn="l" defTabSz="609150" rtl="0" eaLnBrk="1" fontAlgn="base" hangingPunct="1">
        <a:lnSpc>
          <a:spcPct val="90000"/>
        </a:lnSpc>
        <a:spcBef>
          <a:spcPct val="0"/>
        </a:spcBef>
        <a:spcAft>
          <a:spcPct val="20000"/>
        </a:spcAft>
        <a:defRPr sz="3100" b="1">
          <a:solidFill>
            <a:srgbClr val="292929"/>
          </a:solidFill>
          <a:latin typeface="Arial" pitchFamily="34" charset="0"/>
        </a:defRPr>
      </a:lvl7pPr>
      <a:lvl8pPr marL="1827429" algn="l" defTabSz="609150" rtl="0" eaLnBrk="1" fontAlgn="base" hangingPunct="1">
        <a:lnSpc>
          <a:spcPct val="90000"/>
        </a:lnSpc>
        <a:spcBef>
          <a:spcPct val="0"/>
        </a:spcBef>
        <a:spcAft>
          <a:spcPct val="20000"/>
        </a:spcAft>
        <a:defRPr sz="3100" b="1">
          <a:solidFill>
            <a:srgbClr val="292929"/>
          </a:solidFill>
          <a:latin typeface="Arial" pitchFamily="34" charset="0"/>
        </a:defRPr>
      </a:lvl8pPr>
      <a:lvl9pPr marL="2436574" algn="l" defTabSz="609150" rtl="0" eaLnBrk="1" fontAlgn="base" hangingPunct="1">
        <a:lnSpc>
          <a:spcPct val="90000"/>
        </a:lnSpc>
        <a:spcBef>
          <a:spcPct val="0"/>
        </a:spcBef>
        <a:spcAft>
          <a:spcPct val="20000"/>
        </a:spcAft>
        <a:defRPr sz="3100" b="1">
          <a:solidFill>
            <a:srgbClr val="292929"/>
          </a:solidFill>
          <a:latin typeface="Arial" pitchFamily="34" charset="0"/>
        </a:defRPr>
      </a:lvl9pPr>
    </p:titleStyle>
    <p:bodyStyle>
      <a:lvl1pPr marL="150171" indent="-150171" algn="l" rtl="0" eaLnBrk="0" fontAlgn="base" hangingPunct="0">
        <a:spcBef>
          <a:spcPts val="1067"/>
        </a:spcBef>
        <a:spcAft>
          <a:spcPts val="533"/>
        </a:spcAft>
        <a:buClr>
          <a:schemeClr val="tx1"/>
        </a:buClr>
        <a:buSzPct val="25000"/>
        <a:buFont typeface="Arial" charset="0"/>
        <a:buChar char=" "/>
        <a:defRPr lang="en-US" sz="2900" kern="1200" dirty="0">
          <a:solidFill>
            <a:schemeClr val="tx1"/>
          </a:solidFill>
          <a:latin typeface="Arial" pitchFamily="34" charset="0"/>
          <a:ea typeface="ＭＳ Ｐゴシック" charset="0"/>
          <a:cs typeface="ＭＳ Ｐゴシック" charset="0"/>
        </a:defRPr>
      </a:lvl1pPr>
      <a:lvl2pPr marL="759322" indent="-300342" algn="l" rtl="0" eaLnBrk="0" fontAlgn="base" hangingPunct="0">
        <a:spcBef>
          <a:spcPct val="0"/>
        </a:spcBef>
        <a:spcAft>
          <a:spcPts val="667"/>
        </a:spcAft>
        <a:buClr>
          <a:schemeClr val="tx1"/>
        </a:buClr>
        <a:buSzPct val="90000"/>
        <a:buFont typeface="Wingdings" pitchFamily="2" charset="2"/>
        <a:buChar char="§"/>
        <a:defRPr lang="en-US" sz="2700" kern="1200" dirty="0">
          <a:solidFill>
            <a:schemeClr val="tx1"/>
          </a:solidFill>
          <a:latin typeface="Arial" pitchFamily="34" charset="0"/>
          <a:ea typeface="ＭＳ Ｐゴシック" charset="0"/>
          <a:cs typeface="+mn-cs"/>
        </a:defRPr>
      </a:lvl2pPr>
      <a:lvl3pPr marL="1137914" indent="-298227" algn="l" rtl="0" eaLnBrk="0" fontAlgn="base" hangingPunct="0">
        <a:spcBef>
          <a:spcPct val="0"/>
        </a:spcBef>
        <a:spcAft>
          <a:spcPts val="667"/>
        </a:spcAft>
        <a:buClr>
          <a:schemeClr val="tx1"/>
        </a:buClr>
        <a:buSzPct val="96000"/>
        <a:buFont typeface="Wingdings" pitchFamily="2" charset="2"/>
        <a:buChar char="§"/>
        <a:defRPr lang="en-US" kern="1200" dirty="0">
          <a:solidFill>
            <a:schemeClr val="tx1"/>
          </a:solidFill>
          <a:latin typeface="Arial" pitchFamily="34" charset="0"/>
          <a:ea typeface="ＭＳ Ｐゴシック" charset="0"/>
          <a:cs typeface="+mn-cs"/>
        </a:defRPr>
      </a:lvl3pPr>
      <a:lvl4pPr marL="1529200" indent="-310915" algn="l" rtl="0" eaLnBrk="0" fontAlgn="base" hangingPunct="0">
        <a:spcBef>
          <a:spcPct val="0"/>
        </a:spcBef>
        <a:spcAft>
          <a:spcPts val="667"/>
        </a:spcAft>
        <a:buClr>
          <a:schemeClr val="tx1"/>
        </a:buClr>
        <a:buFont typeface="Arial" charset="0"/>
        <a:buChar char="–"/>
        <a:defRPr lang="en-US" sz="2100" kern="1200" dirty="0">
          <a:solidFill>
            <a:schemeClr val="tx1"/>
          </a:solidFill>
          <a:latin typeface="Arial" pitchFamily="34" charset="0"/>
          <a:ea typeface="ＭＳ Ｐゴシック" charset="0"/>
          <a:cs typeface="+mn-cs"/>
        </a:defRPr>
      </a:lvl4pPr>
      <a:lvl5pPr marL="1907807" indent="-230545" algn="l" rtl="0" eaLnBrk="0" fontAlgn="base" hangingPunct="0">
        <a:spcBef>
          <a:spcPct val="0"/>
        </a:spcBef>
        <a:spcAft>
          <a:spcPts val="667"/>
        </a:spcAft>
        <a:buClr>
          <a:schemeClr val="tx1"/>
        </a:buClr>
        <a:buFont typeface="Arial" charset="0"/>
        <a:buChar char="-"/>
        <a:defRPr lang="en-US" sz="2100" kern="1200" dirty="0">
          <a:solidFill>
            <a:schemeClr val="tx1"/>
          </a:solidFill>
          <a:latin typeface="Arial" pitchFamily="34" charset="0"/>
          <a:ea typeface="ＭＳ Ｐゴシック" charset="0"/>
          <a:cs typeface="+mn-cs"/>
        </a:defRPr>
      </a:lvl5pPr>
      <a:lvl6pPr marL="3350288" indent="-304572" algn="l" defTabSz="1218298"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9434" indent="-304572" algn="l" defTabSz="1218298"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8572" indent="-304572" algn="l" defTabSz="1218298"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7705" indent="-304572" algn="l" defTabSz="1218298"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298" rtl="0" eaLnBrk="1" latinLnBrk="0" hangingPunct="1">
        <a:defRPr sz="2400" kern="1200">
          <a:solidFill>
            <a:schemeClr val="tx1"/>
          </a:solidFill>
          <a:latin typeface="+mn-lt"/>
          <a:ea typeface="+mn-ea"/>
          <a:cs typeface="+mn-cs"/>
        </a:defRPr>
      </a:lvl1pPr>
      <a:lvl2pPr marL="609150" algn="l" defTabSz="1218298" rtl="0" eaLnBrk="1" latinLnBrk="0" hangingPunct="1">
        <a:defRPr sz="2400" kern="1200">
          <a:solidFill>
            <a:schemeClr val="tx1"/>
          </a:solidFill>
          <a:latin typeface="+mn-lt"/>
          <a:ea typeface="+mn-ea"/>
          <a:cs typeface="+mn-cs"/>
        </a:defRPr>
      </a:lvl2pPr>
      <a:lvl3pPr marL="1218298" algn="l" defTabSz="1218298" rtl="0" eaLnBrk="1" latinLnBrk="0" hangingPunct="1">
        <a:defRPr sz="2400" kern="1200">
          <a:solidFill>
            <a:schemeClr val="tx1"/>
          </a:solidFill>
          <a:latin typeface="+mn-lt"/>
          <a:ea typeface="+mn-ea"/>
          <a:cs typeface="+mn-cs"/>
        </a:defRPr>
      </a:lvl3pPr>
      <a:lvl4pPr marL="1827429" algn="l" defTabSz="1218298" rtl="0" eaLnBrk="1" latinLnBrk="0" hangingPunct="1">
        <a:defRPr sz="2400" kern="1200">
          <a:solidFill>
            <a:schemeClr val="tx1"/>
          </a:solidFill>
          <a:latin typeface="+mn-lt"/>
          <a:ea typeface="+mn-ea"/>
          <a:cs typeface="+mn-cs"/>
        </a:defRPr>
      </a:lvl4pPr>
      <a:lvl5pPr marL="2436574" algn="l" defTabSz="1218298" rtl="0" eaLnBrk="1" latinLnBrk="0" hangingPunct="1">
        <a:defRPr sz="2400" kern="1200">
          <a:solidFill>
            <a:schemeClr val="tx1"/>
          </a:solidFill>
          <a:latin typeface="+mn-lt"/>
          <a:ea typeface="+mn-ea"/>
          <a:cs typeface="+mn-cs"/>
        </a:defRPr>
      </a:lvl5pPr>
      <a:lvl6pPr marL="3045713" algn="l" defTabSz="1218298" rtl="0" eaLnBrk="1" latinLnBrk="0" hangingPunct="1">
        <a:defRPr sz="2400" kern="1200">
          <a:solidFill>
            <a:schemeClr val="tx1"/>
          </a:solidFill>
          <a:latin typeface="+mn-lt"/>
          <a:ea typeface="+mn-ea"/>
          <a:cs typeface="+mn-cs"/>
        </a:defRPr>
      </a:lvl6pPr>
      <a:lvl7pPr marL="3654858" algn="l" defTabSz="1218298" rtl="0" eaLnBrk="1" latinLnBrk="0" hangingPunct="1">
        <a:defRPr sz="2400" kern="1200">
          <a:solidFill>
            <a:schemeClr val="tx1"/>
          </a:solidFill>
          <a:latin typeface="+mn-lt"/>
          <a:ea typeface="+mn-ea"/>
          <a:cs typeface="+mn-cs"/>
        </a:defRPr>
      </a:lvl7pPr>
      <a:lvl8pPr marL="4264001" algn="l" defTabSz="1218298" rtl="0" eaLnBrk="1" latinLnBrk="0" hangingPunct="1">
        <a:defRPr sz="2400" kern="1200">
          <a:solidFill>
            <a:schemeClr val="tx1"/>
          </a:solidFill>
          <a:latin typeface="+mn-lt"/>
          <a:ea typeface="+mn-ea"/>
          <a:cs typeface="+mn-cs"/>
        </a:defRPr>
      </a:lvl8pPr>
      <a:lvl9pPr marL="4873150" algn="l" defTabSz="1218298" rtl="0" eaLnBrk="1" latinLnBrk="0" hangingPunct="1">
        <a:defRPr sz="2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0784" y="307244"/>
            <a:ext cx="13152731" cy="888797"/>
          </a:xfrm>
          <a:prstGeom prst="rect">
            <a:avLst/>
          </a:prstGeom>
          <a:noFill/>
          <a:ln w="9525" algn="ctr">
            <a:noFill/>
            <a:miter lim="800000"/>
            <a:headEnd/>
            <a:tailEnd/>
          </a:ln>
        </p:spPr>
        <p:txBody>
          <a:bodyPr vert="horz" wrap="square" lIns="0" tIns="70286" rIns="140563" bIns="70286" numCol="1" anchor="b" anchorCtr="0" compatLnSpc="1">
            <a:prstTxWarp prst="textNoShape">
              <a:avLst/>
            </a:prstTxWarp>
          </a:bodyPr>
          <a:lstStyle/>
          <a:p>
            <a:pPr lvl="0" algn="l" defTabSz="702830" rtl="0" eaLnBrk="1" fontAlgn="base" hangingPunct="1">
              <a:lnSpc>
                <a:spcPct val="90000"/>
              </a:lnSpc>
              <a:spcBef>
                <a:spcPct val="0"/>
              </a:spcBef>
              <a:spcAft>
                <a:spcPct val="20000"/>
              </a:spcAft>
            </a:pPr>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580533" y="1381548"/>
            <a:ext cx="13152731" cy="5727803"/>
          </a:xfrm>
          <a:prstGeom prst="rect">
            <a:avLst/>
          </a:prstGeom>
        </p:spPr>
        <p:txBody>
          <a:bodyPr vert="horz" lIns="0" tIns="70286" rIns="140563" bIns="70286"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6"/>
          <p:cNvGrpSpPr>
            <a:grpSpLocks/>
          </p:cNvGrpSpPr>
          <p:nvPr/>
        </p:nvGrpSpPr>
        <p:grpSpPr bwMode="auto">
          <a:xfrm>
            <a:off x="721387" y="285751"/>
            <a:ext cx="13185141" cy="7193280"/>
            <a:chOff x="284" y="150"/>
            <a:chExt cx="5182" cy="3776"/>
          </a:xfrm>
        </p:grpSpPr>
        <p:sp>
          <p:nvSpPr>
            <p:cNvPr id="19" name="Line 7"/>
            <p:cNvSpPr>
              <a:spLocks noChangeShapeType="1"/>
            </p:cNvSpPr>
            <p:nvPr userDrawn="1"/>
          </p:nvSpPr>
          <p:spPr bwMode="auto">
            <a:xfrm>
              <a:off x="284" y="3926"/>
              <a:ext cx="5182" cy="0"/>
            </a:xfrm>
            <a:prstGeom prst="line">
              <a:avLst/>
            </a:prstGeom>
            <a:noFill/>
            <a:ln w="12700">
              <a:solidFill>
                <a:srgbClr val="BABCBE"/>
              </a:solidFill>
              <a:round/>
              <a:headEnd/>
              <a:tailEnd/>
            </a:ln>
            <a:effectLst/>
          </p:spPr>
          <p:txBody>
            <a:bodyPr/>
            <a:lstStyle/>
            <a:p>
              <a:pPr defTabSz="913737" fontAlgn="base">
                <a:spcBef>
                  <a:spcPct val="0"/>
                </a:spcBef>
                <a:spcAft>
                  <a:spcPct val="0"/>
                </a:spcAft>
                <a:defRPr/>
              </a:pPr>
              <a:endParaRPr lang="en-US" sz="1900">
                <a:solidFill>
                  <a:srgbClr val="333333"/>
                </a:solidFill>
                <a:latin typeface="Arial" charset="0"/>
                <a:cs typeface="Arial" charset="0"/>
              </a:endParaRPr>
            </a:p>
          </p:txBody>
        </p:sp>
        <p:sp>
          <p:nvSpPr>
            <p:cNvPr id="20" name="Line 8"/>
            <p:cNvSpPr>
              <a:spLocks noChangeShapeType="1"/>
            </p:cNvSpPr>
            <p:nvPr userDrawn="1"/>
          </p:nvSpPr>
          <p:spPr bwMode="auto">
            <a:xfrm>
              <a:off x="284" y="602"/>
              <a:ext cx="5182" cy="0"/>
            </a:xfrm>
            <a:prstGeom prst="line">
              <a:avLst/>
            </a:prstGeom>
            <a:noFill/>
            <a:ln w="12700">
              <a:solidFill>
                <a:srgbClr val="BABCBE"/>
              </a:solidFill>
              <a:round/>
              <a:headEnd/>
              <a:tailEnd/>
            </a:ln>
            <a:effectLst/>
          </p:spPr>
          <p:txBody>
            <a:bodyPr/>
            <a:lstStyle/>
            <a:p>
              <a:pPr defTabSz="913737" fontAlgn="base">
                <a:spcBef>
                  <a:spcPct val="0"/>
                </a:spcBef>
                <a:spcAft>
                  <a:spcPct val="0"/>
                </a:spcAft>
                <a:defRPr/>
              </a:pPr>
              <a:endParaRPr lang="en-US" sz="1900">
                <a:solidFill>
                  <a:srgbClr val="333333"/>
                </a:solidFill>
                <a:latin typeface="Arial" charset="0"/>
                <a:cs typeface="Arial" charset="0"/>
              </a:endParaRPr>
            </a:p>
          </p:txBody>
        </p:sp>
        <p:sp>
          <p:nvSpPr>
            <p:cNvPr id="21" name="Line 9"/>
            <p:cNvSpPr>
              <a:spLocks noChangeShapeType="1"/>
            </p:cNvSpPr>
            <p:nvPr userDrawn="1"/>
          </p:nvSpPr>
          <p:spPr bwMode="auto">
            <a:xfrm>
              <a:off x="284" y="150"/>
              <a:ext cx="5182" cy="0"/>
            </a:xfrm>
            <a:prstGeom prst="line">
              <a:avLst/>
            </a:prstGeom>
            <a:noFill/>
            <a:ln w="12700">
              <a:solidFill>
                <a:srgbClr val="BABCBE"/>
              </a:solidFill>
              <a:round/>
              <a:headEnd/>
              <a:tailEnd/>
            </a:ln>
            <a:effectLst/>
          </p:spPr>
          <p:txBody>
            <a:bodyPr/>
            <a:lstStyle/>
            <a:p>
              <a:pPr defTabSz="913737" fontAlgn="base">
                <a:spcBef>
                  <a:spcPct val="0"/>
                </a:spcBef>
                <a:spcAft>
                  <a:spcPct val="0"/>
                </a:spcAft>
                <a:defRPr/>
              </a:pPr>
              <a:endParaRPr lang="en-US" sz="1900">
                <a:solidFill>
                  <a:srgbClr val="333333"/>
                </a:solidFill>
                <a:latin typeface="Arial" charset="0"/>
                <a:cs typeface="Arial" charset="0"/>
              </a:endParaRPr>
            </a:p>
          </p:txBody>
        </p:sp>
      </p:grpSp>
      <p:sp>
        <p:nvSpPr>
          <p:cNvPr id="11" name="Rectangle 26"/>
          <p:cNvSpPr>
            <a:spLocks noChangeArrowheads="1"/>
          </p:cNvSpPr>
          <p:nvPr userDrawn="1"/>
        </p:nvSpPr>
        <p:spPr bwMode="black">
          <a:xfrm>
            <a:off x="754383" y="7475222"/>
            <a:ext cx="848360" cy="238127"/>
          </a:xfrm>
          <a:prstGeom prst="rect">
            <a:avLst/>
          </a:prstGeom>
          <a:noFill/>
          <a:ln w="9525" algn="ctr">
            <a:noFill/>
            <a:miter lim="800000"/>
            <a:headEnd/>
            <a:tailEnd/>
          </a:ln>
        </p:spPr>
        <p:txBody>
          <a:bodyPr wrap="none" lIns="0" tIns="0" rIns="0" bIns="0" anchor="b"/>
          <a:lstStyle/>
          <a:p>
            <a:pPr defTabSz="913737" eaLnBrk="0" fontAlgn="base" hangingPunct="0">
              <a:spcBef>
                <a:spcPct val="0"/>
              </a:spcBef>
              <a:spcAft>
                <a:spcPct val="0"/>
              </a:spcAft>
              <a:tabLst>
                <a:tab pos="710149" algn="l"/>
                <a:tab pos="7028294" algn="ctr"/>
                <a:tab pos="13007225" algn="r"/>
                <a:tab pos="13612445" algn="r"/>
              </a:tabLst>
              <a:defRPr/>
            </a:pPr>
            <a:fld id="{E46DE64C-7D15-458B-8CF1-EEE6A14FF4AB}" type="slidenum">
              <a:rPr lang="en-US" sz="1600">
                <a:solidFill>
                  <a:srgbClr val="807F83"/>
                </a:solidFill>
                <a:latin typeface="Arial" charset="0"/>
                <a:cs typeface="Arial" charset="0"/>
              </a:rPr>
              <a:pPr defTabSz="913737" eaLnBrk="0" fontAlgn="base" hangingPunct="0">
                <a:spcBef>
                  <a:spcPct val="0"/>
                </a:spcBef>
                <a:spcAft>
                  <a:spcPct val="0"/>
                </a:spcAft>
                <a:tabLst>
                  <a:tab pos="710149" algn="l"/>
                  <a:tab pos="7028294" algn="ctr"/>
                  <a:tab pos="13007225" algn="r"/>
                  <a:tab pos="13612445" algn="r"/>
                </a:tabLst>
                <a:defRPr/>
              </a:pPr>
              <a:t>‹#›</a:t>
            </a:fld>
            <a:endParaRPr lang="en-US" sz="1600">
              <a:solidFill>
                <a:srgbClr val="807F83"/>
              </a:solidFill>
              <a:latin typeface="Arial" charset="0"/>
              <a:cs typeface="Arial" charset="0"/>
            </a:endParaRPr>
          </a:p>
        </p:txBody>
      </p:sp>
      <p:sp>
        <p:nvSpPr>
          <p:cNvPr id="13" name="TextBox 12"/>
          <p:cNvSpPr txBox="1"/>
          <p:nvPr userDrawn="1"/>
        </p:nvSpPr>
        <p:spPr>
          <a:xfrm>
            <a:off x="4632977" y="7489373"/>
            <a:ext cx="4002383" cy="311227"/>
          </a:xfrm>
          <a:prstGeom prst="rect">
            <a:avLst/>
          </a:prstGeom>
          <a:noFill/>
        </p:spPr>
        <p:txBody>
          <a:bodyPr wrap="none" lIns="140563" tIns="70286" rIns="140563" bIns="70286" rtlCol="0">
            <a:spAutoFit/>
          </a:bodyPr>
          <a:lstStyle/>
          <a:p>
            <a:pPr defTabSz="913737" fontAlgn="base">
              <a:spcBef>
                <a:spcPct val="50000"/>
              </a:spcBef>
              <a:spcAft>
                <a:spcPct val="0"/>
              </a:spcAft>
              <a:defRPr/>
            </a:pPr>
            <a:r>
              <a:rPr lang="en-US" sz="1100" dirty="0">
                <a:solidFill>
                  <a:srgbClr val="807F83"/>
                </a:solidFill>
                <a:latin typeface="Arial" charset="0"/>
                <a:cs typeface="Arial" charset="0"/>
              </a:rPr>
              <a:t>Copyright </a:t>
            </a:r>
            <a:r>
              <a:rPr lang="en-US" sz="1100" dirty="0">
                <a:solidFill>
                  <a:srgbClr val="807F83"/>
                </a:solidFill>
                <a:latin typeface="Arial" charset="0"/>
                <a:ea typeface="ＭＳ Ｐゴシック" charset="-128"/>
                <a:cs typeface="Arial" charset="0"/>
              </a:rPr>
              <a:t>© </a:t>
            </a:r>
            <a:r>
              <a:rPr lang="en-US" sz="1100" dirty="0" smtClean="0">
                <a:solidFill>
                  <a:srgbClr val="807F83"/>
                </a:solidFill>
                <a:latin typeface="Arial" charset="0"/>
                <a:ea typeface="ＭＳ Ｐゴシック" charset="-128"/>
                <a:cs typeface="Arial" charset="0"/>
              </a:rPr>
              <a:t>2014 </a:t>
            </a:r>
            <a:r>
              <a:rPr lang="en-US" sz="1100" dirty="0">
                <a:solidFill>
                  <a:srgbClr val="807F83"/>
                </a:solidFill>
                <a:latin typeface="Arial" charset="0"/>
                <a:ea typeface="ＭＳ Ｐゴシック" charset="-128"/>
                <a:cs typeface="Arial" charset="0"/>
              </a:rPr>
              <a:t>Juniper Networks, Inc.     www.juniper.net </a:t>
            </a:r>
            <a:r>
              <a:rPr lang="en-US" sz="1100" dirty="0">
                <a:solidFill>
                  <a:srgbClr val="807F83"/>
                </a:solidFill>
                <a:latin typeface="Arial" charset="0"/>
                <a:cs typeface="Arial" charset="0"/>
              </a:rPr>
              <a:t> </a:t>
            </a:r>
          </a:p>
        </p:txBody>
      </p:sp>
      <p:pic>
        <p:nvPicPr>
          <p:cNvPr id="12" name="Picture 11" descr="juniper_black.png"/>
          <p:cNvPicPr>
            <a:picLocks/>
          </p:cNvPicPr>
          <p:nvPr userDrawn="1"/>
        </p:nvPicPr>
        <p:blipFill>
          <a:blip r:embed="rId10" cstate="print"/>
          <a:stretch>
            <a:fillRect/>
          </a:stretch>
        </p:blipFill>
        <p:spPr>
          <a:xfrm>
            <a:off x="12407072" y="7580011"/>
            <a:ext cx="1512128" cy="426720"/>
          </a:xfrm>
          <a:prstGeom prst="rect">
            <a:avLst/>
          </a:prstGeom>
        </p:spPr>
      </p:pic>
    </p:spTree>
    <p:extLst>
      <p:ext uri="{BB962C8B-B14F-4D97-AF65-F5344CB8AC3E}">
        <p14:creationId xmlns:p14="http://schemas.microsoft.com/office/powerpoint/2010/main" val="121293615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Lst>
  <p:transition/>
  <p:txStyles>
    <p:titleStyle>
      <a:lvl1pPr algn="l" defTabSz="702830" rtl="0" eaLnBrk="1" fontAlgn="base" latinLnBrk="0" hangingPunct="1">
        <a:lnSpc>
          <a:spcPct val="90000"/>
        </a:lnSpc>
        <a:spcBef>
          <a:spcPct val="0"/>
        </a:spcBef>
        <a:spcAft>
          <a:spcPct val="20000"/>
        </a:spcAft>
        <a:buNone/>
        <a:defRPr lang="en-US" sz="3700" b="1" kern="1200" cap="all" baseline="0" dirty="0" smtClean="0">
          <a:solidFill>
            <a:srgbClr val="292929"/>
          </a:solidFill>
          <a:latin typeface="Arial" pitchFamily="34" charset="0"/>
          <a:ea typeface="+mj-ea"/>
          <a:cs typeface="+mj-cs"/>
        </a:defRPr>
      </a:lvl1pPr>
    </p:titleStyle>
    <p:bodyStyle>
      <a:lvl1pPr marL="173269" indent="-173269" algn="l" defTabSz="1405664" rtl="0" eaLnBrk="1" latinLnBrk="0" hangingPunct="1">
        <a:spcBef>
          <a:spcPts val="1231"/>
        </a:spcBef>
        <a:spcAft>
          <a:spcPts val="616"/>
        </a:spcAft>
        <a:buClr>
          <a:schemeClr val="tx1"/>
        </a:buClr>
        <a:buSzPct val="25000"/>
        <a:buFont typeface="Arial" pitchFamily="34" charset="0"/>
        <a:buChar char=" "/>
        <a:defRPr lang="en-US" sz="3300" kern="1200" baseline="0" dirty="0" smtClean="0">
          <a:solidFill>
            <a:schemeClr val="tx1"/>
          </a:solidFill>
          <a:latin typeface="Arial" pitchFamily="34" charset="0"/>
          <a:ea typeface="+mn-ea"/>
          <a:cs typeface="+mn-cs"/>
        </a:defRPr>
      </a:lvl1pPr>
      <a:lvl2pPr marL="876103" indent="-346538" algn="l" defTabSz="1405664" rtl="0" eaLnBrk="1" latinLnBrk="0" hangingPunct="1">
        <a:spcBef>
          <a:spcPts val="0"/>
        </a:spcBef>
        <a:spcAft>
          <a:spcPts val="769"/>
        </a:spcAft>
        <a:buClr>
          <a:schemeClr val="tx1"/>
        </a:buClr>
        <a:buSzPct val="90000"/>
        <a:buFont typeface="Wingdings" pitchFamily="2" charset="2"/>
        <a:buChar char="§"/>
        <a:defRPr lang="en-US" sz="3100" kern="1200" baseline="0" dirty="0" smtClean="0">
          <a:solidFill>
            <a:schemeClr val="tx1"/>
          </a:solidFill>
          <a:latin typeface="Arial" pitchFamily="34" charset="0"/>
          <a:ea typeface="+mn-ea"/>
          <a:cs typeface="+mn-cs"/>
        </a:defRPr>
      </a:lvl2pPr>
      <a:lvl3pPr marL="1312923" indent="-344094" algn="l" defTabSz="1405664" rtl="0" eaLnBrk="1" latinLnBrk="0" hangingPunct="1">
        <a:spcBef>
          <a:spcPts val="0"/>
        </a:spcBef>
        <a:spcAft>
          <a:spcPts val="769"/>
        </a:spcAft>
        <a:buClr>
          <a:schemeClr val="tx1"/>
        </a:buClr>
        <a:buSzPct val="96000"/>
        <a:buFont typeface="Wingdings" pitchFamily="2" charset="2"/>
        <a:buChar char="§"/>
        <a:defRPr lang="en-US" sz="2900" kern="1200" baseline="0" dirty="0" smtClean="0">
          <a:solidFill>
            <a:schemeClr val="tx1"/>
          </a:solidFill>
          <a:latin typeface="Arial" pitchFamily="34" charset="0"/>
          <a:ea typeface="+mn-ea"/>
          <a:cs typeface="+mn-cs"/>
        </a:defRPr>
      </a:lvl3pPr>
      <a:lvl4pPr marL="1764395" indent="-358742" algn="l" defTabSz="1405664" rtl="0" eaLnBrk="1" latinLnBrk="0" hangingPunct="1">
        <a:spcBef>
          <a:spcPts val="0"/>
        </a:spcBef>
        <a:spcAft>
          <a:spcPts val="769"/>
        </a:spcAft>
        <a:buClr>
          <a:schemeClr val="tx1"/>
        </a:buClr>
        <a:buFont typeface="Arial" pitchFamily="34" charset="0"/>
        <a:buChar char="–"/>
        <a:defRPr lang="en-US" sz="2400" kern="1200" baseline="0" dirty="0" smtClean="0">
          <a:solidFill>
            <a:schemeClr val="tx1"/>
          </a:solidFill>
          <a:latin typeface="Arial" pitchFamily="34" charset="0"/>
          <a:ea typeface="+mn-ea"/>
          <a:cs typeface="+mn-cs"/>
        </a:defRPr>
      </a:lvl4pPr>
      <a:lvl5pPr marL="2201224" indent="-266001" algn="l" defTabSz="1405664" rtl="0" eaLnBrk="1" latinLnBrk="0" hangingPunct="1">
        <a:spcBef>
          <a:spcPts val="0"/>
        </a:spcBef>
        <a:spcAft>
          <a:spcPts val="769"/>
        </a:spcAft>
        <a:buClr>
          <a:schemeClr val="tx1"/>
        </a:buClr>
        <a:buFont typeface="Arial" pitchFamily="34" charset="0"/>
        <a:buChar char="-"/>
        <a:defRPr lang="en-US" sz="2400" kern="1200" baseline="0" dirty="0" smtClean="0">
          <a:solidFill>
            <a:schemeClr val="tx1"/>
          </a:solidFill>
          <a:latin typeface="Arial" pitchFamily="34" charset="0"/>
          <a:ea typeface="+mn-ea"/>
          <a:cs typeface="+mn-cs"/>
        </a:defRPr>
      </a:lvl5pPr>
      <a:lvl6pPr marL="3865558" indent="-351415" algn="l" defTabSz="1405664" rtl="0" eaLnBrk="1" latinLnBrk="0" hangingPunct="1">
        <a:spcBef>
          <a:spcPct val="20000"/>
        </a:spcBef>
        <a:buFont typeface="Arial" pitchFamily="34" charset="0"/>
        <a:buChar char="•"/>
        <a:defRPr sz="3100" kern="1200">
          <a:solidFill>
            <a:schemeClr val="tx1"/>
          </a:solidFill>
          <a:latin typeface="+mn-lt"/>
          <a:ea typeface="+mn-ea"/>
          <a:cs typeface="+mn-cs"/>
        </a:defRPr>
      </a:lvl6pPr>
      <a:lvl7pPr marL="4568388" indent="-351415" algn="l" defTabSz="1405664" rtl="0" eaLnBrk="1" latinLnBrk="0" hangingPunct="1">
        <a:spcBef>
          <a:spcPct val="20000"/>
        </a:spcBef>
        <a:buFont typeface="Arial" pitchFamily="34" charset="0"/>
        <a:buChar char="•"/>
        <a:defRPr sz="3100" kern="1200">
          <a:solidFill>
            <a:schemeClr val="tx1"/>
          </a:solidFill>
          <a:latin typeface="+mn-lt"/>
          <a:ea typeface="+mn-ea"/>
          <a:cs typeface="+mn-cs"/>
        </a:defRPr>
      </a:lvl7pPr>
      <a:lvl8pPr marL="5271223" indent="-351415" algn="l" defTabSz="1405664" rtl="0" eaLnBrk="1" latinLnBrk="0" hangingPunct="1">
        <a:spcBef>
          <a:spcPct val="20000"/>
        </a:spcBef>
        <a:buFont typeface="Arial" pitchFamily="34" charset="0"/>
        <a:buChar char="•"/>
        <a:defRPr sz="3100" kern="1200">
          <a:solidFill>
            <a:schemeClr val="tx1"/>
          </a:solidFill>
          <a:latin typeface="+mn-lt"/>
          <a:ea typeface="+mn-ea"/>
          <a:cs typeface="+mn-cs"/>
        </a:defRPr>
      </a:lvl8pPr>
      <a:lvl9pPr marL="5974052" indent="-351415" algn="l" defTabSz="1405664" rtl="0" eaLnBrk="1" latinLnBrk="0" hangingPunct="1">
        <a:spcBef>
          <a:spcPct val="20000"/>
        </a:spcBef>
        <a:buFont typeface="Arial" pitchFamily="34" charset="0"/>
        <a:buChar char="•"/>
        <a:defRPr sz="3100" kern="1200">
          <a:solidFill>
            <a:schemeClr val="tx1"/>
          </a:solidFill>
          <a:latin typeface="+mn-lt"/>
          <a:ea typeface="+mn-ea"/>
          <a:cs typeface="+mn-cs"/>
        </a:defRPr>
      </a:lvl9pPr>
    </p:bodyStyle>
    <p:otherStyle>
      <a:defPPr>
        <a:defRPr lang="en-US"/>
      </a:defPPr>
      <a:lvl1pPr marL="0" algn="l" defTabSz="1405664" rtl="0" eaLnBrk="1" latinLnBrk="0" hangingPunct="1">
        <a:defRPr sz="2900" kern="1200">
          <a:solidFill>
            <a:schemeClr val="tx1"/>
          </a:solidFill>
          <a:latin typeface="+mn-lt"/>
          <a:ea typeface="+mn-ea"/>
          <a:cs typeface="+mn-cs"/>
        </a:defRPr>
      </a:lvl1pPr>
      <a:lvl2pPr marL="702830" algn="l" defTabSz="1405664" rtl="0" eaLnBrk="1" latinLnBrk="0" hangingPunct="1">
        <a:defRPr sz="2900" kern="1200">
          <a:solidFill>
            <a:schemeClr val="tx1"/>
          </a:solidFill>
          <a:latin typeface="+mn-lt"/>
          <a:ea typeface="+mn-ea"/>
          <a:cs typeface="+mn-cs"/>
        </a:defRPr>
      </a:lvl2pPr>
      <a:lvl3pPr marL="1405664" algn="l" defTabSz="1405664" rtl="0" eaLnBrk="1" latinLnBrk="0" hangingPunct="1">
        <a:defRPr sz="2900" kern="1200">
          <a:solidFill>
            <a:schemeClr val="tx1"/>
          </a:solidFill>
          <a:latin typeface="+mn-lt"/>
          <a:ea typeface="+mn-ea"/>
          <a:cs typeface="+mn-cs"/>
        </a:defRPr>
      </a:lvl3pPr>
      <a:lvl4pPr marL="2108493" algn="l" defTabSz="1405664" rtl="0" eaLnBrk="1" latinLnBrk="0" hangingPunct="1">
        <a:defRPr sz="2900" kern="1200">
          <a:solidFill>
            <a:schemeClr val="tx1"/>
          </a:solidFill>
          <a:latin typeface="+mn-lt"/>
          <a:ea typeface="+mn-ea"/>
          <a:cs typeface="+mn-cs"/>
        </a:defRPr>
      </a:lvl4pPr>
      <a:lvl5pPr marL="2811324" algn="l" defTabSz="1405664" rtl="0" eaLnBrk="1" latinLnBrk="0" hangingPunct="1">
        <a:defRPr sz="2900" kern="1200">
          <a:solidFill>
            <a:schemeClr val="tx1"/>
          </a:solidFill>
          <a:latin typeface="+mn-lt"/>
          <a:ea typeface="+mn-ea"/>
          <a:cs typeface="+mn-cs"/>
        </a:defRPr>
      </a:lvl5pPr>
      <a:lvl6pPr marL="3514148" algn="l" defTabSz="1405664" rtl="0" eaLnBrk="1" latinLnBrk="0" hangingPunct="1">
        <a:defRPr sz="2900" kern="1200">
          <a:solidFill>
            <a:schemeClr val="tx1"/>
          </a:solidFill>
          <a:latin typeface="+mn-lt"/>
          <a:ea typeface="+mn-ea"/>
          <a:cs typeface="+mn-cs"/>
        </a:defRPr>
      </a:lvl6pPr>
      <a:lvl7pPr marL="4216983" algn="l" defTabSz="1405664" rtl="0" eaLnBrk="1" latinLnBrk="0" hangingPunct="1">
        <a:defRPr sz="2900" kern="1200">
          <a:solidFill>
            <a:schemeClr val="tx1"/>
          </a:solidFill>
          <a:latin typeface="+mn-lt"/>
          <a:ea typeface="+mn-ea"/>
          <a:cs typeface="+mn-cs"/>
        </a:defRPr>
      </a:lvl7pPr>
      <a:lvl8pPr marL="4919808" algn="l" defTabSz="1405664" rtl="0" eaLnBrk="1" latinLnBrk="0" hangingPunct="1">
        <a:defRPr sz="2900" kern="1200">
          <a:solidFill>
            <a:schemeClr val="tx1"/>
          </a:solidFill>
          <a:latin typeface="+mn-lt"/>
          <a:ea typeface="+mn-ea"/>
          <a:cs typeface="+mn-cs"/>
        </a:defRPr>
      </a:lvl8pPr>
      <a:lvl9pPr marL="5622634" algn="l" defTabSz="1405664" rtl="0" eaLnBrk="1" latinLnBrk="0" hangingPunct="1">
        <a:defRPr sz="29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Box 8"/>
          <p:cNvSpPr txBox="1"/>
          <p:nvPr/>
        </p:nvSpPr>
        <p:spPr>
          <a:xfrm>
            <a:off x="11718470" y="7873099"/>
            <a:ext cx="2719030" cy="261513"/>
          </a:xfrm>
          <a:prstGeom prst="rect">
            <a:avLst/>
          </a:prstGeom>
          <a:noFill/>
        </p:spPr>
        <p:txBody>
          <a:bodyPr wrap="none" lIns="91352" tIns="45672" rIns="91352" bIns="45672" rtlCol="0" anchor="b" anchorCtr="0">
            <a:spAutoFit/>
          </a:bodyPr>
          <a:lstStyle>
            <a:defPPr>
              <a:defRPr lang="en-US"/>
            </a:defPPr>
            <a:lvl1pPr algn="r">
              <a:defRPr sz="1100">
                <a:solidFill>
                  <a:srgbClr val="344A58">
                    <a:alpha val="50000"/>
                  </a:srgbClr>
                </a:solidFill>
                <a:latin typeface="Arial"/>
                <a:cs typeface="Arial"/>
              </a:defRPr>
            </a:lvl1pPr>
          </a:lstStyle>
          <a:p>
            <a:pPr defTabSz="548145"/>
            <a:r>
              <a:rPr lang="en-US" dirty="0"/>
              <a:t>Copyright © 2014 Juniper Networks, Inc. </a:t>
            </a:r>
          </a:p>
        </p:txBody>
      </p:sp>
      <p:sp>
        <p:nvSpPr>
          <p:cNvPr id="11" name="Rectangle 26"/>
          <p:cNvSpPr>
            <a:spLocks noChangeArrowheads="1"/>
          </p:cNvSpPr>
          <p:nvPr/>
        </p:nvSpPr>
        <p:spPr bwMode="black">
          <a:xfrm>
            <a:off x="184809" y="7886239"/>
            <a:ext cx="356896" cy="261515"/>
          </a:xfrm>
          <a:prstGeom prst="rect">
            <a:avLst/>
          </a:prstGeom>
          <a:noFill/>
          <a:extLst/>
        </p:spPr>
        <p:txBody>
          <a:bodyPr wrap="none" lIns="91352" tIns="45672" rIns="91352" bIns="45672" rtlCol="0" anchor="b" anchorCtr="0">
            <a:spAutoFit/>
          </a:bodyPr>
          <a:lstStyle/>
          <a:p>
            <a:pPr defTabSz="548145"/>
            <a:fld id="{5266C0E3-FCB2-4D10-9980-6DFC0D8FABCB}" type="slidenum">
              <a:rPr lang="en-US" sz="1100">
                <a:solidFill>
                  <a:srgbClr val="344A58">
                    <a:alpha val="50000"/>
                  </a:srgbClr>
                </a:solidFill>
                <a:latin typeface="Arial"/>
                <a:cs typeface="Arial"/>
              </a:rPr>
              <a:pPr defTabSz="548145"/>
              <a:t>‹#›</a:t>
            </a:fld>
            <a:endParaRPr lang="en-US" sz="1100">
              <a:solidFill>
                <a:srgbClr val="344A58">
                  <a:alpha val="50000"/>
                </a:srgbClr>
              </a:solidFill>
              <a:latin typeface="Arial"/>
              <a:cs typeface="Arial"/>
            </a:endParaRPr>
          </a:p>
        </p:txBody>
      </p:sp>
    </p:spTree>
    <p:extLst>
      <p:ext uri="{BB962C8B-B14F-4D97-AF65-F5344CB8AC3E}">
        <p14:creationId xmlns:p14="http://schemas.microsoft.com/office/powerpoint/2010/main" val="104635752"/>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548145" rtl="0" eaLnBrk="1" latinLnBrk="0" hangingPunct="1">
        <a:spcBef>
          <a:spcPct val="0"/>
        </a:spcBef>
        <a:buNone/>
        <a:defRPr sz="4000" b="1" i="0" kern="1200">
          <a:solidFill>
            <a:schemeClr val="accent6"/>
          </a:solidFill>
          <a:latin typeface="Arial"/>
          <a:ea typeface="+mj-ea"/>
          <a:cs typeface="Arial"/>
        </a:defRPr>
      </a:lvl1pPr>
    </p:titleStyle>
    <p:bodyStyle>
      <a:lvl1pPr marL="411114" indent="-411114" algn="l" defTabSz="548145" rtl="0" eaLnBrk="1" latinLnBrk="0" hangingPunct="1">
        <a:spcBef>
          <a:spcPct val="20000"/>
        </a:spcBef>
        <a:buFont typeface="Arial"/>
        <a:buChar char="•"/>
        <a:defRPr sz="3900" kern="1200">
          <a:solidFill>
            <a:schemeClr val="tx1">
              <a:lumMod val="50000"/>
            </a:schemeClr>
          </a:solidFill>
          <a:latin typeface="Arial"/>
          <a:ea typeface="+mn-ea"/>
          <a:cs typeface="Arial"/>
        </a:defRPr>
      </a:lvl1pPr>
      <a:lvl2pPr marL="890732" indent="-342589" algn="l" defTabSz="548145" rtl="0" eaLnBrk="1" latinLnBrk="0" hangingPunct="1">
        <a:spcBef>
          <a:spcPct val="20000"/>
        </a:spcBef>
        <a:buFont typeface="Arial"/>
        <a:buChar char="–"/>
        <a:defRPr sz="3700" kern="1200">
          <a:solidFill>
            <a:schemeClr val="tx1">
              <a:lumMod val="50000"/>
            </a:schemeClr>
          </a:solidFill>
          <a:latin typeface="Arial"/>
          <a:ea typeface="+mn-ea"/>
          <a:cs typeface="Arial"/>
        </a:defRPr>
      </a:lvl2pPr>
      <a:lvl3pPr marL="1370348" indent="-274078" algn="l" defTabSz="548145" rtl="0" eaLnBrk="1" latinLnBrk="0" hangingPunct="1">
        <a:spcBef>
          <a:spcPct val="20000"/>
        </a:spcBef>
        <a:buFont typeface="Arial"/>
        <a:buChar char="•"/>
        <a:defRPr sz="2900" kern="1200">
          <a:solidFill>
            <a:schemeClr val="tx1">
              <a:lumMod val="50000"/>
            </a:schemeClr>
          </a:solidFill>
          <a:latin typeface="Arial"/>
          <a:ea typeface="+mn-ea"/>
          <a:cs typeface="Arial"/>
        </a:defRPr>
      </a:lvl3pPr>
      <a:lvl4pPr marL="1918489" indent="-274078" algn="l" defTabSz="548145" rtl="0" eaLnBrk="1" latinLnBrk="0" hangingPunct="1">
        <a:spcBef>
          <a:spcPct val="20000"/>
        </a:spcBef>
        <a:buFont typeface="Arial"/>
        <a:buChar char="–"/>
        <a:defRPr sz="2400" kern="1200">
          <a:solidFill>
            <a:schemeClr val="tx1">
              <a:lumMod val="50000"/>
            </a:schemeClr>
          </a:solidFill>
          <a:latin typeface="Arial"/>
          <a:ea typeface="+mn-ea"/>
          <a:cs typeface="Arial"/>
        </a:defRPr>
      </a:lvl4pPr>
      <a:lvl5pPr marL="2466626" indent="-274078" algn="l" defTabSz="548145" rtl="0" eaLnBrk="1" latinLnBrk="0" hangingPunct="1">
        <a:spcBef>
          <a:spcPct val="20000"/>
        </a:spcBef>
        <a:buFont typeface="Arial"/>
        <a:buChar char="»"/>
        <a:defRPr sz="2400" kern="1200">
          <a:solidFill>
            <a:schemeClr val="tx1">
              <a:lumMod val="50000"/>
            </a:schemeClr>
          </a:solidFill>
          <a:latin typeface="Arial"/>
          <a:ea typeface="+mn-ea"/>
          <a:cs typeface="Arial"/>
        </a:defRPr>
      </a:lvl5pPr>
      <a:lvl6pPr marL="3014775" indent="-274078" algn="l" defTabSz="548145" rtl="0" eaLnBrk="1" latinLnBrk="0" hangingPunct="1">
        <a:spcBef>
          <a:spcPct val="20000"/>
        </a:spcBef>
        <a:buFont typeface="Arial"/>
        <a:buChar char="•"/>
        <a:defRPr sz="2400" kern="1200">
          <a:solidFill>
            <a:schemeClr val="tx1"/>
          </a:solidFill>
          <a:latin typeface="+mn-lt"/>
          <a:ea typeface="+mn-ea"/>
          <a:cs typeface="+mn-cs"/>
        </a:defRPr>
      </a:lvl6pPr>
      <a:lvl7pPr marL="3562910" indent="-274078" algn="l" defTabSz="548145" rtl="0" eaLnBrk="1" latinLnBrk="0" hangingPunct="1">
        <a:spcBef>
          <a:spcPct val="20000"/>
        </a:spcBef>
        <a:buFont typeface="Arial"/>
        <a:buChar char="•"/>
        <a:defRPr sz="2400" kern="1200">
          <a:solidFill>
            <a:schemeClr val="tx1"/>
          </a:solidFill>
          <a:latin typeface="+mn-lt"/>
          <a:ea typeface="+mn-ea"/>
          <a:cs typeface="+mn-cs"/>
        </a:defRPr>
      </a:lvl7pPr>
      <a:lvl8pPr marL="4111047" indent="-274078" algn="l" defTabSz="548145" rtl="0" eaLnBrk="1" latinLnBrk="0" hangingPunct="1">
        <a:spcBef>
          <a:spcPct val="20000"/>
        </a:spcBef>
        <a:buFont typeface="Arial"/>
        <a:buChar char="•"/>
        <a:defRPr sz="2400" kern="1200">
          <a:solidFill>
            <a:schemeClr val="tx1"/>
          </a:solidFill>
          <a:latin typeface="+mn-lt"/>
          <a:ea typeface="+mn-ea"/>
          <a:cs typeface="+mn-cs"/>
        </a:defRPr>
      </a:lvl8pPr>
      <a:lvl9pPr marL="4659190" indent="-274078" algn="l" defTabSz="548145"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145" rtl="0" eaLnBrk="1" latinLnBrk="0" hangingPunct="1">
        <a:defRPr sz="2300" kern="1200">
          <a:solidFill>
            <a:schemeClr val="tx1"/>
          </a:solidFill>
          <a:latin typeface="+mn-lt"/>
          <a:ea typeface="+mn-ea"/>
          <a:cs typeface="+mn-cs"/>
        </a:defRPr>
      </a:lvl1pPr>
      <a:lvl2pPr marL="548145" algn="l" defTabSz="548145" rtl="0" eaLnBrk="1" latinLnBrk="0" hangingPunct="1">
        <a:defRPr sz="2300" kern="1200">
          <a:solidFill>
            <a:schemeClr val="tx1"/>
          </a:solidFill>
          <a:latin typeface="+mn-lt"/>
          <a:ea typeface="+mn-ea"/>
          <a:cs typeface="+mn-cs"/>
        </a:defRPr>
      </a:lvl2pPr>
      <a:lvl3pPr marL="1096275" algn="l" defTabSz="548145" rtl="0" eaLnBrk="1" latinLnBrk="0" hangingPunct="1">
        <a:defRPr sz="2300" kern="1200">
          <a:solidFill>
            <a:schemeClr val="tx1"/>
          </a:solidFill>
          <a:latin typeface="+mn-lt"/>
          <a:ea typeface="+mn-ea"/>
          <a:cs typeface="+mn-cs"/>
        </a:defRPr>
      </a:lvl3pPr>
      <a:lvl4pPr marL="1644415" algn="l" defTabSz="548145" rtl="0" eaLnBrk="1" latinLnBrk="0" hangingPunct="1">
        <a:defRPr sz="2300" kern="1200">
          <a:solidFill>
            <a:schemeClr val="tx1"/>
          </a:solidFill>
          <a:latin typeface="+mn-lt"/>
          <a:ea typeface="+mn-ea"/>
          <a:cs typeface="+mn-cs"/>
        </a:defRPr>
      </a:lvl4pPr>
      <a:lvl5pPr marL="2192555" algn="l" defTabSz="548145" rtl="0" eaLnBrk="1" latinLnBrk="0" hangingPunct="1">
        <a:defRPr sz="2300" kern="1200">
          <a:solidFill>
            <a:schemeClr val="tx1"/>
          </a:solidFill>
          <a:latin typeface="+mn-lt"/>
          <a:ea typeface="+mn-ea"/>
          <a:cs typeface="+mn-cs"/>
        </a:defRPr>
      </a:lvl5pPr>
      <a:lvl6pPr marL="2740695" algn="l" defTabSz="548145" rtl="0" eaLnBrk="1" latinLnBrk="0" hangingPunct="1">
        <a:defRPr sz="2300" kern="1200">
          <a:solidFill>
            <a:schemeClr val="tx1"/>
          </a:solidFill>
          <a:latin typeface="+mn-lt"/>
          <a:ea typeface="+mn-ea"/>
          <a:cs typeface="+mn-cs"/>
        </a:defRPr>
      </a:lvl6pPr>
      <a:lvl7pPr marL="3288839" algn="l" defTabSz="548145" rtl="0" eaLnBrk="1" latinLnBrk="0" hangingPunct="1">
        <a:defRPr sz="2300" kern="1200">
          <a:solidFill>
            <a:schemeClr val="tx1"/>
          </a:solidFill>
          <a:latin typeface="+mn-lt"/>
          <a:ea typeface="+mn-ea"/>
          <a:cs typeface="+mn-cs"/>
        </a:defRPr>
      </a:lvl7pPr>
      <a:lvl8pPr marL="3836976" algn="l" defTabSz="548145" rtl="0" eaLnBrk="1" latinLnBrk="0" hangingPunct="1">
        <a:defRPr sz="2300" kern="1200">
          <a:solidFill>
            <a:schemeClr val="tx1"/>
          </a:solidFill>
          <a:latin typeface="+mn-lt"/>
          <a:ea typeface="+mn-ea"/>
          <a:cs typeface="+mn-cs"/>
        </a:defRPr>
      </a:lvl8pPr>
      <a:lvl9pPr marL="4385106" algn="l" defTabSz="548145" rtl="0" eaLnBrk="1" latinLnBrk="0" hangingPunct="1">
        <a:defRPr sz="23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3" y="306705"/>
            <a:ext cx="13152120" cy="889635"/>
          </a:xfrm>
          <a:prstGeom prst="rect">
            <a:avLst/>
          </a:prstGeom>
          <a:noFill/>
          <a:ln w="9525" algn="ctr">
            <a:noFill/>
            <a:miter lim="800000"/>
            <a:headEnd/>
            <a:tailEnd/>
          </a:ln>
        </p:spPr>
        <p:txBody>
          <a:bodyPr vert="horz" wrap="square" lIns="0" tIns="65281" rIns="130559" bIns="65281" numCol="1" anchor="b" anchorCtr="0" compatLnSpc="1">
            <a:prstTxWarp prst="textNoShape">
              <a:avLst/>
            </a:prstTxWarp>
          </a:bodyPr>
          <a:lstStyle/>
          <a:p>
            <a:pPr lvl="0"/>
            <a:r>
              <a:rPr lang="en-US" noProof="0" smtClean="0"/>
              <a:t>Click to edit </a:t>
            </a:r>
            <a:br>
              <a:rPr lang="en-US" noProof="0" smtClean="0"/>
            </a:br>
            <a:r>
              <a:rPr lang="en-US" noProof="0" smtClean="0"/>
              <a:t>Master title style</a:t>
            </a:r>
            <a:endParaRPr lang="en-US" noProof="0"/>
          </a:p>
        </p:txBody>
      </p:sp>
      <p:sp>
        <p:nvSpPr>
          <p:cNvPr id="1027" name="Text Placeholder 2"/>
          <p:cNvSpPr>
            <a:spLocks noGrp="1"/>
          </p:cNvSpPr>
          <p:nvPr>
            <p:ph type="body" idx="1"/>
          </p:nvPr>
        </p:nvSpPr>
        <p:spPr bwMode="auto">
          <a:xfrm>
            <a:off x="589283" y="1360171"/>
            <a:ext cx="13152120" cy="5728336"/>
          </a:xfrm>
          <a:prstGeom prst="rect">
            <a:avLst/>
          </a:prstGeom>
          <a:noFill/>
          <a:ln w="9525">
            <a:noFill/>
            <a:miter lim="800000"/>
            <a:headEnd/>
            <a:tailEnd/>
          </a:ln>
        </p:spPr>
        <p:txBody>
          <a:bodyPr vert="horz" wrap="square" lIns="0" tIns="65281" rIns="130559" bIns="6528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26"/>
          <p:cNvSpPr>
            <a:spLocks noChangeArrowheads="1"/>
          </p:cNvSpPr>
          <p:nvPr/>
        </p:nvSpPr>
        <p:spPr bwMode="black">
          <a:xfrm>
            <a:off x="754383" y="7475221"/>
            <a:ext cx="848360" cy="238127"/>
          </a:xfrm>
          <a:prstGeom prst="rect">
            <a:avLst/>
          </a:prstGeom>
          <a:noFill/>
          <a:ln w="9525">
            <a:noFill/>
            <a:miter lim="800000"/>
            <a:headEnd/>
            <a:tailEnd/>
          </a:ln>
        </p:spPr>
        <p:txBody>
          <a:bodyPr wrap="none" lIns="0" tIns="0" rIns="0" bIns="0" anchor="b"/>
          <a:lstStyle/>
          <a:p>
            <a:pPr defTabSz="913966" eaLnBrk="0" fontAlgn="base" hangingPunct="0">
              <a:spcBef>
                <a:spcPct val="0"/>
              </a:spcBef>
              <a:spcAft>
                <a:spcPct val="0"/>
              </a:spcAft>
              <a:tabLst>
                <a:tab pos="659602" algn="l"/>
                <a:tab pos="6527999" algn="ctr"/>
                <a:tab pos="12081334" algn="r"/>
                <a:tab pos="12643467" algn="r"/>
              </a:tabLst>
              <a:defRPr/>
            </a:pPr>
            <a:fld id="{9662B7E8-A222-4B21-905A-B8EAA58A7666}" type="slidenum">
              <a:rPr lang="en-US" sz="1500">
                <a:solidFill>
                  <a:srgbClr val="807F83"/>
                </a:solidFill>
                <a:latin typeface="Arial" pitchFamily="34" charset="0"/>
                <a:ea typeface="ＭＳ Ｐゴシック" pitchFamily="34" charset="-128"/>
              </a:rPr>
              <a:pPr defTabSz="913966" eaLnBrk="0" fontAlgn="base" hangingPunct="0">
                <a:spcBef>
                  <a:spcPct val="0"/>
                </a:spcBef>
                <a:spcAft>
                  <a:spcPct val="0"/>
                </a:spcAft>
                <a:tabLst>
                  <a:tab pos="659602" algn="l"/>
                  <a:tab pos="6527999" algn="ctr"/>
                  <a:tab pos="12081334" algn="r"/>
                  <a:tab pos="12643467" algn="r"/>
                </a:tabLst>
                <a:defRPr/>
              </a:pPr>
              <a:t>‹#›</a:t>
            </a:fld>
            <a:endParaRPr lang="en-US" sz="1500">
              <a:solidFill>
                <a:srgbClr val="807F83"/>
              </a:solidFill>
              <a:latin typeface="Arial" pitchFamily="34" charset="0"/>
              <a:ea typeface="ＭＳ Ｐゴシック" pitchFamily="34" charset="-128"/>
            </a:endParaRPr>
          </a:p>
        </p:txBody>
      </p:sp>
      <p:grpSp>
        <p:nvGrpSpPr>
          <p:cNvPr id="1029" name="Group 6"/>
          <p:cNvGrpSpPr>
            <a:grpSpLocks/>
          </p:cNvGrpSpPr>
          <p:nvPr/>
        </p:nvGrpSpPr>
        <p:grpSpPr bwMode="auto">
          <a:xfrm>
            <a:off x="721376" y="285751"/>
            <a:ext cx="13185141" cy="7193280"/>
            <a:chOff x="284" y="150"/>
            <a:chExt cx="5182" cy="3776"/>
          </a:xfrm>
        </p:grpSpPr>
        <p:sp>
          <p:nvSpPr>
            <p:cNvPr id="1032" name="Line 7"/>
            <p:cNvSpPr>
              <a:spLocks noChangeShapeType="1"/>
            </p:cNvSpPr>
            <p:nvPr/>
          </p:nvSpPr>
          <p:spPr bwMode="auto">
            <a:xfrm>
              <a:off x="284" y="3926"/>
              <a:ext cx="5182" cy="0"/>
            </a:xfrm>
            <a:prstGeom prst="line">
              <a:avLst/>
            </a:prstGeom>
            <a:noFill/>
            <a:ln w="12700">
              <a:solidFill>
                <a:srgbClr val="BABCBE"/>
              </a:solidFill>
              <a:round/>
              <a:headEnd/>
              <a:tailEnd/>
            </a:ln>
          </p:spPr>
          <p:txBody>
            <a:bodyPr/>
            <a:lstStyle/>
            <a:p>
              <a:pPr defTabSz="913966" fontAlgn="base">
                <a:spcBef>
                  <a:spcPct val="0"/>
                </a:spcBef>
                <a:spcAft>
                  <a:spcPct val="0"/>
                </a:spcAft>
                <a:defRPr/>
              </a:pPr>
              <a:endParaRPr lang="en-US" sz="3500">
                <a:solidFill>
                  <a:srgbClr val="333333"/>
                </a:solidFill>
                <a:latin typeface="Arial" pitchFamily="34" charset="0"/>
                <a:ea typeface="ＭＳ Ｐゴシック" pitchFamily="34" charset="-128"/>
              </a:endParaRPr>
            </a:p>
          </p:txBody>
        </p:sp>
        <p:sp>
          <p:nvSpPr>
            <p:cNvPr id="1033" name="Line 8"/>
            <p:cNvSpPr>
              <a:spLocks noChangeShapeType="1"/>
            </p:cNvSpPr>
            <p:nvPr/>
          </p:nvSpPr>
          <p:spPr bwMode="auto">
            <a:xfrm>
              <a:off x="284" y="602"/>
              <a:ext cx="5182" cy="0"/>
            </a:xfrm>
            <a:prstGeom prst="line">
              <a:avLst/>
            </a:prstGeom>
            <a:noFill/>
            <a:ln w="12700">
              <a:solidFill>
                <a:srgbClr val="BABCBE"/>
              </a:solidFill>
              <a:round/>
              <a:headEnd/>
              <a:tailEnd/>
            </a:ln>
          </p:spPr>
          <p:txBody>
            <a:bodyPr/>
            <a:lstStyle/>
            <a:p>
              <a:pPr defTabSz="913966" fontAlgn="base">
                <a:spcBef>
                  <a:spcPct val="0"/>
                </a:spcBef>
                <a:spcAft>
                  <a:spcPct val="0"/>
                </a:spcAft>
                <a:defRPr/>
              </a:pPr>
              <a:endParaRPr lang="en-US" sz="3500">
                <a:solidFill>
                  <a:srgbClr val="333333"/>
                </a:solidFill>
                <a:latin typeface="Arial" pitchFamily="34" charset="0"/>
                <a:ea typeface="ＭＳ Ｐゴシック" pitchFamily="34" charset="-128"/>
              </a:endParaRPr>
            </a:p>
          </p:txBody>
        </p:sp>
        <p:sp>
          <p:nvSpPr>
            <p:cNvPr id="1034" name="Line 9"/>
            <p:cNvSpPr>
              <a:spLocks noChangeShapeType="1"/>
            </p:cNvSpPr>
            <p:nvPr/>
          </p:nvSpPr>
          <p:spPr bwMode="auto">
            <a:xfrm>
              <a:off x="284" y="150"/>
              <a:ext cx="5182" cy="0"/>
            </a:xfrm>
            <a:prstGeom prst="line">
              <a:avLst/>
            </a:prstGeom>
            <a:noFill/>
            <a:ln w="12700">
              <a:solidFill>
                <a:srgbClr val="BABCBE"/>
              </a:solidFill>
              <a:round/>
              <a:headEnd/>
              <a:tailEnd/>
            </a:ln>
          </p:spPr>
          <p:txBody>
            <a:bodyPr/>
            <a:lstStyle/>
            <a:p>
              <a:pPr defTabSz="913966" fontAlgn="base">
                <a:spcBef>
                  <a:spcPct val="0"/>
                </a:spcBef>
                <a:spcAft>
                  <a:spcPct val="0"/>
                </a:spcAft>
                <a:defRPr/>
              </a:pPr>
              <a:endParaRPr lang="en-US" sz="3500">
                <a:solidFill>
                  <a:srgbClr val="333333"/>
                </a:solidFill>
                <a:latin typeface="Arial" pitchFamily="34" charset="0"/>
                <a:ea typeface="ＭＳ Ｐゴシック" pitchFamily="34" charset="-128"/>
              </a:endParaRPr>
            </a:p>
          </p:txBody>
        </p:sp>
      </p:grpSp>
      <p:pic>
        <p:nvPicPr>
          <p:cNvPr id="1030" name="Picture 10" descr="juniper_black.png"/>
          <p:cNvPicPr>
            <a:picLocks noChangeAspect="1"/>
          </p:cNvPicPr>
          <p:nvPr/>
        </p:nvPicPr>
        <p:blipFill>
          <a:blip r:embed="rId9" cstate="print"/>
          <a:srcRect/>
          <a:stretch>
            <a:fillRect/>
          </a:stretch>
        </p:blipFill>
        <p:spPr bwMode="auto">
          <a:xfrm>
            <a:off x="12103101" y="7579997"/>
            <a:ext cx="1778000" cy="363855"/>
          </a:xfrm>
          <a:prstGeom prst="rect">
            <a:avLst/>
          </a:prstGeom>
          <a:noFill/>
          <a:ln w="9525">
            <a:noFill/>
            <a:miter lim="800000"/>
            <a:headEnd/>
            <a:tailEnd/>
          </a:ln>
        </p:spPr>
      </p:pic>
      <p:sp>
        <p:nvSpPr>
          <p:cNvPr id="1031" name="TextBox 13"/>
          <p:cNvSpPr txBox="1">
            <a:spLocks noChangeArrowheads="1"/>
          </p:cNvSpPr>
          <p:nvPr/>
        </p:nvSpPr>
        <p:spPr bwMode="auto">
          <a:xfrm>
            <a:off x="5327932" y="7488563"/>
            <a:ext cx="3982177" cy="301116"/>
          </a:xfrm>
          <a:prstGeom prst="rect">
            <a:avLst/>
          </a:prstGeom>
          <a:noFill/>
          <a:ln>
            <a:noFill/>
          </a:ln>
          <a:extLst/>
        </p:spPr>
        <p:txBody>
          <a:bodyPr wrap="none" lIns="130559" tIns="65281" rIns="130559" bIns="65281">
            <a:spAutoFit/>
          </a:bodyPr>
          <a:lstStyle/>
          <a:p>
            <a:pPr algn="ctr" defTabSz="913966" fontAlgn="base">
              <a:spcBef>
                <a:spcPct val="50000"/>
              </a:spcBef>
              <a:spcAft>
                <a:spcPct val="0"/>
              </a:spcAft>
              <a:defRPr/>
            </a:pPr>
            <a:r>
              <a:rPr lang="en-US" sz="1100">
                <a:solidFill>
                  <a:srgbClr val="807F83"/>
                </a:solidFill>
                <a:latin typeface="Arial" pitchFamily="34" charset="0"/>
                <a:ea typeface="ＭＳ Ｐゴシック" pitchFamily="34" charset="-128"/>
              </a:rPr>
              <a:t>Copyright © 2013 Juniper Networks, Inc.     www.juniper.net</a:t>
            </a:r>
          </a:p>
        </p:txBody>
      </p:sp>
    </p:spTree>
    <p:extLst>
      <p:ext uri="{BB962C8B-B14F-4D97-AF65-F5344CB8AC3E}">
        <p14:creationId xmlns:p14="http://schemas.microsoft.com/office/powerpoint/2010/main" val="2846700531"/>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7" r:id="rId6"/>
    <p:sldLayoutId id="2147484048" r:id="rId7"/>
  </p:sldLayoutIdLst>
  <p:txStyles>
    <p:titleStyle>
      <a:lvl1pPr algn="l" defTabSz="652798" rtl="0" eaLnBrk="0" fontAlgn="base" hangingPunct="0">
        <a:lnSpc>
          <a:spcPct val="90000"/>
        </a:lnSpc>
        <a:spcBef>
          <a:spcPct val="0"/>
        </a:spcBef>
        <a:spcAft>
          <a:spcPct val="20000"/>
        </a:spcAft>
        <a:defRPr lang="en-US" sz="3500" b="1" kern="1200" cap="all" dirty="0">
          <a:solidFill>
            <a:srgbClr val="292929"/>
          </a:solidFill>
          <a:latin typeface="Arial" pitchFamily="34" charset="0"/>
          <a:ea typeface="ＭＳ Ｐゴシック" charset="0"/>
          <a:cs typeface="ＭＳ Ｐゴシック" charset="0"/>
        </a:defRPr>
      </a:lvl1pPr>
      <a:lvl2pPr algn="l" defTabSz="652798" rtl="0" eaLnBrk="0" fontAlgn="base" hangingPunct="0">
        <a:lnSpc>
          <a:spcPct val="90000"/>
        </a:lnSpc>
        <a:spcBef>
          <a:spcPct val="0"/>
        </a:spcBef>
        <a:spcAft>
          <a:spcPct val="20000"/>
        </a:spcAft>
        <a:defRPr sz="3500" b="1">
          <a:solidFill>
            <a:srgbClr val="292929"/>
          </a:solidFill>
          <a:latin typeface="Arial" pitchFamily="34" charset="0"/>
          <a:ea typeface="ＭＳ Ｐゴシック" charset="0"/>
          <a:cs typeface="ＭＳ Ｐゴシック" charset="0"/>
        </a:defRPr>
      </a:lvl2pPr>
      <a:lvl3pPr algn="l" defTabSz="652798" rtl="0" eaLnBrk="0" fontAlgn="base" hangingPunct="0">
        <a:lnSpc>
          <a:spcPct val="90000"/>
        </a:lnSpc>
        <a:spcBef>
          <a:spcPct val="0"/>
        </a:spcBef>
        <a:spcAft>
          <a:spcPct val="20000"/>
        </a:spcAft>
        <a:defRPr sz="3500" b="1">
          <a:solidFill>
            <a:srgbClr val="292929"/>
          </a:solidFill>
          <a:latin typeface="Arial" pitchFamily="34" charset="0"/>
          <a:ea typeface="ＭＳ Ｐゴシック" charset="0"/>
          <a:cs typeface="ＭＳ Ｐゴシック" charset="0"/>
        </a:defRPr>
      </a:lvl3pPr>
      <a:lvl4pPr algn="l" defTabSz="652798" rtl="0" eaLnBrk="0" fontAlgn="base" hangingPunct="0">
        <a:lnSpc>
          <a:spcPct val="90000"/>
        </a:lnSpc>
        <a:spcBef>
          <a:spcPct val="0"/>
        </a:spcBef>
        <a:spcAft>
          <a:spcPct val="20000"/>
        </a:spcAft>
        <a:defRPr sz="3500" b="1">
          <a:solidFill>
            <a:srgbClr val="292929"/>
          </a:solidFill>
          <a:latin typeface="Arial" pitchFamily="34" charset="0"/>
          <a:ea typeface="ＭＳ Ｐゴシック" charset="0"/>
          <a:cs typeface="ＭＳ Ｐゴシック" charset="0"/>
        </a:defRPr>
      </a:lvl4pPr>
      <a:lvl5pPr algn="l" defTabSz="652798" rtl="0" eaLnBrk="0" fontAlgn="base" hangingPunct="0">
        <a:lnSpc>
          <a:spcPct val="90000"/>
        </a:lnSpc>
        <a:spcBef>
          <a:spcPct val="0"/>
        </a:spcBef>
        <a:spcAft>
          <a:spcPct val="20000"/>
        </a:spcAft>
        <a:defRPr sz="3500" b="1">
          <a:solidFill>
            <a:srgbClr val="292929"/>
          </a:solidFill>
          <a:latin typeface="Arial" pitchFamily="34" charset="0"/>
          <a:ea typeface="ＭＳ Ｐゴシック" charset="0"/>
          <a:cs typeface="ＭＳ Ｐゴシック" charset="0"/>
        </a:defRPr>
      </a:lvl5pPr>
      <a:lvl6pPr marL="652798" algn="l" defTabSz="652798" rtl="0" eaLnBrk="1" fontAlgn="base" hangingPunct="1">
        <a:lnSpc>
          <a:spcPct val="90000"/>
        </a:lnSpc>
        <a:spcBef>
          <a:spcPct val="0"/>
        </a:spcBef>
        <a:spcAft>
          <a:spcPct val="20000"/>
        </a:spcAft>
        <a:defRPr sz="3500" b="1">
          <a:solidFill>
            <a:srgbClr val="292929"/>
          </a:solidFill>
          <a:latin typeface="Arial" pitchFamily="34" charset="0"/>
        </a:defRPr>
      </a:lvl6pPr>
      <a:lvl7pPr marL="1305602" algn="l" defTabSz="652798" rtl="0" eaLnBrk="1" fontAlgn="base" hangingPunct="1">
        <a:lnSpc>
          <a:spcPct val="90000"/>
        </a:lnSpc>
        <a:spcBef>
          <a:spcPct val="0"/>
        </a:spcBef>
        <a:spcAft>
          <a:spcPct val="20000"/>
        </a:spcAft>
        <a:defRPr sz="3500" b="1">
          <a:solidFill>
            <a:srgbClr val="292929"/>
          </a:solidFill>
          <a:latin typeface="Arial" pitchFamily="34" charset="0"/>
        </a:defRPr>
      </a:lvl7pPr>
      <a:lvl8pPr marL="1958406" algn="l" defTabSz="652798" rtl="0" eaLnBrk="1" fontAlgn="base" hangingPunct="1">
        <a:lnSpc>
          <a:spcPct val="90000"/>
        </a:lnSpc>
        <a:spcBef>
          <a:spcPct val="0"/>
        </a:spcBef>
        <a:spcAft>
          <a:spcPct val="20000"/>
        </a:spcAft>
        <a:defRPr sz="3500" b="1">
          <a:solidFill>
            <a:srgbClr val="292929"/>
          </a:solidFill>
          <a:latin typeface="Arial" pitchFamily="34" charset="0"/>
        </a:defRPr>
      </a:lvl8pPr>
      <a:lvl9pPr marL="2611205" algn="l" defTabSz="652798" rtl="0" eaLnBrk="1" fontAlgn="base" hangingPunct="1">
        <a:lnSpc>
          <a:spcPct val="90000"/>
        </a:lnSpc>
        <a:spcBef>
          <a:spcPct val="0"/>
        </a:spcBef>
        <a:spcAft>
          <a:spcPct val="20000"/>
        </a:spcAft>
        <a:defRPr sz="3500" b="1">
          <a:solidFill>
            <a:srgbClr val="292929"/>
          </a:solidFill>
          <a:latin typeface="Arial" pitchFamily="34" charset="0"/>
        </a:defRPr>
      </a:lvl9pPr>
    </p:titleStyle>
    <p:bodyStyle>
      <a:lvl1pPr marL="160939" indent="-160939" algn="l" rtl="0" eaLnBrk="0" fontAlgn="base" hangingPunct="0">
        <a:spcBef>
          <a:spcPts val="1143"/>
        </a:spcBef>
        <a:spcAft>
          <a:spcPts val="571"/>
        </a:spcAft>
        <a:buClr>
          <a:schemeClr val="tx1"/>
        </a:buClr>
        <a:buSzPct val="25000"/>
        <a:buFont typeface="Arial" charset="0"/>
        <a:buChar char=" "/>
        <a:defRPr lang="en-US" sz="3100" kern="1200" dirty="0">
          <a:solidFill>
            <a:schemeClr val="tx1"/>
          </a:solidFill>
          <a:latin typeface="Arial" pitchFamily="34" charset="0"/>
          <a:ea typeface="ＭＳ Ｐゴシック" charset="0"/>
          <a:cs typeface="ＭＳ Ｐゴシック" charset="0"/>
        </a:defRPr>
      </a:lvl1pPr>
      <a:lvl2pPr marL="813741" indent="-321867" algn="l" rtl="0" eaLnBrk="0" fontAlgn="base" hangingPunct="0">
        <a:spcBef>
          <a:spcPct val="0"/>
        </a:spcBef>
        <a:spcAft>
          <a:spcPts val="715"/>
        </a:spcAft>
        <a:buClr>
          <a:schemeClr val="tx1"/>
        </a:buClr>
        <a:buSzPct val="90000"/>
        <a:buFont typeface="Wingdings" pitchFamily="2" charset="2"/>
        <a:buChar char="§"/>
        <a:defRPr lang="en-US" sz="2900" kern="1200" dirty="0">
          <a:solidFill>
            <a:schemeClr val="tx1"/>
          </a:solidFill>
          <a:latin typeface="Arial" pitchFamily="34" charset="0"/>
          <a:ea typeface="ＭＳ Ｐゴシック" charset="0"/>
          <a:cs typeface="+mn-cs"/>
        </a:defRPr>
      </a:lvl2pPr>
      <a:lvl3pPr marL="1219475" indent="-319603" algn="l" rtl="0" eaLnBrk="0" fontAlgn="base" hangingPunct="0">
        <a:spcBef>
          <a:spcPct val="0"/>
        </a:spcBef>
        <a:spcAft>
          <a:spcPts val="715"/>
        </a:spcAft>
        <a:buClr>
          <a:schemeClr val="tx1"/>
        </a:buClr>
        <a:buSzPct val="96000"/>
        <a:buFont typeface="Wingdings" pitchFamily="2" charset="2"/>
        <a:buChar char="§"/>
        <a:defRPr lang="en-US" kern="1200" dirty="0">
          <a:solidFill>
            <a:schemeClr val="tx1"/>
          </a:solidFill>
          <a:latin typeface="Arial" pitchFamily="34" charset="0"/>
          <a:ea typeface="ＭＳ Ｐゴシック" charset="0"/>
          <a:cs typeface="+mn-cs"/>
        </a:defRPr>
      </a:lvl3pPr>
      <a:lvl4pPr marL="1638802" indent="-333201" algn="l" rtl="0" eaLnBrk="0" fontAlgn="base" hangingPunct="0">
        <a:spcBef>
          <a:spcPct val="0"/>
        </a:spcBef>
        <a:spcAft>
          <a:spcPts val="715"/>
        </a:spcAft>
        <a:buClr>
          <a:schemeClr val="tx1"/>
        </a:buClr>
        <a:buFont typeface="Arial" charset="0"/>
        <a:buChar char="–"/>
        <a:defRPr lang="en-US" sz="2300" kern="1200" dirty="0">
          <a:solidFill>
            <a:schemeClr val="tx1"/>
          </a:solidFill>
          <a:latin typeface="Arial" pitchFamily="34" charset="0"/>
          <a:ea typeface="ＭＳ Ｐゴシック" charset="0"/>
          <a:cs typeface="+mn-cs"/>
        </a:defRPr>
      </a:lvl4pPr>
      <a:lvl5pPr marL="2044532" indent="-247067" algn="l" rtl="0" eaLnBrk="0" fontAlgn="base" hangingPunct="0">
        <a:spcBef>
          <a:spcPct val="0"/>
        </a:spcBef>
        <a:spcAft>
          <a:spcPts val="715"/>
        </a:spcAft>
        <a:buClr>
          <a:schemeClr val="tx1"/>
        </a:buClr>
        <a:buFont typeface="Arial" charset="0"/>
        <a:buChar char="-"/>
        <a:defRPr lang="en-US" sz="2300" kern="1200" dirty="0">
          <a:solidFill>
            <a:schemeClr val="tx1"/>
          </a:solidFill>
          <a:latin typeface="Arial" pitchFamily="34" charset="0"/>
          <a:ea typeface="ＭＳ Ｐゴシック" charset="0"/>
          <a:cs typeface="+mn-cs"/>
        </a:defRPr>
      </a:lvl5pPr>
      <a:lvl6pPr marL="3590397" indent="-326397" algn="l" defTabSz="1305602"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3198" indent="-326397" algn="l" defTabSz="1305602"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6000" indent="-326397" algn="l" defTabSz="1305602"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48801" indent="-326397" algn="l" defTabSz="1305602"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5602" rtl="0" eaLnBrk="1" latinLnBrk="0" hangingPunct="1">
        <a:defRPr sz="2700" kern="1200">
          <a:solidFill>
            <a:schemeClr val="tx1"/>
          </a:solidFill>
          <a:latin typeface="+mn-lt"/>
          <a:ea typeface="+mn-ea"/>
          <a:cs typeface="+mn-cs"/>
        </a:defRPr>
      </a:lvl1pPr>
      <a:lvl2pPr marL="652798" algn="l" defTabSz="1305602" rtl="0" eaLnBrk="1" latinLnBrk="0" hangingPunct="1">
        <a:defRPr sz="2700" kern="1200">
          <a:solidFill>
            <a:schemeClr val="tx1"/>
          </a:solidFill>
          <a:latin typeface="+mn-lt"/>
          <a:ea typeface="+mn-ea"/>
          <a:cs typeface="+mn-cs"/>
        </a:defRPr>
      </a:lvl2pPr>
      <a:lvl3pPr marL="1305602" algn="l" defTabSz="1305602" rtl="0" eaLnBrk="1" latinLnBrk="0" hangingPunct="1">
        <a:defRPr sz="2700" kern="1200">
          <a:solidFill>
            <a:schemeClr val="tx1"/>
          </a:solidFill>
          <a:latin typeface="+mn-lt"/>
          <a:ea typeface="+mn-ea"/>
          <a:cs typeface="+mn-cs"/>
        </a:defRPr>
      </a:lvl3pPr>
      <a:lvl4pPr marL="1958406" algn="l" defTabSz="1305602" rtl="0" eaLnBrk="1" latinLnBrk="0" hangingPunct="1">
        <a:defRPr sz="2700" kern="1200">
          <a:solidFill>
            <a:schemeClr val="tx1"/>
          </a:solidFill>
          <a:latin typeface="+mn-lt"/>
          <a:ea typeface="+mn-ea"/>
          <a:cs typeface="+mn-cs"/>
        </a:defRPr>
      </a:lvl4pPr>
      <a:lvl5pPr marL="2611205" algn="l" defTabSz="1305602" rtl="0" eaLnBrk="1" latinLnBrk="0" hangingPunct="1">
        <a:defRPr sz="2700" kern="1200">
          <a:solidFill>
            <a:schemeClr val="tx1"/>
          </a:solidFill>
          <a:latin typeface="+mn-lt"/>
          <a:ea typeface="+mn-ea"/>
          <a:cs typeface="+mn-cs"/>
        </a:defRPr>
      </a:lvl5pPr>
      <a:lvl6pPr marL="3264001" algn="l" defTabSz="1305602" rtl="0" eaLnBrk="1" latinLnBrk="0" hangingPunct="1">
        <a:defRPr sz="2700" kern="1200">
          <a:solidFill>
            <a:schemeClr val="tx1"/>
          </a:solidFill>
          <a:latin typeface="+mn-lt"/>
          <a:ea typeface="+mn-ea"/>
          <a:cs typeface="+mn-cs"/>
        </a:defRPr>
      </a:lvl6pPr>
      <a:lvl7pPr marL="3916802" algn="l" defTabSz="1305602" rtl="0" eaLnBrk="1" latinLnBrk="0" hangingPunct="1">
        <a:defRPr sz="2700" kern="1200">
          <a:solidFill>
            <a:schemeClr val="tx1"/>
          </a:solidFill>
          <a:latin typeface="+mn-lt"/>
          <a:ea typeface="+mn-ea"/>
          <a:cs typeface="+mn-cs"/>
        </a:defRPr>
      </a:lvl7pPr>
      <a:lvl8pPr marL="4569600" algn="l" defTabSz="1305602" rtl="0" eaLnBrk="1" latinLnBrk="0" hangingPunct="1">
        <a:defRPr sz="2700" kern="1200">
          <a:solidFill>
            <a:schemeClr val="tx1"/>
          </a:solidFill>
          <a:latin typeface="+mn-lt"/>
          <a:ea typeface="+mn-ea"/>
          <a:cs typeface="+mn-cs"/>
        </a:defRPr>
      </a:lvl8pPr>
      <a:lvl9pPr marL="5222404" algn="l" defTabSz="1305602" rtl="0" eaLnBrk="1" latinLnBrk="0" hangingPunct="1">
        <a:defRPr sz="27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1" y="306705"/>
            <a:ext cx="13152120" cy="889635"/>
          </a:xfrm>
          <a:prstGeom prst="rect">
            <a:avLst/>
          </a:prstGeom>
          <a:noFill/>
          <a:ln w="9525" algn="ctr">
            <a:noFill/>
            <a:miter lim="800000"/>
            <a:headEnd/>
            <a:tailEnd/>
          </a:ln>
        </p:spPr>
        <p:txBody>
          <a:bodyPr vert="horz" wrap="square" lIns="0" tIns="65309" rIns="130619" bIns="65309" numCol="1" anchor="b" anchorCtr="0" compatLnSpc="1">
            <a:prstTxWarp prst="textNoShape">
              <a:avLst/>
            </a:prstTxWarp>
          </a:bodyPr>
          <a:lstStyle/>
          <a:p>
            <a:pPr lvl="0"/>
            <a:r>
              <a:rPr lang="en-US" noProof="0" smtClean="0"/>
              <a:t>Click to edit </a:t>
            </a:r>
            <a:br>
              <a:rPr lang="en-US" noProof="0" smtClean="0"/>
            </a:br>
            <a:r>
              <a:rPr lang="en-US" noProof="0" smtClean="0"/>
              <a:t>Master title style</a:t>
            </a:r>
            <a:endParaRPr lang="en-US" noProof="0"/>
          </a:p>
        </p:txBody>
      </p:sp>
      <p:sp>
        <p:nvSpPr>
          <p:cNvPr id="1027" name="Text Placeholder 2"/>
          <p:cNvSpPr>
            <a:spLocks noGrp="1"/>
          </p:cNvSpPr>
          <p:nvPr>
            <p:ph type="body" idx="1"/>
          </p:nvPr>
        </p:nvSpPr>
        <p:spPr bwMode="auto">
          <a:xfrm>
            <a:off x="589281" y="1360171"/>
            <a:ext cx="13152120" cy="5728336"/>
          </a:xfrm>
          <a:prstGeom prst="rect">
            <a:avLst/>
          </a:prstGeom>
          <a:noFill/>
          <a:ln w="9525">
            <a:noFill/>
            <a:miter lim="800000"/>
            <a:headEnd/>
            <a:tailEnd/>
          </a:ln>
        </p:spPr>
        <p:txBody>
          <a:bodyPr vert="horz" wrap="square" lIns="0" tIns="65309" rIns="130619" bIns="6530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26"/>
          <p:cNvSpPr>
            <a:spLocks noChangeArrowheads="1"/>
          </p:cNvSpPr>
          <p:nvPr/>
        </p:nvSpPr>
        <p:spPr bwMode="black">
          <a:xfrm>
            <a:off x="754381" y="7475221"/>
            <a:ext cx="848360" cy="238127"/>
          </a:xfrm>
          <a:prstGeom prst="rect">
            <a:avLst/>
          </a:prstGeom>
          <a:noFill/>
          <a:ln w="9525">
            <a:noFill/>
            <a:miter lim="800000"/>
            <a:headEnd/>
            <a:tailEnd/>
          </a:ln>
        </p:spPr>
        <p:txBody>
          <a:bodyPr wrap="none" lIns="0" tIns="0" rIns="0" bIns="0" anchor="b"/>
          <a:lstStyle/>
          <a:p>
            <a:pPr defTabSz="914377" eaLnBrk="0" fontAlgn="base" hangingPunct="0">
              <a:spcBef>
                <a:spcPct val="0"/>
              </a:spcBef>
              <a:spcAft>
                <a:spcPct val="0"/>
              </a:spcAft>
              <a:tabLst>
                <a:tab pos="659898" algn="l"/>
                <a:tab pos="6530939" algn="ctr"/>
                <a:tab pos="12086772" algn="r"/>
                <a:tab pos="12649158" algn="r"/>
              </a:tabLst>
              <a:defRPr/>
            </a:pPr>
            <a:fld id="{9662B7E8-A222-4B21-905A-B8EAA58A7666}" type="slidenum">
              <a:rPr lang="en-US" sz="1500">
                <a:solidFill>
                  <a:srgbClr val="807F83"/>
                </a:solidFill>
                <a:latin typeface="Arial" pitchFamily="34" charset="0"/>
                <a:ea typeface="ＭＳ Ｐゴシック" pitchFamily="34" charset="-128"/>
              </a:rPr>
              <a:pPr defTabSz="914377" eaLnBrk="0" fontAlgn="base" hangingPunct="0">
                <a:spcBef>
                  <a:spcPct val="0"/>
                </a:spcBef>
                <a:spcAft>
                  <a:spcPct val="0"/>
                </a:spcAft>
                <a:tabLst>
                  <a:tab pos="659898" algn="l"/>
                  <a:tab pos="6530939" algn="ctr"/>
                  <a:tab pos="12086772" algn="r"/>
                  <a:tab pos="12649158" algn="r"/>
                </a:tabLst>
                <a:defRPr/>
              </a:pPr>
              <a:t>‹#›</a:t>
            </a:fld>
            <a:endParaRPr lang="en-US" sz="1500">
              <a:solidFill>
                <a:srgbClr val="807F83"/>
              </a:solidFill>
              <a:latin typeface="Arial" pitchFamily="34" charset="0"/>
              <a:ea typeface="ＭＳ Ｐゴシック" pitchFamily="34" charset="-128"/>
            </a:endParaRPr>
          </a:p>
        </p:txBody>
      </p:sp>
      <p:grpSp>
        <p:nvGrpSpPr>
          <p:cNvPr id="1029" name="Group 6"/>
          <p:cNvGrpSpPr>
            <a:grpSpLocks/>
          </p:cNvGrpSpPr>
          <p:nvPr/>
        </p:nvGrpSpPr>
        <p:grpSpPr bwMode="auto">
          <a:xfrm>
            <a:off x="721362" y="285751"/>
            <a:ext cx="13185141" cy="7193280"/>
            <a:chOff x="284" y="150"/>
            <a:chExt cx="5182" cy="3776"/>
          </a:xfrm>
        </p:grpSpPr>
        <p:sp>
          <p:nvSpPr>
            <p:cNvPr id="1032" name="Line 7"/>
            <p:cNvSpPr>
              <a:spLocks noChangeShapeType="1"/>
            </p:cNvSpPr>
            <p:nvPr/>
          </p:nvSpPr>
          <p:spPr bwMode="auto">
            <a:xfrm>
              <a:off x="284" y="3926"/>
              <a:ext cx="5182" cy="0"/>
            </a:xfrm>
            <a:prstGeom prst="line">
              <a:avLst/>
            </a:prstGeom>
            <a:noFill/>
            <a:ln w="12700">
              <a:solidFill>
                <a:srgbClr val="BABCBE"/>
              </a:solidFill>
              <a:round/>
              <a:headEnd/>
              <a:tailEnd/>
            </a:ln>
          </p:spPr>
          <p:txBody>
            <a:bodyPr/>
            <a:lstStyle/>
            <a:p>
              <a:pPr defTabSz="914377" fontAlgn="base">
                <a:spcBef>
                  <a:spcPct val="0"/>
                </a:spcBef>
                <a:spcAft>
                  <a:spcPct val="0"/>
                </a:spcAft>
                <a:defRPr/>
              </a:pPr>
              <a:endParaRPr lang="en-US" sz="3500">
                <a:solidFill>
                  <a:srgbClr val="333333"/>
                </a:solidFill>
                <a:latin typeface="Arial" pitchFamily="34" charset="0"/>
                <a:ea typeface="ＭＳ Ｐゴシック" pitchFamily="34" charset="-128"/>
              </a:endParaRPr>
            </a:p>
          </p:txBody>
        </p:sp>
        <p:sp>
          <p:nvSpPr>
            <p:cNvPr id="1033" name="Line 8"/>
            <p:cNvSpPr>
              <a:spLocks noChangeShapeType="1"/>
            </p:cNvSpPr>
            <p:nvPr/>
          </p:nvSpPr>
          <p:spPr bwMode="auto">
            <a:xfrm>
              <a:off x="284" y="602"/>
              <a:ext cx="5182" cy="0"/>
            </a:xfrm>
            <a:prstGeom prst="line">
              <a:avLst/>
            </a:prstGeom>
            <a:noFill/>
            <a:ln w="12700">
              <a:solidFill>
                <a:srgbClr val="BABCBE"/>
              </a:solidFill>
              <a:round/>
              <a:headEnd/>
              <a:tailEnd/>
            </a:ln>
          </p:spPr>
          <p:txBody>
            <a:bodyPr/>
            <a:lstStyle/>
            <a:p>
              <a:pPr defTabSz="914377" fontAlgn="base">
                <a:spcBef>
                  <a:spcPct val="0"/>
                </a:spcBef>
                <a:spcAft>
                  <a:spcPct val="0"/>
                </a:spcAft>
                <a:defRPr/>
              </a:pPr>
              <a:endParaRPr lang="en-US" sz="3500">
                <a:solidFill>
                  <a:srgbClr val="333333"/>
                </a:solidFill>
                <a:latin typeface="Arial" pitchFamily="34" charset="0"/>
                <a:ea typeface="ＭＳ Ｐゴシック" pitchFamily="34" charset="-128"/>
              </a:endParaRPr>
            </a:p>
          </p:txBody>
        </p:sp>
        <p:sp>
          <p:nvSpPr>
            <p:cNvPr id="1034" name="Line 9"/>
            <p:cNvSpPr>
              <a:spLocks noChangeShapeType="1"/>
            </p:cNvSpPr>
            <p:nvPr/>
          </p:nvSpPr>
          <p:spPr bwMode="auto">
            <a:xfrm>
              <a:off x="284" y="150"/>
              <a:ext cx="5182" cy="0"/>
            </a:xfrm>
            <a:prstGeom prst="line">
              <a:avLst/>
            </a:prstGeom>
            <a:noFill/>
            <a:ln w="12700">
              <a:solidFill>
                <a:srgbClr val="BABCBE"/>
              </a:solidFill>
              <a:round/>
              <a:headEnd/>
              <a:tailEnd/>
            </a:ln>
          </p:spPr>
          <p:txBody>
            <a:bodyPr/>
            <a:lstStyle/>
            <a:p>
              <a:pPr defTabSz="914377" fontAlgn="base">
                <a:spcBef>
                  <a:spcPct val="0"/>
                </a:spcBef>
                <a:spcAft>
                  <a:spcPct val="0"/>
                </a:spcAft>
                <a:defRPr/>
              </a:pPr>
              <a:endParaRPr lang="en-US" sz="3500">
                <a:solidFill>
                  <a:srgbClr val="333333"/>
                </a:solidFill>
                <a:latin typeface="Arial" pitchFamily="34" charset="0"/>
                <a:ea typeface="ＭＳ Ｐゴシック" pitchFamily="34" charset="-128"/>
              </a:endParaRPr>
            </a:p>
          </p:txBody>
        </p:sp>
      </p:grpSp>
      <p:pic>
        <p:nvPicPr>
          <p:cNvPr id="1030" name="Picture 10" descr="juniper_black.png"/>
          <p:cNvPicPr>
            <a:picLocks noChangeAspect="1"/>
          </p:cNvPicPr>
          <p:nvPr/>
        </p:nvPicPr>
        <p:blipFill>
          <a:blip r:embed="rId9" cstate="print"/>
          <a:srcRect/>
          <a:stretch>
            <a:fillRect/>
          </a:stretch>
        </p:blipFill>
        <p:spPr bwMode="auto">
          <a:xfrm>
            <a:off x="12103101" y="7579997"/>
            <a:ext cx="1778000" cy="363855"/>
          </a:xfrm>
          <a:prstGeom prst="rect">
            <a:avLst/>
          </a:prstGeom>
          <a:noFill/>
          <a:ln w="9525">
            <a:noFill/>
            <a:miter lim="800000"/>
            <a:headEnd/>
            <a:tailEnd/>
          </a:ln>
        </p:spPr>
      </p:pic>
      <p:sp>
        <p:nvSpPr>
          <p:cNvPr id="1031" name="TextBox 13"/>
          <p:cNvSpPr txBox="1">
            <a:spLocks noChangeArrowheads="1"/>
          </p:cNvSpPr>
          <p:nvPr/>
        </p:nvSpPr>
        <p:spPr bwMode="auto">
          <a:xfrm>
            <a:off x="5327863" y="7488558"/>
            <a:ext cx="3982299" cy="301175"/>
          </a:xfrm>
          <a:prstGeom prst="rect">
            <a:avLst/>
          </a:prstGeom>
          <a:noFill/>
          <a:ln>
            <a:noFill/>
          </a:ln>
          <a:extLst/>
        </p:spPr>
        <p:txBody>
          <a:bodyPr wrap="none" lIns="130619" tIns="65309" rIns="130619" bIns="65309">
            <a:spAutoFit/>
          </a:bodyPr>
          <a:lstStyle/>
          <a:p>
            <a:pPr algn="ctr" defTabSz="914377" fontAlgn="base">
              <a:spcBef>
                <a:spcPct val="50000"/>
              </a:spcBef>
              <a:spcAft>
                <a:spcPct val="0"/>
              </a:spcAft>
              <a:defRPr/>
            </a:pPr>
            <a:r>
              <a:rPr lang="en-US" sz="1100">
                <a:solidFill>
                  <a:srgbClr val="807F83"/>
                </a:solidFill>
                <a:latin typeface="Arial" pitchFamily="34" charset="0"/>
                <a:ea typeface="ＭＳ Ｐゴシック" pitchFamily="34" charset="-128"/>
              </a:rPr>
              <a:t>Copyright © 2013 Juniper Networks, Inc.     www.juniper.net</a:t>
            </a:r>
          </a:p>
        </p:txBody>
      </p:sp>
    </p:spTree>
    <p:extLst>
      <p:ext uri="{BB962C8B-B14F-4D97-AF65-F5344CB8AC3E}">
        <p14:creationId xmlns:p14="http://schemas.microsoft.com/office/powerpoint/2010/main" val="124943273"/>
      </p:ext>
    </p:extLst>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7" r:id="rId7"/>
  </p:sldLayoutIdLst>
  <p:txStyles>
    <p:titleStyle>
      <a:lvl1pPr algn="l" defTabSz="653094" rtl="0" eaLnBrk="0" fontAlgn="base" hangingPunct="0">
        <a:lnSpc>
          <a:spcPct val="90000"/>
        </a:lnSpc>
        <a:spcBef>
          <a:spcPct val="0"/>
        </a:spcBef>
        <a:spcAft>
          <a:spcPct val="20000"/>
        </a:spcAft>
        <a:defRPr lang="en-US" sz="3500" b="1" kern="1200" cap="all" dirty="0">
          <a:solidFill>
            <a:srgbClr val="292929"/>
          </a:solidFill>
          <a:latin typeface="Arial" pitchFamily="34" charset="0"/>
          <a:ea typeface="ＭＳ Ｐゴシック" charset="0"/>
          <a:cs typeface="ＭＳ Ｐゴシック" charset="0"/>
        </a:defRPr>
      </a:lvl1pPr>
      <a:lvl2pPr algn="l" defTabSz="653094" rtl="0" eaLnBrk="0" fontAlgn="base" hangingPunct="0">
        <a:lnSpc>
          <a:spcPct val="90000"/>
        </a:lnSpc>
        <a:spcBef>
          <a:spcPct val="0"/>
        </a:spcBef>
        <a:spcAft>
          <a:spcPct val="20000"/>
        </a:spcAft>
        <a:defRPr sz="3500" b="1">
          <a:solidFill>
            <a:srgbClr val="292929"/>
          </a:solidFill>
          <a:latin typeface="Arial" pitchFamily="34" charset="0"/>
          <a:ea typeface="ＭＳ Ｐゴシック" charset="0"/>
          <a:cs typeface="ＭＳ Ｐゴシック" charset="0"/>
        </a:defRPr>
      </a:lvl2pPr>
      <a:lvl3pPr algn="l" defTabSz="653094" rtl="0" eaLnBrk="0" fontAlgn="base" hangingPunct="0">
        <a:lnSpc>
          <a:spcPct val="90000"/>
        </a:lnSpc>
        <a:spcBef>
          <a:spcPct val="0"/>
        </a:spcBef>
        <a:spcAft>
          <a:spcPct val="20000"/>
        </a:spcAft>
        <a:defRPr sz="3500" b="1">
          <a:solidFill>
            <a:srgbClr val="292929"/>
          </a:solidFill>
          <a:latin typeface="Arial" pitchFamily="34" charset="0"/>
          <a:ea typeface="ＭＳ Ｐゴシック" charset="0"/>
          <a:cs typeface="ＭＳ Ｐゴシック" charset="0"/>
        </a:defRPr>
      </a:lvl3pPr>
      <a:lvl4pPr algn="l" defTabSz="653094" rtl="0" eaLnBrk="0" fontAlgn="base" hangingPunct="0">
        <a:lnSpc>
          <a:spcPct val="90000"/>
        </a:lnSpc>
        <a:spcBef>
          <a:spcPct val="0"/>
        </a:spcBef>
        <a:spcAft>
          <a:spcPct val="20000"/>
        </a:spcAft>
        <a:defRPr sz="3500" b="1">
          <a:solidFill>
            <a:srgbClr val="292929"/>
          </a:solidFill>
          <a:latin typeface="Arial" pitchFamily="34" charset="0"/>
          <a:ea typeface="ＭＳ Ｐゴシック" charset="0"/>
          <a:cs typeface="ＭＳ Ｐゴシック" charset="0"/>
        </a:defRPr>
      </a:lvl4pPr>
      <a:lvl5pPr algn="l" defTabSz="653094" rtl="0" eaLnBrk="0" fontAlgn="base" hangingPunct="0">
        <a:lnSpc>
          <a:spcPct val="90000"/>
        </a:lnSpc>
        <a:spcBef>
          <a:spcPct val="0"/>
        </a:spcBef>
        <a:spcAft>
          <a:spcPct val="20000"/>
        </a:spcAft>
        <a:defRPr sz="3500" b="1">
          <a:solidFill>
            <a:srgbClr val="292929"/>
          </a:solidFill>
          <a:latin typeface="Arial" pitchFamily="34" charset="0"/>
          <a:ea typeface="ＭＳ Ｐゴシック" charset="0"/>
          <a:cs typeface="ＭＳ Ｐゴシック" charset="0"/>
        </a:defRPr>
      </a:lvl5pPr>
      <a:lvl6pPr marL="653094" algn="l" defTabSz="653094" rtl="0" eaLnBrk="1" fontAlgn="base" hangingPunct="1">
        <a:lnSpc>
          <a:spcPct val="90000"/>
        </a:lnSpc>
        <a:spcBef>
          <a:spcPct val="0"/>
        </a:spcBef>
        <a:spcAft>
          <a:spcPct val="20000"/>
        </a:spcAft>
        <a:defRPr sz="3500" b="1">
          <a:solidFill>
            <a:srgbClr val="292929"/>
          </a:solidFill>
          <a:latin typeface="Arial" pitchFamily="34" charset="0"/>
        </a:defRPr>
      </a:lvl6pPr>
      <a:lvl7pPr marL="1306187" algn="l" defTabSz="653094" rtl="0" eaLnBrk="1" fontAlgn="base" hangingPunct="1">
        <a:lnSpc>
          <a:spcPct val="90000"/>
        </a:lnSpc>
        <a:spcBef>
          <a:spcPct val="0"/>
        </a:spcBef>
        <a:spcAft>
          <a:spcPct val="20000"/>
        </a:spcAft>
        <a:defRPr sz="3500" b="1">
          <a:solidFill>
            <a:srgbClr val="292929"/>
          </a:solidFill>
          <a:latin typeface="Arial" pitchFamily="34" charset="0"/>
        </a:defRPr>
      </a:lvl7pPr>
      <a:lvl8pPr marL="1959282" algn="l" defTabSz="653094" rtl="0" eaLnBrk="1" fontAlgn="base" hangingPunct="1">
        <a:lnSpc>
          <a:spcPct val="90000"/>
        </a:lnSpc>
        <a:spcBef>
          <a:spcPct val="0"/>
        </a:spcBef>
        <a:spcAft>
          <a:spcPct val="20000"/>
        </a:spcAft>
        <a:defRPr sz="3500" b="1">
          <a:solidFill>
            <a:srgbClr val="292929"/>
          </a:solidFill>
          <a:latin typeface="Arial" pitchFamily="34" charset="0"/>
        </a:defRPr>
      </a:lvl8pPr>
      <a:lvl9pPr marL="2612376" algn="l" defTabSz="653094" rtl="0" eaLnBrk="1" fontAlgn="base" hangingPunct="1">
        <a:lnSpc>
          <a:spcPct val="90000"/>
        </a:lnSpc>
        <a:spcBef>
          <a:spcPct val="0"/>
        </a:spcBef>
        <a:spcAft>
          <a:spcPct val="20000"/>
        </a:spcAft>
        <a:defRPr sz="3500" b="1">
          <a:solidFill>
            <a:srgbClr val="292929"/>
          </a:solidFill>
          <a:latin typeface="Arial" pitchFamily="34" charset="0"/>
        </a:defRPr>
      </a:lvl9pPr>
    </p:titleStyle>
    <p:bodyStyle>
      <a:lvl1pPr marL="161007" indent="-161007" algn="l" rtl="0" eaLnBrk="0" fontAlgn="base" hangingPunct="0">
        <a:spcBef>
          <a:spcPts val="1143"/>
        </a:spcBef>
        <a:spcAft>
          <a:spcPts val="571"/>
        </a:spcAft>
        <a:buClr>
          <a:schemeClr val="tx1"/>
        </a:buClr>
        <a:buSzPct val="25000"/>
        <a:buFont typeface="Arial" charset="0"/>
        <a:buChar char=" "/>
        <a:defRPr lang="en-US" sz="3100" kern="1200" dirty="0">
          <a:solidFill>
            <a:schemeClr val="tx1"/>
          </a:solidFill>
          <a:latin typeface="Arial" pitchFamily="34" charset="0"/>
          <a:ea typeface="ＭＳ Ｐゴシック" charset="0"/>
          <a:cs typeface="ＭＳ Ｐゴシック" charset="0"/>
        </a:defRPr>
      </a:lvl1pPr>
      <a:lvl2pPr marL="814101" indent="-322012" algn="l" rtl="0" eaLnBrk="0" fontAlgn="base" hangingPunct="0">
        <a:spcBef>
          <a:spcPct val="0"/>
        </a:spcBef>
        <a:spcAft>
          <a:spcPts val="715"/>
        </a:spcAft>
        <a:buClr>
          <a:schemeClr val="tx1"/>
        </a:buClr>
        <a:buSzPct val="90000"/>
        <a:buFont typeface="Wingdings" pitchFamily="2" charset="2"/>
        <a:buChar char="§"/>
        <a:defRPr lang="en-US" sz="2900" kern="1200" dirty="0">
          <a:solidFill>
            <a:schemeClr val="tx1"/>
          </a:solidFill>
          <a:latin typeface="Arial" pitchFamily="34" charset="0"/>
          <a:ea typeface="ＭＳ Ｐゴシック" charset="0"/>
          <a:cs typeface="+mn-cs"/>
        </a:defRPr>
      </a:lvl2pPr>
      <a:lvl3pPr marL="1220016" indent="-319745" algn="l" rtl="0" eaLnBrk="0" fontAlgn="base" hangingPunct="0">
        <a:spcBef>
          <a:spcPct val="0"/>
        </a:spcBef>
        <a:spcAft>
          <a:spcPts val="715"/>
        </a:spcAft>
        <a:buClr>
          <a:schemeClr val="tx1"/>
        </a:buClr>
        <a:buSzPct val="96000"/>
        <a:buFont typeface="Wingdings" pitchFamily="2" charset="2"/>
        <a:buChar char="§"/>
        <a:defRPr lang="en-US" kern="1200" dirty="0">
          <a:solidFill>
            <a:schemeClr val="tx1"/>
          </a:solidFill>
          <a:latin typeface="Arial" pitchFamily="34" charset="0"/>
          <a:ea typeface="ＭＳ Ｐゴシック" charset="0"/>
          <a:cs typeface="+mn-cs"/>
        </a:defRPr>
      </a:lvl3pPr>
      <a:lvl4pPr marL="1639538" indent="-333350" algn="l" rtl="0" eaLnBrk="0" fontAlgn="base" hangingPunct="0">
        <a:spcBef>
          <a:spcPct val="0"/>
        </a:spcBef>
        <a:spcAft>
          <a:spcPts val="715"/>
        </a:spcAft>
        <a:buClr>
          <a:schemeClr val="tx1"/>
        </a:buClr>
        <a:buFont typeface="Arial" charset="0"/>
        <a:buChar char="–"/>
        <a:defRPr lang="en-US" sz="2300" kern="1200" dirty="0">
          <a:solidFill>
            <a:schemeClr val="tx1"/>
          </a:solidFill>
          <a:latin typeface="Arial" pitchFamily="34" charset="0"/>
          <a:ea typeface="ＭＳ Ｐゴシック" charset="0"/>
          <a:cs typeface="+mn-cs"/>
        </a:defRPr>
      </a:lvl4pPr>
      <a:lvl5pPr marL="2045454" indent="-247179" algn="l" rtl="0" eaLnBrk="0" fontAlgn="base" hangingPunct="0">
        <a:spcBef>
          <a:spcPct val="0"/>
        </a:spcBef>
        <a:spcAft>
          <a:spcPts val="715"/>
        </a:spcAft>
        <a:buClr>
          <a:schemeClr val="tx1"/>
        </a:buClr>
        <a:buFont typeface="Arial" charset="0"/>
        <a:buChar char="-"/>
        <a:defRPr lang="en-US" sz="2300" kern="1200" dirty="0">
          <a:solidFill>
            <a:schemeClr val="tx1"/>
          </a:solidFill>
          <a:latin typeface="Arial" pitchFamily="34" charset="0"/>
          <a:ea typeface="ＭＳ Ｐゴシック" charset="0"/>
          <a:cs typeface="+mn-cs"/>
        </a:defRPr>
      </a:lvl5pPr>
      <a:lvl6pPr marL="3592017" indent="-326547" algn="l" defTabSz="1306187"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110" indent="-326547" algn="l" defTabSz="1306187"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204" indent="-326547" algn="l" defTabSz="1306187"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299" indent="-326547" algn="l" defTabSz="1306187"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6187" rtl="0" eaLnBrk="1" latinLnBrk="0" hangingPunct="1">
        <a:defRPr sz="2700" kern="1200">
          <a:solidFill>
            <a:schemeClr val="tx1"/>
          </a:solidFill>
          <a:latin typeface="+mn-lt"/>
          <a:ea typeface="+mn-ea"/>
          <a:cs typeface="+mn-cs"/>
        </a:defRPr>
      </a:lvl1pPr>
      <a:lvl2pPr marL="653094" algn="l" defTabSz="1306187" rtl="0" eaLnBrk="1" latinLnBrk="0" hangingPunct="1">
        <a:defRPr sz="2700" kern="1200">
          <a:solidFill>
            <a:schemeClr val="tx1"/>
          </a:solidFill>
          <a:latin typeface="+mn-lt"/>
          <a:ea typeface="+mn-ea"/>
          <a:cs typeface="+mn-cs"/>
        </a:defRPr>
      </a:lvl2pPr>
      <a:lvl3pPr marL="1306187" algn="l" defTabSz="1306187" rtl="0" eaLnBrk="1" latinLnBrk="0" hangingPunct="1">
        <a:defRPr sz="2700" kern="1200">
          <a:solidFill>
            <a:schemeClr val="tx1"/>
          </a:solidFill>
          <a:latin typeface="+mn-lt"/>
          <a:ea typeface="+mn-ea"/>
          <a:cs typeface="+mn-cs"/>
        </a:defRPr>
      </a:lvl3pPr>
      <a:lvl4pPr marL="1959282" algn="l" defTabSz="1306187" rtl="0" eaLnBrk="1" latinLnBrk="0" hangingPunct="1">
        <a:defRPr sz="2700" kern="1200">
          <a:solidFill>
            <a:schemeClr val="tx1"/>
          </a:solidFill>
          <a:latin typeface="+mn-lt"/>
          <a:ea typeface="+mn-ea"/>
          <a:cs typeface="+mn-cs"/>
        </a:defRPr>
      </a:lvl4pPr>
      <a:lvl5pPr marL="2612376" algn="l" defTabSz="1306187" rtl="0" eaLnBrk="1" latinLnBrk="0" hangingPunct="1">
        <a:defRPr sz="2700" kern="1200">
          <a:solidFill>
            <a:schemeClr val="tx1"/>
          </a:solidFill>
          <a:latin typeface="+mn-lt"/>
          <a:ea typeface="+mn-ea"/>
          <a:cs typeface="+mn-cs"/>
        </a:defRPr>
      </a:lvl5pPr>
      <a:lvl6pPr marL="3265469" algn="l" defTabSz="1306187" rtl="0" eaLnBrk="1" latinLnBrk="0" hangingPunct="1">
        <a:defRPr sz="2700" kern="1200">
          <a:solidFill>
            <a:schemeClr val="tx1"/>
          </a:solidFill>
          <a:latin typeface="+mn-lt"/>
          <a:ea typeface="+mn-ea"/>
          <a:cs typeface="+mn-cs"/>
        </a:defRPr>
      </a:lvl6pPr>
      <a:lvl7pPr marL="3918563" algn="l" defTabSz="1306187" rtl="0" eaLnBrk="1" latinLnBrk="0" hangingPunct="1">
        <a:defRPr sz="2700" kern="1200">
          <a:solidFill>
            <a:schemeClr val="tx1"/>
          </a:solidFill>
          <a:latin typeface="+mn-lt"/>
          <a:ea typeface="+mn-ea"/>
          <a:cs typeface="+mn-cs"/>
        </a:defRPr>
      </a:lvl7pPr>
      <a:lvl8pPr marL="4571656" algn="l" defTabSz="1306187" rtl="0" eaLnBrk="1" latinLnBrk="0" hangingPunct="1">
        <a:defRPr sz="2700" kern="1200">
          <a:solidFill>
            <a:schemeClr val="tx1"/>
          </a:solidFill>
          <a:latin typeface="+mn-lt"/>
          <a:ea typeface="+mn-ea"/>
          <a:cs typeface="+mn-cs"/>
        </a:defRPr>
      </a:lvl8pPr>
      <a:lvl9pPr marL="5224752" algn="l" defTabSz="1306187" rtl="0" eaLnBrk="1" latinLnBrk="0" hangingPunct="1">
        <a:defRPr sz="27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Box 8"/>
          <p:cNvSpPr txBox="1"/>
          <p:nvPr/>
        </p:nvSpPr>
        <p:spPr>
          <a:xfrm>
            <a:off x="11718330" y="7873025"/>
            <a:ext cx="2719151" cy="261584"/>
          </a:xfrm>
          <a:prstGeom prst="rect">
            <a:avLst/>
          </a:prstGeom>
          <a:noFill/>
        </p:spPr>
        <p:txBody>
          <a:bodyPr wrap="none" lIns="91412" tIns="45707" rIns="91412" bIns="45707" rtlCol="0" anchor="b" anchorCtr="0">
            <a:spAutoFit/>
          </a:bodyPr>
          <a:lstStyle>
            <a:defPPr>
              <a:defRPr lang="en-US"/>
            </a:defPPr>
            <a:lvl1pPr algn="r">
              <a:defRPr sz="1100">
                <a:solidFill>
                  <a:srgbClr val="344A58">
                    <a:alpha val="50000"/>
                  </a:srgbClr>
                </a:solidFill>
                <a:latin typeface="Arial"/>
                <a:cs typeface="Arial"/>
              </a:defRPr>
            </a:lvl1pPr>
          </a:lstStyle>
          <a:p>
            <a:pPr defTabSz="548525"/>
            <a:r>
              <a:rPr lang="en-US" dirty="0"/>
              <a:t>Copyright © 2014 Juniper Networks, Inc. </a:t>
            </a:r>
          </a:p>
        </p:txBody>
      </p:sp>
      <p:sp>
        <p:nvSpPr>
          <p:cNvPr id="11" name="Rectangle 26"/>
          <p:cNvSpPr>
            <a:spLocks noChangeArrowheads="1"/>
          </p:cNvSpPr>
          <p:nvPr/>
        </p:nvSpPr>
        <p:spPr bwMode="black">
          <a:xfrm>
            <a:off x="184800" y="7886153"/>
            <a:ext cx="357019" cy="261587"/>
          </a:xfrm>
          <a:prstGeom prst="rect">
            <a:avLst/>
          </a:prstGeom>
          <a:noFill/>
          <a:extLst/>
        </p:spPr>
        <p:txBody>
          <a:bodyPr wrap="none" lIns="91412" tIns="45707" rIns="91412" bIns="45707" rtlCol="0" anchor="b" anchorCtr="0">
            <a:spAutoFit/>
          </a:bodyPr>
          <a:lstStyle/>
          <a:p>
            <a:pPr defTabSz="548525"/>
            <a:fld id="{5266C0E3-FCB2-4D10-9980-6DFC0D8FABCB}" type="slidenum">
              <a:rPr lang="en-US" sz="1100">
                <a:solidFill>
                  <a:srgbClr val="344A58">
                    <a:alpha val="50000"/>
                  </a:srgbClr>
                </a:solidFill>
                <a:latin typeface="Arial"/>
                <a:cs typeface="Arial"/>
              </a:rPr>
              <a:pPr defTabSz="548525"/>
              <a:t>‹#›</a:t>
            </a:fld>
            <a:endParaRPr lang="en-US" sz="1100">
              <a:solidFill>
                <a:srgbClr val="344A58">
                  <a:alpha val="50000"/>
                </a:srgbClr>
              </a:solidFill>
              <a:latin typeface="Arial"/>
              <a:cs typeface="Arial"/>
            </a:endParaRPr>
          </a:p>
        </p:txBody>
      </p:sp>
    </p:spTree>
    <p:extLst>
      <p:ext uri="{BB962C8B-B14F-4D97-AF65-F5344CB8AC3E}">
        <p14:creationId xmlns:p14="http://schemas.microsoft.com/office/powerpoint/2010/main" val="200520433"/>
      </p:ext>
    </p:extLst>
  </p:cSld>
  <p:clrMap bg1="lt1" tx1="dk1" bg2="lt2" tx2="dk2" accent1="accent1" accent2="accent2" accent3="accent3" accent4="accent4" accent5="accent5" accent6="accent6" hlink="hlink" folHlink="folHlink"/>
  <p:sldLayoutIdLst>
    <p:sldLayoutId id="2147484059" r:id="rId1"/>
    <p:sldLayoutId id="2147484061"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548525" rtl="0" eaLnBrk="1" latinLnBrk="0" hangingPunct="1">
        <a:spcBef>
          <a:spcPct val="0"/>
        </a:spcBef>
        <a:buNone/>
        <a:defRPr sz="4000" b="1" i="0" kern="1200">
          <a:solidFill>
            <a:schemeClr val="accent6"/>
          </a:solidFill>
          <a:latin typeface="Arial"/>
          <a:ea typeface="+mj-ea"/>
          <a:cs typeface="Arial"/>
        </a:defRPr>
      </a:lvl1pPr>
    </p:titleStyle>
    <p:bodyStyle>
      <a:lvl1pPr marL="411394" indent="-411394" algn="l" defTabSz="548525" rtl="0" eaLnBrk="1" latinLnBrk="0" hangingPunct="1">
        <a:spcBef>
          <a:spcPct val="20000"/>
        </a:spcBef>
        <a:buFont typeface="Arial"/>
        <a:buChar char="•"/>
        <a:defRPr sz="3900" kern="1200">
          <a:solidFill>
            <a:schemeClr val="tx1">
              <a:lumMod val="50000"/>
            </a:schemeClr>
          </a:solidFill>
          <a:latin typeface="Arial"/>
          <a:ea typeface="+mn-ea"/>
          <a:cs typeface="Arial"/>
        </a:defRPr>
      </a:lvl1pPr>
      <a:lvl2pPr marL="891352" indent="-342829" algn="l" defTabSz="548525" rtl="0" eaLnBrk="1" latinLnBrk="0" hangingPunct="1">
        <a:spcBef>
          <a:spcPct val="20000"/>
        </a:spcBef>
        <a:buFont typeface="Arial"/>
        <a:buChar char="–"/>
        <a:defRPr sz="3700" kern="1200">
          <a:solidFill>
            <a:schemeClr val="tx1">
              <a:lumMod val="50000"/>
            </a:schemeClr>
          </a:solidFill>
          <a:latin typeface="Arial"/>
          <a:ea typeface="+mn-ea"/>
          <a:cs typeface="Arial"/>
        </a:defRPr>
      </a:lvl2pPr>
      <a:lvl3pPr marL="1371308" indent="-274264" algn="l" defTabSz="548525" rtl="0" eaLnBrk="1" latinLnBrk="0" hangingPunct="1">
        <a:spcBef>
          <a:spcPct val="20000"/>
        </a:spcBef>
        <a:buFont typeface="Arial"/>
        <a:buChar char="•"/>
        <a:defRPr sz="2900" kern="1200">
          <a:solidFill>
            <a:schemeClr val="tx1">
              <a:lumMod val="50000"/>
            </a:schemeClr>
          </a:solidFill>
          <a:latin typeface="Arial"/>
          <a:ea typeface="+mn-ea"/>
          <a:cs typeface="Arial"/>
        </a:defRPr>
      </a:lvl3pPr>
      <a:lvl4pPr marL="1919829" indent="-274264" algn="l" defTabSz="548525" rtl="0" eaLnBrk="1" latinLnBrk="0" hangingPunct="1">
        <a:spcBef>
          <a:spcPct val="20000"/>
        </a:spcBef>
        <a:buFont typeface="Arial"/>
        <a:buChar char="–"/>
        <a:defRPr sz="2400" kern="1200">
          <a:solidFill>
            <a:schemeClr val="tx1">
              <a:lumMod val="50000"/>
            </a:schemeClr>
          </a:solidFill>
          <a:latin typeface="Arial"/>
          <a:ea typeface="+mn-ea"/>
          <a:cs typeface="Arial"/>
        </a:defRPr>
      </a:lvl4pPr>
      <a:lvl5pPr marL="2468353" indent="-274264" algn="l" defTabSz="548525" rtl="0" eaLnBrk="1" latinLnBrk="0" hangingPunct="1">
        <a:spcBef>
          <a:spcPct val="20000"/>
        </a:spcBef>
        <a:buFont typeface="Arial"/>
        <a:buChar char="»"/>
        <a:defRPr sz="2400" kern="1200">
          <a:solidFill>
            <a:schemeClr val="tx1">
              <a:lumMod val="50000"/>
            </a:schemeClr>
          </a:solidFill>
          <a:latin typeface="Arial"/>
          <a:ea typeface="+mn-ea"/>
          <a:cs typeface="Arial"/>
        </a:defRPr>
      </a:lvl5pPr>
      <a:lvl6pPr marL="3016877" indent="-274264" algn="l" defTabSz="548525" rtl="0" eaLnBrk="1" latinLnBrk="0" hangingPunct="1">
        <a:spcBef>
          <a:spcPct val="20000"/>
        </a:spcBef>
        <a:buFont typeface="Arial"/>
        <a:buChar char="•"/>
        <a:defRPr sz="2400" kern="1200">
          <a:solidFill>
            <a:schemeClr val="tx1"/>
          </a:solidFill>
          <a:latin typeface="+mn-lt"/>
          <a:ea typeface="+mn-ea"/>
          <a:cs typeface="+mn-cs"/>
        </a:defRPr>
      </a:lvl6pPr>
      <a:lvl7pPr marL="3565403" indent="-274264" algn="l" defTabSz="548525" rtl="0" eaLnBrk="1" latinLnBrk="0" hangingPunct="1">
        <a:spcBef>
          <a:spcPct val="20000"/>
        </a:spcBef>
        <a:buFont typeface="Arial"/>
        <a:buChar char="•"/>
        <a:defRPr sz="2400" kern="1200">
          <a:solidFill>
            <a:schemeClr val="tx1"/>
          </a:solidFill>
          <a:latin typeface="+mn-lt"/>
          <a:ea typeface="+mn-ea"/>
          <a:cs typeface="+mn-cs"/>
        </a:defRPr>
      </a:lvl7pPr>
      <a:lvl8pPr marL="4113926" indent="-274264" algn="l" defTabSz="548525" rtl="0" eaLnBrk="1" latinLnBrk="0" hangingPunct="1">
        <a:spcBef>
          <a:spcPct val="20000"/>
        </a:spcBef>
        <a:buFont typeface="Arial"/>
        <a:buChar char="•"/>
        <a:defRPr sz="2400" kern="1200">
          <a:solidFill>
            <a:schemeClr val="tx1"/>
          </a:solidFill>
          <a:latin typeface="+mn-lt"/>
          <a:ea typeface="+mn-ea"/>
          <a:cs typeface="+mn-cs"/>
        </a:defRPr>
      </a:lvl8pPr>
      <a:lvl9pPr marL="4662449" indent="-274264" algn="l" defTabSz="548525"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525" rtl="0" eaLnBrk="1" latinLnBrk="0" hangingPunct="1">
        <a:defRPr sz="2300" kern="1200">
          <a:solidFill>
            <a:schemeClr val="tx1"/>
          </a:solidFill>
          <a:latin typeface="+mn-lt"/>
          <a:ea typeface="+mn-ea"/>
          <a:cs typeface="+mn-cs"/>
        </a:defRPr>
      </a:lvl1pPr>
      <a:lvl2pPr marL="548525" algn="l" defTabSz="548525" rtl="0" eaLnBrk="1" latinLnBrk="0" hangingPunct="1">
        <a:defRPr sz="2300" kern="1200">
          <a:solidFill>
            <a:schemeClr val="tx1"/>
          </a:solidFill>
          <a:latin typeface="+mn-lt"/>
          <a:ea typeface="+mn-ea"/>
          <a:cs typeface="+mn-cs"/>
        </a:defRPr>
      </a:lvl2pPr>
      <a:lvl3pPr marL="1097045" algn="l" defTabSz="548525" rtl="0" eaLnBrk="1" latinLnBrk="0" hangingPunct="1">
        <a:defRPr sz="2300" kern="1200">
          <a:solidFill>
            <a:schemeClr val="tx1"/>
          </a:solidFill>
          <a:latin typeface="+mn-lt"/>
          <a:ea typeface="+mn-ea"/>
          <a:cs typeface="+mn-cs"/>
        </a:defRPr>
      </a:lvl3pPr>
      <a:lvl4pPr marL="1645571" algn="l" defTabSz="548525" rtl="0" eaLnBrk="1" latinLnBrk="0" hangingPunct="1">
        <a:defRPr sz="2300" kern="1200">
          <a:solidFill>
            <a:schemeClr val="tx1"/>
          </a:solidFill>
          <a:latin typeface="+mn-lt"/>
          <a:ea typeface="+mn-ea"/>
          <a:cs typeface="+mn-cs"/>
        </a:defRPr>
      </a:lvl4pPr>
      <a:lvl5pPr marL="2194094" algn="l" defTabSz="548525" rtl="0" eaLnBrk="1" latinLnBrk="0" hangingPunct="1">
        <a:defRPr sz="2300" kern="1200">
          <a:solidFill>
            <a:schemeClr val="tx1"/>
          </a:solidFill>
          <a:latin typeface="+mn-lt"/>
          <a:ea typeface="+mn-ea"/>
          <a:cs typeface="+mn-cs"/>
        </a:defRPr>
      </a:lvl5pPr>
      <a:lvl6pPr marL="2742615" algn="l" defTabSz="548525" rtl="0" eaLnBrk="1" latinLnBrk="0" hangingPunct="1">
        <a:defRPr sz="2300" kern="1200">
          <a:solidFill>
            <a:schemeClr val="tx1"/>
          </a:solidFill>
          <a:latin typeface="+mn-lt"/>
          <a:ea typeface="+mn-ea"/>
          <a:cs typeface="+mn-cs"/>
        </a:defRPr>
      </a:lvl6pPr>
      <a:lvl7pPr marL="3291139" algn="l" defTabSz="548525" rtl="0" eaLnBrk="1" latinLnBrk="0" hangingPunct="1">
        <a:defRPr sz="2300" kern="1200">
          <a:solidFill>
            <a:schemeClr val="tx1"/>
          </a:solidFill>
          <a:latin typeface="+mn-lt"/>
          <a:ea typeface="+mn-ea"/>
          <a:cs typeface="+mn-cs"/>
        </a:defRPr>
      </a:lvl7pPr>
      <a:lvl8pPr marL="3839661" algn="l" defTabSz="548525" rtl="0" eaLnBrk="1" latinLnBrk="0" hangingPunct="1">
        <a:defRPr sz="2300" kern="1200">
          <a:solidFill>
            <a:schemeClr val="tx1"/>
          </a:solidFill>
          <a:latin typeface="+mn-lt"/>
          <a:ea typeface="+mn-ea"/>
          <a:cs typeface="+mn-cs"/>
        </a:defRPr>
      </a:lvl8pPr>
      <a:lvl9pPr marL="4388185" algn="l" defTabSz="548525" rtl="0" eaLnBrk="1" latinLnBrk="0" hangingPunct="1">
        <a:defRPr sz="23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invGray">
      <p:bgPr>
        <a:solidFill>
          <a:schemeClr val="tx1"/>
        </a:solidFill>
        <a:effectLst/>
      </p:bgPr>
    </p:bg>
    <p:spTree>
      <p:nvGrpSpPr>
        <p:cNvPr id="1" name=""/>
        <p:cNvGrpSpPr/>
        <p:nvPr/>
      </p:nvGrpSpPr>
      <p:grpSpPr>
        <a:xfrm>
          <a:off x="0" y="0"/>
          <a:ext cx="0" cy="0"/>
          <a:chOff x="0" y="0"/>
          <a:chExt cx="0" cy="0"/>
        </a:xfrm>
      </p:grpSpPr>
      <p:pic>
        <p:nvPicPr>
          <p:cNvPr id="9" name="Picture 8" descr="\\psf\Host\Volumes\EP File Share\ Juniper\Major Tasks\Template Redesign\Development\Round 14_Light Template Dev\Artwork\Light Template Artwork\Backgrounds\White-Gradient-Background_75_Noise_75.png"/>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3620" y="0"/>
            <a:ext cx="14623179" cy="82296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userDrawn="1"/>
        </p:nvSpPr>
        <p:spPr>
          <a:xfrm>
            <a:off x="-2816" y="0"/>
            <a:ext cx="14630400" cy="82296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1097077">
              <a:spcAft>
                <a:spcPts val="720"/>
              </a:spcAft>
            </a:pPr>
            <a:endParaRPr lang="en-US" sz="1900">
              <a:solidFill>
                <a:srgbClr val="FFFFFF"/>
              </a:solidFill>
              <a:latin typeface="Arial"/>
            </a:endParaRPr>
          </a:p>
        </p:txBody>
      </p:sp>
    </p:spTree>
    <p:extLst>
      <p:ext uri="{BB962C8B-B14F-4D97-AF65-F5344CB8AC3E}">
        <p14:creationId xmlns:p14="http://schemas.microsoft.com/office/powerpoint/2010/main" val="3714143768"/>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 id="2147484074" r:id="rId12"/>
    <p:sldLayoutId id="2147484075" r:id="rId13"/>
    <p:sldLayoutId id="2147484076" r:id="rId14"/>
    <p:sldLayoutId id="2147484077" r:id="rId15"/>
    <p:sldLayoutId id="2147484078" r:id="rId16"/>
    <p:sldLayoutId id="2147484079" r:id="rId17"/>
    <p:sldLayoutId id="2147484080"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ctr" defTabSz="987371" rtl="0" eaLnBrk="1" latinLnBrk="0" hangingPunct="1">
        <a:spcBef>
          <a:spcPct val="0"/>
        </a:spcBef>
        <a:buNone/>
        <a:defRPr sz="4900" kern="1200">
          <a:solidFill>
            <a:schemeClr val="tx1"/>
          </a:solidFill>
          <a:latin typeface="+mj-lt"/>
          <a:ea typeface="+mj-ea"/>
          <a:cs typeface="+mj-cs"/>
        </a:defRPr>
      </a:lvl1pPr>
    </p:titleStyle>
    <p:bodyStyle>
      <a:lvl1pPr marL="370264" indent="-370264" algn="l" defTabSz="987371"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02239" indent="-308552" algn="l" defTabSz="987371"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34213" indent="-246842" algn="l" defTabSz="987371"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27893" indent="-246842" algn="l" defTabSz="987371"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221580" indent="-246842" algn="l" defTabSz="987371"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715265" indent="-246842" algn="l" defTabSz="987371"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208950" indent="-246842" algn="l" defTabSz="987371"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702637" indent="-246842" algn="l" defTabSz="987371"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196324" indent="-246842" algn="l" defTabSz="987371"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987371" rtl="0" eaLnBrk="1" latinLnBrk="0" hangingPunct="1">
        <a:defRPr sz="1900" kern="1200">
          <a:solidFill>
            <a:schemeClr val="tx1"/>
          </a:solidFill>
          <a:latin typeface="+mn-lt"/>
          <a:ea typeface="+mn-ea"/>
          <a:cs typeface="+mn-cs"/>
        </a:defRPr>
      </a:lvl1pPr>
      <a:lvl2pPr marL="493685" algn="l" defTabSz="987371" rtl="0" eaLnBrk="1" latinLnBrk="0" hangingPunct="1">
        <a:defRPr sz="1900" kern="1200">
          <a:solidFill>
            <a:schemeClr val="tx1"/>
          </a:solidFill>
          <a:latin typeface="+mn-lt"/>
          <a:ea typeface="+mn-ea"/>
          <a:cs typeface="+mn-cs"/>
        </a:defRPr>
      </a:lvl2pPr>
      <a:lvl3pPr marL="987371" algn="l" defTabSz="987371" rtl="0" eaLnBrk="1" latinLnBrk="0" hangingPunct="1">
        <a:defRPr sz="1900" kern="1200">
          <a:solidFill>
            <a:schemeClr val="tx1"/>
          </a:solidFill>
          <a:latin typeface="+mn-lt"/>
          <a:ea typeface="+mn-ea"/>
          <a:cs typeface="+mn-cs"/>
        </a:defRPr>
      </a:lvl3pPr>
      <a:lvl4pPr marL="1481055" algn="l" defTabSz="987371" rtl="0" eaLnBrk="1" latinLnBrk="0" hangingPunct="1">
        <a:defRPr sz="1900" kern="1200">
          <a:solidFill>
            <a:schemeClr val="tx1"/>
          </a:solidFill>
          <a:latin typeface="+mn-lt"/>
          <a:ea typeface="+mn-ea"/>
          <a:cs typeface="+mn-cs"/>
        </a:defRPr>
      </a:lvl4pPr>
      <a:lvl5pPr marL="1974741" algn="l" defTabSz="987371" rtl="0" eaLnBrk="1" latinLnBrk="0" hangingPunct="1">
        <a:defRPr sz="1900" kern="1200">
          <a:solidFill>
            <a:schemeClr val="tx1"/>
          </a:solidFill>
          <a:latin typeface="+mn-lt"/>
          <a:ea typeface="+mn-ea"/>
          <a:cs typeface="+mn-cs"/>
        </a:defRPr>
      </a:lvl5pPr>
      <a:lvl6pPr marL="2468424" algn="l" defTabSz="987371" rtl="0" eaLnBrk="1" latinLnBrk="0" hangingPunct="1">
        <a:defRPr sz="1900" kern="1200">
          <a:solidFill>
            <a:schemeClr val="tx1"/>
          </a:solidFill>
          <a:latin typeface="+mn-lt"/>
          <a:ea typeface="+mn-ea"/>
          <a:cs typeface="+mn-cs"/>
        </a:defRPr>
      </a:lvl6pPr>
      <a:lvl7pPr marL="2962109" algn="l" defTabSz="987371" rtl="0" eaLnBrk="1" latinLnBrk="0" hangingPunct="1">
        <a:defRPr sz="1900" kern="1200">
          <a:solidFill>
            <a:schemeClr val="tx1"/>
          </a:solidFill>
          <a:latin typeface="+mn-lt"/>
          <a:ea typeface="+mn-ea"/>
          <a:cs typeface="+mn-cs"/>
        </a:defRPr>
      </a:lvl7pPr>
      <a:lvl8pPr marL="3455792" algn="l" defTabSz="987371" rtl="0" eaLnBrk="1" latinLnBrk="0" hangingPunct="1">
        <a:defRPr sz="1900" kern="1200">
          <a:solidFill>
            <a:schemeClr val="tx1"/>
          </a:solidFill>
          <a:latin typeface="+mn-lt"/>
          <a:ea typeface="+mn-ea"/>
          <a:cs typeface="+mn-cs"/>
        </a:defRPr>
      </a:lvl8pPr>
      <a:lvl9pPr marL="3949476" algn="l" defTabSz="987371" rtl="0" eaLnBrk="1" latinLnBrk="0" hangingPunct="1">
        <a:defRPr sz="19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bwMode="invGray">
      <p:bgPr>
        <a:solidFill>
          <a:schemeClr val="tx1"/>
        </a:solidFill>
        <a:effectLst/>
      </p:bgPr>
    </p:bg>
    <p:spTree>
      <p:nvGrpSpPr>
        <p:cNvPr id="1" name=""/>
        <p:cNvGrpSpPr/>
        <p:nvPr/>
      </p:nvGrpSpPr>
      <p:grpSpPr>
        <a:xfrm>
          <a:off x="0" y="0"/>
          <a:ext cx="0" cy="0"/>
          <a:chOff x="0" y="0"/>
          <a:chExt cx="0" cy="0"/>
        </a:xfrm>
      </p:grpSpPr>
      <p:pic>
        <p:nvPicPr>
          <p:cNvPr id="9" name="Picture 8" descr="\\psf\Host\Volumes\EP File Share\ Juniper\Major Tasks\Template Redesign\Development\Round 14_Light Template Dev\Artwork\Light Template Artwork\Backgrounds\White-Gradient-Background_75_Noise_75.png"/>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3620" y="0"/>
            <a:ext cx="14623179" cy="82296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userDrawn="1"/>
        </p:nvSpPr>
        <p:spPr>
          <a:xfrm>
            <a:off x="-2816" y="0"/>
            <a:ext cx="14630400" cy="82296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1097105">
              <a:spcAft>
                <a:spcPts val="720"/>
              </a:spcAft>
            </a:pPr>
            <a:endParaRPr lang="en-US" sz="1900">
              <a:solidFill>
                <a:srgbClr val="FFFFFF"/>
              </a:solidFill>
              <a:latin typeface="Arial"/>
            </a:endParaRPr>
          </a:p>
        </p:txBody>
      </p:sp>
    </p:spTree>
    <p:extLst>
      <p:ext uri="{BB962C8B-B14F-4D97-AF65-F5344CB8AC3E}">
        <p14:creationId xmlns:p14="http://schemas.microsoft.com/office/powerpoint/2010/main" val="2726870464"/>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 id="2147484093" r:id="rId12"/>
    <p:sldLayoutId id="2147484094" r:id="rId13"/>
    <p:sldLayoutId id="2147484095" r:id="rId14"/>
    <p:sldLayoutId id="2147484096" r:id="rId15"/>
    <p:sldLayoutId id="2147484097" r:id="rId16"/>
    <p:sldLayoutId id="2147484099" r:id="rId17"/>
    <p:sldLayoutId id="2147484100" r:id="rId18"/>
    <p:sldLayoutId id="2147484101" r:id="rId19"/>
    <p:sldLayoutId id="2147484102"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ctr" defTabSz="987397" rtl="0" eaLnBrk="1" latinLnBrk="0" hangingPunct="1">
        <a:spcBef>
          <a:spcPct val="0"/>
        </a:spcBef>
        <a:buNone/>
        <a:defRPr sz="4900" kern="1200">
          <a:solidFill>
            <a:schemeClr val="tx1"/>
          </a:solidFill>
          <a:latin typeface="+mj-lt"/>
          <a:ea typeface="+mj-ea"/>
          <a:cs typeface="+mj-cs"/>
        </a:defRPr>
      </a:lvl1pPr>
    </p:titleStyle>
    <p:bodyStyle>
      <a:lvl1pPr marL="370272" indent="-370272" algn="l" defTabSz="987397"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02259" indent="-308559" algn="l" defTabSz="987397"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34244" indent="-246847" algn="l" defTabSz="987397"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27938" indent="-246847" algn="l" defTabSz="987397"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221636" indent="-246847" algn="l" defTabSz="987397"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715333" indent="-246847" algn="l" defTabSz="987397"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209030" indent="-246847" algn="l" defTabSz="987397"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702729" indent="-246847" algn="l" defTabSz="987397"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196427" indent="-246847" algn="l" defTabSz="987397"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987397" rtl="0" eaLnBrk="1" latinLnBrk="0" hangingPunct="1">
        <a:defRPr sz="1900" kern="1200">
          <a:solidFill>
            <a:schemeClr val="tx1"/>
          </a:solidFill>
          <a:latin typeface="+mn-lt"/>
          <a:ea typeface="+mn-ea"/>
          <a:cs typeface="+mn-cs"/>
        </a:defRPr>
      </a:lvl1pPr>
      <a:lvl2pPr marL="493698" algn="l" defTabSz="987397" rtl="0" eaLnBrk="1" latinLnBrk="0" hangingPunct="1">
        <a:defRPr sz="1900" kern="1200">
          <a:solidFill>
            <a:schemeClr val="tx1"/>
          </a:solidFill>
          <a:latin typeface="+mn-lt"/>
          <a:ea typeface="+mn-ea"/>
          <a:cs typeface="+mn-cs"/>
        </a:defRPr>
      </a:lvl2pPr>
      <a:lvl3pPr marL="987397" algn="l" defTabSz="987397" rtl="0" eaLnBrk="1" latinLnBrk="0" hangingPunct="1">
        <a:defRPr sz="1900" kern="1200">
          <a:solidFill>
            <a:schemeClr val="tx1"/>
          </a:solidFill>
          <a:latin typeface="+mn-lt"/>
          <a:ea typeface="+mn-ea"/>
          <a:cs typeface="+mn-cs"/>
        </a:defRPr>
      </a:lvl3pPr>
      <a:lvl4pPr marL="1481090" algn="l" defTabSz="987397" rtl="0" eaLnBrk="1" latinLnBrk="0" hangingPunct="1">
        <a:defRPr sz="1900" kern="1200">
          <a:solidFill>
            <a:schemeClr val="tx1"/>
          </a:solidFill>
          <a:latin typeface="+mn-lt"/>
          <a:ea typeface="+mn-ea"/>
          <a:cs typeface="+mn-cs"/>
        </a:defRPr>
      </a:lvl4pPr>
      <a:lvl5pPr marL="1974789" algn="l" defTabSz="987397" rtl="0" eaLnBrk="1" latinLnBrk="0" hangingPunct="1">
        <a:defRPr sz="1900" kern="1200">
          <a:solidFill>
            <a:schemeClr val="tx1"/>
          </a:solidFill>
          <a:latin typeface="+mn-lt"/>
          <a:ea typeface="+mn-ea"/>
          <a:cs typeface="+mn-cs"/>
        </a:defRPr>
      </a:lvl5pPr>
      <a:lvl6pPr marL="2468485" algn="l" defTabSz="987397" rtl="0" eaLnBrk="1" latinLnBrk="0" hangingPunct="1">
        <a:defRPr sz="1900" kern="1200">
          <a:solidFill>
            <a:schemeClr val="tx1"/>
          </a:solidFill>
          <a:latin typeface="+mn-lt"/>
          <a:ea typeface="+mn-ea"/>
          <a:cs typeface="+mn-cs"/>
        </a:defRPr>
      </a:lvl6pPr>
      <a:lvl7pPr marL="2962185" algn="l" defTabSz="987397" rtl="0" eaLnBrk="1" latinLnBrk="0" hangingPunct="1">
        <a:defRPr sz="1900" kern="1200">
          <a:solidFill>
            <a:schemeClr val="tx1"/>
          </a:solidFill>
          <a:latin typeface="+mn-lt"/>
          <a:ea typeface="+mn-ea"/>
          <a:cs typeface="+mn-cs"/>
        </a:defRPr>
      </a:lvl7pPr>
      <a:lvl8pPr marL="3455880" algn="l" defTabSz="987397" rtl="0" eaLnBrk="1" latinLnBrk="0" hangingPunct="1">
        <a:defRPr sz="1900" kern="1200">
          <a:solidFill>
            <a:schemeClr val="tx1"/>
          </a:solidFill>
          <a:latin typeface="+mn-lt"/>
          <a:ea typeface="+mn-ea"/>
          <a:cs typeface="+mn-cs"/>
        </a:defRPr>
      </a:lvl8pPr>
      <a:lvl9pPr marL="3949576" algn="l" defTabSz="987397" rtl="0" eaLnBrk="1" latinLnBrk="0" hangingPunct="1">
        <a:defRPr sz="19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Box 8"/>
          <p:cNvSpPr txBox="1"/>
          <p:nvPr/>
        </p:nvSpPr>
        <p:spPr>
          <a:xfrm>
            <a:off x="11718330" y="7873025"/>
            <a:ext cx="2719151" cy="261584"/>
          </a:xfrm>
          <a:prstGeom prst="rect">
            <a:avLst/>
          </a:prstGeom>
          <a:noFill/>
        </p:spPr>
        <p:txBody>
          <a:bodyPr wrap="none" lIns="91412" tIns="45707" rIns="91412" bIns="45707" rtlCol="0" anchor="b" anchorCtr="0">
            <a:spAutoFit/>
          </a:bodyPr>
          <a:lstStyle>
            <a:defPPr>
              <a:defRPr lang="en-US"/>
            </a:defPPr>
            <a:lvl1pPr algn="r">
              <a:defRPr sz="1100">
                <a:solidFill>
                  <a:srgbClr val="344A58">
                    <a:alpha val="50000"/>
                  </a:srgbClr>
                </a:solidFill>
                <a:latin typeface="Arial"/>
                <a:cs typeface="Arial"/>
              </a:defRPr>
            </a:lvl1pPr>
          </a:lstStyle>
          <a:p>
            <a:pPr defTabSz="548525"/>
            <a:r>
              <a:rPr lang="en-US" dirty="0"/>
              <a:t>Copyright © 2014 Juniper Networks, Inc. </a:t>
            </a:r>
          </a:p>
        </p:txBody>
      </p:sp>
      <p:sp>
        <p:nvSpPr>
          <p:cNvPr id="11" name="Rectangle 26"/>
          <p:cNvSpPr>
            <a:spLocks noChangeArrowheads="1"/>
          </p:cNvSpPr>
          <p:nvPr/>
        </p:nvSpPr>
        <p:spPr bwMode="black">
          <a:xfrm>
            <a:off x="184800" y="7886153"/>
            <a:ext cx="357019" cy="261587"/>
          </a:xfrm>
          <a:prstGeom prst="rect">
            <a:avLst/>
          </a:prstGeom>
          <a:noFill/>
          <a:extLst/>
        </p:spPr>
        <p:txBody>
          <a:bodyPr wrap="none" lIns="91412" tIns="45707" rIns="91412" bIns="45707" rtlCol="0" anchor="b" anchorCtr="0">
            <a:spAutoFit/>
          </a:bodyPr>
          <a:lstStyle/>
          <a:p>
            <a:pPr defTabSz="548525"/>
            <a:fld id="{5266C0E3-FCB2-4D10-9980-6DFC0D8FABCB}" type="slidenum">
              <a:rPr lang="en-US" sz="1100">
                <a:solidFill>
                  <a:srgbClr val="344A58">
                    <a:alpha val="50000"/>
                  </a:srgbClr>
                </a:solidFill>
                <a:latin typeface="Arial"/>
                <a:cs typeface="Arial"/>
              </a:rPr>
              <a:pPr defTabSz="548525"/>
              <a:t>‹#›</a:t>
            </a:fld>
            <a:endParaRPr lang="en-US" sz="1100">
              <a:solidFill>
                <a:srgbClr val="344A58">
                  <a:alpha val="50000"/>
                </a:srgbClr>
              </a:solidFill>
              <a:latin typeface="Arial"/>
              <a:cs typeface="Arial"/>
            </a:endParaRPr>
          </a:p>
        </p:txBody>
      </p:sp>
    </p:spTree>
    <p:extLst>
      <p:ext uri="{BB962C8B-B14F-4D97-AF65-F5344CB8AC3E}">
        <p14:creationId xmlns:p14="http://schemas.microsoft.com/office/powerpoint/2010/main" val="3064795823"/>
      </p:ext>
    </p:extLst>
  </p:cSld>
  <p:clrMap bg1="lt1" tx1="dk1" bg2="lt2" tx2="dk2" accent1="accent1" accent2="accent2" accent3="accent3" accent4="accent4" accent5="accent5" accent6="accent6" hlink="hlink" folHlink="folHlink"/>
  <p:sldLayoutIdLst>
    <p:sldLayoutId id="2147484121" r:id="rId1"/>
    <p:sldLayoutId id="2147484122"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548525" rtl="0" eaLnBrk="1" latinLnBrk="0" hangingPunct="1">
        <a:spcBef>
          <a:spcPct val="0"/>
        </a:spcBef>
        <a:buNone/>
        <a:defRPr sz="4000" b="1" i="0" kern="1200">
          <a:solidFill>
            <a:schemeClr val="accent6"/>
          </a:solidFill>
          <a:latin typeface="Arial"/>
          <a:ea typeface="+mj-ea"/>
          <a:cs typeface="Arial"/>
        </a:defRPr>
      </a:lvl1pPr>
    </p:titleStyle>
    <p:bodyStyle>
      <a:lvl1pPr marL="411394" indent="-411394" algn="l" defTabSz="548525" rtl="0" eaLnBrk="1" latinLnBrk="0" hangingPunct="1">
        <a:spcBef>
          <a:spcPct val="20000"/>
        </a:spcBef>
        <a:buFont typeface="Arial"/>
        <a:buChar char="•"/>
        <a:defRPr sz="3900" kern="1200">
          <a:solidFill>
            <a:schemeClr val="tx1">
              <a:lumMod val="50000"/>
            </a:schemeClr>
          </a:solidFill>
          <a:latin typeface="Arial"/>
          <a:ea typeface="+mn-ea"/>
          <a:cs typeface="Arial"/>
        </a:defRPr>
      </a:lvl1pPr>
      <a:lvl2pPr marL="891352" indent="-342829" algn="l" defTabSz="548525" rtl="0" eaLnBrk="1" latinLnBrk="0" hangingPunct="1">
        <a:spcBef>
          <a:spcPct val="20000"/>
        </a:spcBef>
        <a:buFont typeface="Arial"/>
        <a:buChar char="–"/>
        <a:defRPr sz="3700" kern="1200">
          <a:solidFill>
            <a:schemeClr val="tx1">
              <a:lumMod val="50000"/>
            </a:schemeClr>
          </a:solidFill>
          <a:latin typeface="Arial"/>
          <a:ea typeface="+mn-ea"/>
          <a:cs typeface="Arial"/>
        </a:defRPr>
      </a:lvl2pPr>
      <a:lvl3pPr marL="1371308" indent="-274264" algn="l" defTabSz="548525" rtl="0" eaLnBrk="1" latinLnBrk="0" hangingPunct="1">
        <a:spcBef>
          <a:spcPct val="20000"/>
        </a:spcBef>
        <a:buFont typeface="Arial"/>
        <a:buChar char="•"/>
        <a:defRPr sz="2900" kern="1200">
          <a:solidFill>
            <a:schemeClr val="tx1">
              <a:lumMod val="50000"/>
            </a:schemeClr>
          </a:solidFill>
          <a:latin typeface="Arial"/>
          <a:ea typeface="+mn-ea"/>
          <a:cs typeface="Arial"/>
        </a:defRPr>
      </a:lvl3pPr>
      <a:lvl4pPr marL="1919829" indent="-274264" algn="l" defTabSz="548525" rtl="0" eaLnBrk="1" latinLnBrk="0" hangingPunct="1">
        <a:spcBef>
          <a:spcPct val="20000"/>
        </a:spcBef>
        <a:buFont typeface="Arial"/>
        <a:buChar char="–"/>
        <a:defRPr sz="2400" kern="1200">
          <a:solidFill>
            <a:schemeClr val="tx1">
              <a:lumMod val="50000"/>
            </a:schemeClr>
          </a:solidFill>
          <a:latin typeface="Arial"/>
          <a:ea typeface="+mn-ea"/>
          <a:cs typeface="Arial"/>
        </a:defRPr>
      </a:lvl4pPr>
      <a:lvl5pPr marL="2468353" indent="-274264" algn="l" defTabSz="548525" rtl="0" eaLnBrk="1" latinLnBrk="0" hangingPunct="1">
        <a:spcBef>
          <a:spcPct val="20000"/>
        </a:spcBef>
        <a:buFont typeface="Arial"/>
        <a:buChar char="»"/>
        <a:defRPr sz="2400" kern="1200">
          <a:solidFill>
            <a:schemeClr val="tx1">
              <a:lumMod val="50000"/>
            </a:schemeClr>
          </a:solidFill>
          <a:latin typeface="Arial"/>
          <a:ea typeface="+mn-ea"/>
          <a:cs typeface="Arial"/>
        </a:defRPr>
      </a:lvl5pPr>
      <a:lvl6pPr marL="3016877" indent="-274264" algn="l" defTabSz="548525" rtl="0" eaLnBrk="1" latinLnBrk="0" hangingPunct="1">
        <a:spcBef>
          <a:spcPct val="20000"/>
        </a:spcBef>
        <a:buFont typeface="Arial"/>
        <a:buChar char="•"/>
        <a:defRPr sz="2400" kern="1200">
          <a:solidFill>
            <a:schemeClr val="tx1"/>
          </a:solidFill>
          <a:latin typeface="+mn-lt"/>
          <a:ea typeface="+mn-ea"/>
          <a:cs typeface="+mn-cs"/>
        </a:defRPr>
      </a:lvl6pPr>
      <a:lvl7pPr marL="3565403" indent="-274264" algn="l" defTabSz="548525" rtl="0" eaLnBrk="1" latinLnBrk="0" hangingPunct="1">
        <a:spcBef>
          <a:spcPct val="20000"/>
        </a:spcBef>
        <a:buFont typeface="Arial"/>
        <a:buChar char="•"/>
        <a:defRPr sz="2400" kern="1200">
          <a:solidFill>
            <a:schemeClr val="tx1"/>
          </a:solidFill>
          <a:latin typeface="+mn-lt"/>
          <a:ea typeface="+mn-ea"/>
          <a:cs typeface="+mn-cs"/>
        </a:defRPr>
      </a:lvl7pPr>
      <a:lvl8pPr marL="4113926" indent="-274264" algn="l" defTabSz="548525" rtl="0" eaLnBrk="1" latinLnBrk="0" hangingPunct="1">
        <a:spcBef>
          <a:spcPct val="20000"/>
        </a:spcBef>
        <a:buFont typeface="Arial"/>
        <a:buChar char="•"/>
        <a:defRPr sz="2400" kern="1200">
          <a:solidFill>
            <a:schemeClr val="tx1"/>
          </a:solidFill>
          <a:latin typeface="+mn-lt"/>
          <a:ea typeface="+mn-ea"/>
          <a:cs typeface="+mn-cs"/>
        </a:defRPr>
      </a:lvl8pPr>
      <a:lvl9pPr marL="4662449" indent="-274264" algn="l" defTabSz="548525"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525" rtl="0" eaLnBrk="1" latinLnBrk="0" hangingPunct="1">
        <a:defRPr sz="2300" kern="1200">
          <a:solidFill>
            <a:schemeClr val="tx1"/>
          </a:solidFill>
          <a:latin typeface="+mn-lt"/>
          <a:ea typeface="+mn-ea"/>
          <a:cs typeface="+mn-cs"/>
        </a:defRPr>
      </a:lvl1pPr>
      <a:lvl2pPr marL="548525" algn="l" defTabSz="548525" rtl="0" eaLnBrk="1" latinLnBrk="0" hangingPunct="1">
        <a:defRPr sz="2300" kern="1200">
          <a:solidFill>
            <a:schemeClr val="tx1"/>
          </a:solidFill>
          <a:latin typeface="+mn-lt"/>
          <a:ea typeface="+mn-ea"/>
          <a:cs typeface="+mn-cs"/>
        </a:defRPr>
      </a:lvl2pPr>
      <a:lvl3pPr marL="1097045" algn="l" defTabSz="548525" rtl="0" eaLnBrk="1" latinLnBrk="0" hangingPunct="1">
        <a:defRPr sz="2300" kern="1200">
          <a:solidFill>
            <a:schemeClr val="tx1"/>
          </a:solidFill>
          <a:latin typeface="+mn-lt"/>
          <a:ea typeface="+mn-ea"/>
          <a:cs typeface="+mn-cs"/>
        </a:defRPr>
      </a:lvl3pPr>
      <a:lvl4pPr marL="1645571" algn="l" defTabSz="548525" rtl="0" eaLnBrk="1" latinLnBrk="0" hangingPunct="1">
        <a:defRPr sz="2300" kern="1200">
          <a:solidFill>
            <a:schemeClr val="tx1"/>
          </a:solidFill>
          <a:latin typeface="+mn-lt"/>
          <a:ea typeface="+mn-ea"/>
          <a:cs typeface="+mn-cs"/>
        </a:defRPr>
      </a:lvl4pPr>
      <a:lvl5pPr marL="2194094" algn="l" defTabSz="548525" rtl="0" eaLnBrk="1" latinLnBrk="0" hangingPunct="1">
        <a:defRPr sz="2300" kern="1200">
          <a:solidFill>
            <a:schemeClr val="tx1"/>
          </a:solidFill>
          <a:latin typeface="+mn-lt"/>
          <a:ea typeface="+mn-ea"/>
          <a:cs typeface="+mn-cs"/>
        </a:defRPr>
      </a:lvl5pPr>
      <a:lvl6pPr marL="2742615" algn="l" defTabSz="548525" rtl="0" eaLnBrk="1" latinLnBrk="0" hangingPunct="1">
        <a:defRPr sz="2300" kern="1200">
          <a:solidFill>
            <a:schemeClr val="tx1"/>
          </a:solidFill>
          <a:latin typeface="+mn-lt"/>
          <a:ea typeface="+mn-ea"/>
          <a:cs typeface="+mn-cs"/>
        </a:defRPr>
      </a:lvl6pPr>
      <a:lvl7pPr marL="3291139" algn="l" defTabSz="548525" rtl="0" eaLnBrk="1" latinLnBrk="0" hangingPunct="1">
        <a:defRPr sz="2300" kern="1200">
          <a:solidFill>
            <a:schemeClr val="tx1"/>
          </a:solidFill>
          <a:latin typeface="+mn-lt"/>
          <a:ea typeface="+mn-ea"/>
          <a:cs typeface="+mn-cs"/>
        </a:defRPr>
      </a:lvl7pPr>
      <a:lvl8pPr marL="3839661" algn="l" defTabSz="548525" rtl="0" eaLnBrk="1" latinLnBrk="0" hangingPunct="1">
        <a:defRPr sz="2300" kern="1200">
          <a:solidFill>
            <a:schemeClr val="tx1"/>
          </a:solidFill>
          <a:latin typeface="+mn-lt"/>
          <a:ea typeface="+mn-ea"/>
          <a:cs typeface="+mn-cs"/>
        </a:defRPr>
      </a:lvl8pPr>
      <a:lvl9pPr marL="4388185" algn="l" defTabSz="548525" rtl="0" eaLnBrk="1" latinLnBrk="0" hangingPunct="1">
        <a:defRPr sz="2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invGray">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4"/>
          <a:stretch>
            <a:fillRect/>
          </a:stretch>
        </p:blipFill>
        <p:spPr>
          <a:xfrm>
            <a:off x="11634402" y="263268"/>
            <a:ext cx="2705100" cy="635000"/>
          </a:xfrm>
          <a:prstGeom prst="rect">
            <a:avLst/>
          </a:prstGeom>
        </p:spPr>
      </p:pic>
    </p:spTree>
    <p:extLst>
      <p:ext uri="{BB962C8B-B14F-4D97-AF65-F5344CB8AC3E}">
        <p14:creationId xmlns:p14="http://schemas.microsoft.com/office/powerpoint/2010/main" val="737109002"/>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886" r:id="rId15"/>
    <p:sldLayoutId id="2147483887" r:id="rId16"/>
    <p:sldLayoutId id="2147483888" r:id="rId17"/>
    <p:sldLayoutId id="2147483889" r:id="rId18"/>
    <p:sldLayoutId id="2147483890" r:id="rId19"/>
    <p:sldLayoutId id="2147483891" r:id="rId20"/>
    <p:sldLayoutId id="2147483893" r:id="rId21"/>
    <p:sldLayoutId id="2147483894" r:id="rId22"/>
  </p:sldLayoutIdLst>
  <p:transition spd="med">
    <p:fade/>
  </p:transition>
  <p:timing>
    <p:tnLst>
      <p:par>
        <p:cTn id="1" dur="indefinite" restart="never" nodeType="tmRoot"/>
      </p:par>
    </p:tnLst>
  </p:timing>
  <p:hf sldNum="0" hdr="0" ftr="0" dt="0"/>
  <p:txStyles>
    <p:titleStyle>
      <a:lvl1pPr algn="ctr" defTabSz="1173257" rtl="0" eaLnBrk="1" fontAlgn="base" hangingPunct="1">
        <a:spcBef>
          <a:spcPct val="0"/>
        </a:spcBef>
        <a:spcAft>
          <a:spcPct val="0"/>
        </a:spcAft>
        <a:defRPr sz="5700" kern="1200">
          <a:solidFill>
            <a:schemeClr val="tx1"/>
          </a:solidFill>
          <a:latin typeface="+mj-lt"/>
          <a:ea typeface="ＭＳ Ｐゴシック" charset="0"/>
          <a:cs typeface="ＭＳ Ｐゴシック" charset="0"/>
        </a:defRPr>
      </a:lvl1pPr>
      <a:lvl2pPr algn="ctr" defTabSz="1173257" rtl="0" eaLnBrk="1" fontAlgn="base" hangingPunct="1">
        <a:spcBef>
          <a:spcPct val="0"/>
        </a:spcBef>
        <a:spcAft>
          <a:spcPct val="0"/>
        </a:spcAft>
        <a:defRPr sz="5700">
          <a:solidFill>
            <a:schemeClr val="tx1"/>
          </a:solidFill>
          <a:latin typeface="Arial" charset="0"/>
          <a:ea typeface="ＭＳ Ｐゴシック" charset="0"/>
          <a:cs typeface="ＭＳ Ｐゴシック" charset="0"/>
        </a:defRPr>
      </a:lvl2pPr>
      <a:lvl3pPr algn="ctr" defTabSz="1173257" rtl="0" eaLnBrk="1" fontAlgn="base" hangingPunct="1">
        <a:spcBef>
          <a:spcPct val="0"/>
        </a:spcBef>
        <a:spcAft>
          <a:spcPct val="0"/>
        </a:spcAft>
        <a:defRPr sz="5700">
          <a:solidFill>
            <a:schemeClr val="tx1"/>
          </a:solidFill>
          <a:latin typeface="Arial" charset="0"/>
          <a:ea typeface="ＭＳ Ｐゴシック" charset="0"/>
          <a:cs typeface="ＭＳ Ｐゴシック" charset="0"/>
        </a:defRPr>
      </a:lvl3pPr>
      <a:lvl4pPr algn="ctr" defTabSz="1173257" rtl="0" eaLnBrk="1" fontAlgn="base" hangingPunct="1">
        <a:spcBef>
          <a:spcPct val="0"/>
        </a:spcBef>
        <a:spcAft>
          <a:spcPct val="0"/>
        </a:spcAft>
        <a:defRPr sz="5700">
          <a:solidFill>
            <a:schemeClr val="tx1"/>
          </a:solidFill>
          <a:latin typeface="Arial" charset="0"/>
          <a:ea typeface="ＭＳ Ｐゴシック" charset="0"/>
          <a:cs typeface="ＭＳ Ｐゴシック" charset="0"/>
        </a:defRPr>
      </a:lvl4pPr>
      <a:lvl5pPr algn="ctr" defTabSz="1173257" rtl="0" eaLnBrk="1" fontAlgn="base" hangingPunct="1">
        <a:spcBef>
          <a:spcPct val="0"/>
        </a:spcBef>
        <a:spcAft>
          <a:spcPct val="0"/>
        </a:spcAft>
        <a:defRPr sz="5700">
          <a:solidFill>
            <a:schemeClr val="tx1"/>
          </a:solidFill>
          <a:latin typeface="Arial" charset="0"/>
          <a:ea typeface="ＭＳ Ｐゴシック" charset="0"/>
          <a:cs typeface="ＭＳ Ｐゴシック" charset="0"/>
        </a:defRPr>
      </a:lvl5pPr>
      <a:lvl6pPr marL="652317" algn="ctr" defTabSz="1173257" rtl="0" eaLnBrk="1" fontAlgn="base" hangingPunct="1">
        <a:spcBef>
          <a:spcPct val="0"/>
        </a:spcBef>
        <a:spcAft>
          <a:spcPct val="0"/>
        </a:spcAft>
        <a:defRPr sz="5700">
          <a:solidFill>
            <a:schemeClr val="tx1"/>
          </a:solidFill>
          <a:latin typeface="Arial" charset="0"/>
          <a:ea typeface="ＭＳ Ｐゴシック" charset="0"/>
          <a:cs typeface="ＭＳ Ｐゴシック" charset="0"/>
        </a:defRPr>
      </a:lvl6pPr>
      <a:lvl7pPr marL="1304633" algn="ctr" defTabSz="1173257" rtl="0" eaLnBrk="1" fontAlgn="base" hangingPunct="1">
        <a:spcBef>
          <a:spcPct val="0"/>
        </a:spcBef>
        <a:spcAft>
          <a:spcPct val="0"/>
        </a:spcAft>
        <a:defRPr sz="5700">
          <a:solidFill>
            <a:schemeClr val="tx1"/>
          </a:solidFill>
          <a:latin typeface="Arial" charset="0"/>
          <a:ea typeface="ＭＳ Ｐゴシック" charset="0"/>
          <a:cs typeface="ＭＳ Ｐゴシック" charset="0"/>
        </a:defRPr>
      </a:lvl7pPr>
      <a:lvl8pPr marL="1956947" algn="ctr" defTabSz="1173257" rtl="0" eaLnBrk="1" fontAlgn="base" hangingPunct="1">
        <a:spcBef>
          <a:spcPct val="0"/>
        </a:spcBef>
        <a:spcAft>
          <a:spcPct val="0"/>
        </a:spcAft>
        <a:defRPr sz="5700">
          <a:solidFill>
            <a:schemeClr val="tx1"/>
          </a:solidFill>
          <a:latin typeface="Arial" charset="0"/>
          <a:ea typeface="ＭＳ Ｐゴシック" charset="0"/>
          <a:cs typeface="ＭＳ Ｐゴシック" charset="0"/>
        </a:defRPr>
      </a:lvl8pPr>
      <a:lvl9pPr marL="2609249" algn="ctr" defTabSz="1173257" rtl="0" eaLnBrk="1" fontAlgn="base" hangingPunct="1">
        <a:spcBef>
          <a:spcPct val="0"/>
        </a:spcBef>
        <a:spcAft>
          <a:spcPct val="0"/>
        </a:spcAft>
        <a:defRPr sz="5700">
          <a:solidFill>
            <a:schemeClr val="tx1"/>
          </a:solidFill>
          <a:latin typeface="Arial" charset="0"/>
          <a:ea typeface="ＭＳ Ｐゴシック" charset="0"/>
          <a:cs typeface="ＭＳ Ｐゴシック" charset="0"/>
        </a:defRPr>
      </a:lvl9pPr>
    </p:titleStyle>
    <p:bodyStyle>
      <a:lvl1pPr marL="439406" indent="-439406" algn="l" defTabSz="1173257" rtl="0" eaLnBrk="1" fontAlgn="base" hangingPunct="1">
        <a:spcBef>
          <a:spcPct val="20000"/>
        </a:spcBef>
        <a:spcAft>
          <a:spcPct val="0"/>
        </a:spcAft>
        <a:buFont typeface="Arial" charset="0"/>
        <a:buChar char="•"/>
        <a:defRPr sz="4100" kern="1200">
          <a:solidFill>
            <a:schemeClr val="tx1"/>
          </a:solidFill>
          <a:latin typeface="+mn-lt"/>
          <a:ea typeface="ＭＳ Ｐゴシック" charset="0"/>
          <a:cs typeface="ＭＳ Ｐゴシック" charset="0"/>
        </a:defRPr>
      </a:lvl1pPr>
      <a:lvl2pPr marL="953555" indent="-364674" algn="l" defTabSz="1173257" rtl="0" eaLnBrk="1" fontAlgn="base" hangingPunct="1">
        <a:spcBef>
          <a:spcPct val="20000"/>
        </a:spcBef>
        <a:spcAft>
          <a:spcPct val="0"/>
        </a:spcAft>
        <a:buFont typeface="Arial" charset="0"/>
        <a:buChar char="–"/>
        <a:defRPr sz="3600" kern="1200">
          <a:solidFill>
            <a:schemeClr val="tx1"/>
          </a:solidFill>
          <a:latin typeface="+mn-lt"/>
          <a:ea typeface="ＭＳ Ｐゴシック" charset="0"/>
          <a:cs typeface="+mn-cs"/>
        </a:defRPr>
      </a:lvl2pPr>
      <a:lvl3pPr marL="1465446" indent="-292179" algn="l" defTabSz="1173257" rtl="0" eaLnBrk="1" fontAlgn="base" hangingPunct="1">
        <a:spcBef>
          <a:spcPct val="20000"/>
        </a:spcBef>
        <a:spcAft>
          <a:spcPct val="0"/>
        </a:spcAft>
        <a:buFont typeface="Arial" charset="0"/>
        <a:buChar char="•"/>
        <a:defRPr sz="3100" kern="1200">
          <a:solidFill>
            <a:schemeClr val="tx1"/>
          </a:solidFill>
          <a:latin typeface="+mn-lt"/>
          <a:ea typeface="ＭＳ Ｐゴシック" charset="0"/>
          <a:cs typeface="+mn-cs"/>
        </a:defRPr>
      </a:lvl3pPr>
      <a:lvl4pPr marL="2052054" indent="-292179" algn="l" defTabSz="1173257" rtl="0" eaLnBrk="1" fontAlgn="base" hangingPunct="1">
        <a:spcBef>
          <a:spcPct val="20000"/>
        </a:spcBef>
        <a:spcAft>
          <a:spcPct val="0"/>
        </a:spcAft>
        <a:buFont typeface="Arial" charset="0"/>
        <a:buChar char="–"/>
        <a:defRPr kern="1200">
          <a:solidFill>
            <a:schemeClr val="tx1"/>
          </a:solidFill>
          <a:latin typeface="+mn-lt"/>
          <a:ea typeface="ＭＳ Ｐゴシック" charset="0"/>
          <a:cs typeface="+mn-cs"/>
        </a:defRPr>
      </a:lvl4pPr>
      <a:lvl5pPr marL="2640949" indent="-292179" algn="l" defTabSz="1173257" rtl="0" eaLnBrk="1" fontAlgn="base" hangingPunct="1">
        <a:spcBef>
          <a:spcPct val="20000"/>
        </a:spcBef>
        <a:spcAft>
          <a:spcPct val="0"/>
        </a:spcAft>
        <a:buFont typeface="Arial" charset="0"/>
        <a:buChar char="»"/>
        <a:defRPr kern="1200">
          <a:solidFill>
            <a:schemeClr val="tx1"/>
          </a:solidFill>
          <a:latin typeface="+mn-lt"/>
          <a:ea typeface="ＭＳ Ｐゴシック" charset="0"/>
          <a:cs typeface="+mn-cs"/>
        </a:defRPr>
      </a:lvl5pPr>
      <a:lvl6pPr marL="3228161" indent="-293459" algn="l" defTabSz="117387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815090" indent="-293459" algn="l" defTabSz="117387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402031" indent="-293459" algn="l" defTabSz="117387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4988962" indent="-293459" algn="l" defTabSz="117387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173877" rtl="0" eaLnBrk="1" latinLnBrk="0" hangingPunct="1">
        <a:defRPr sz="2300" kern="1200">
          <a:solidFill>
            <a:schemeClr val="tx1"/>
          </a:solidFill>
          <a:latin typeface="+mn-lt"/>
          <a:ea typeface="+mn-ea"/>
          <a:cs typeface="+mn-cs"/>
        </a:defRPr>
      </a:lvl1pPr>
      <a:lvl2pPr marL="586932" algn="l" defTabSz="1173877" rtl="0" eaLnBrk="1" latinLnBrk="0" hangingPunct="1">
        <a:defRPr sz="2300" kern="1200">
          <a:solidFill>
            <a:schemeClr val="tx1"/>
          </a:solidFill>
          <a:latin typeface="+mn-lt"/>
          <a:ea typeface="+mn-ea"/>
          <a:cs typeface="+mn-cs"/>
        </a:defRPr>
      </a:lvl2pPr>
      <a:lvl3pPr marL="1173877" algn="l" defTabSz="1173877" rtl="0" eaLnBrk="1" latinLnBrk="0" hangingPunct="1">
        <a:defRPr sz="2300" kern="1200">
          <a:solidFill>
            <a:schemeClr val="tx1"/>
          </a:solidFill>
          <a:latin typeface="+mn-lt"/>
          <a:ea typeface="+mn-ea"/>
          <a:cs typeface="+mn-cs"/>
        </a:defRPr>
      </a:lvl3pPr>
      <a:lvl4pPr marL="1760811" algn="l" defTabSz="1173877" rtl="0" eaLnBrk="1" latinLnBrk="0" hangingPunct="1">
        <a:defRPr sz="2300" kern="1200">
          <a:solidFill>
            <a:schemeClr val="tx1"/>
          </a:solidFill>
          <a:latin typeface="+mn-lt"/>
          <a:ea typeface="+mn-ea"/>
          <a:cs typeface="+mn-cs"/>
        </a:defRPr>
      </a:lvl4pPr>
      <a:lvl5pPr marL="2347749" algn="l" defTabSz="1173877" rtl="0" eaLnBrk="1" latinLnBrk="0" hangingPunct="1">
        <a:defRPr sz="2300" kern="1200">
          <a:solidFill>
            <a:schemeClr val="tx1"/>
          </a:solidFill>
          <a:latin typeface="+mn-lt"/>
          <a:ea typeface="+mn-ea"/>
          <a:cs typeface="+mn-cs"/>
        </a:defRPr>
      </a:lvl5pPr>
      <a:lvl6pPr marL="2934685" algn="l" defTabSz="1173877" rtl="0" eaLnBrk="1" latinLnBrk="0" hangingPunct="1">
        <a:defRPr sz="2300" kern="1200">
          <a:solidFill>
            <a:schemeClr val="tx1"/>
          </a:solidFill>
          <a:latin typeface="+mn-lt"/>
          <a:ea typeface="+mn-ea"/>
          <a:cs typeface="+mn-cs"/>
        </a:defRPr>
      </a:lvl6pPr>
      <a:lvl7pPr marL="3521627" algn="l" defTabSz="1173877" rtl="0" eaLnBrk="1" latinLnBrk="0" hangingPunct="1">
        <a:defRPr sz="2300" kern="1200">
          <a:solidFill>
            <a:schemeClr val="tx1"/>
          </a:solidFill>
          <a:latin typeface="+mn-lt"/>
          <a:ea typeface="+mn-ea"/>
          <a:cs typeface="+mn-cs"/>
        </a:defRPr>
      </a:lvl7pPr>
      <a:lvl8pPr marL="4108557" algn="l" defTabSz="1173877" rtl="0" eaLnBrk="1" latinLnBrk="0" hangingPunct="1">
        <a:defRPr sz="2300" kern="1200">
          <a:solidFill>
            <a:schemeClr val="tx1"/>
          </a:solidFill>
          <a:latin typeface="+mn-lt"/>
          <a:ea typeface="+mn-ea"/>
          <a:cs typeface="+mn-cs"/>
        </a:defRPr>
      </a:lvl8pPr>
      <a:lvl9pPr marL="4695492" algn="l" defTabSz="1173877" rtl="0" eaLnBrk="1" latinLnBrk="0" hangingPunct="1">
        <a:defRPr sz="23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2" y="306706"/>
            <a:ext cx="13152120" cy="889634"/>
          </a:xfrm>
          <a:prstGeom prst="rect">
            <a:avLst/>
          </a:prstGeom>
          <a:noFill/>
          <a:ln w="9525" algn="ctr">
            <a:noFill/>
            <a:miter lim="800000"/>
            <a:headEnd/>
            <a:tailEnd/>
          </a:ln>
        </p:spPr>
        <p:txBody>
          <a:bodyPr vert="horz" wrap="square" lIns="0" tIns="65282" rIns="130562" bIns="65282" numCol="1" anchor="b" anchorCtr="0" compatLnSpc="1">
            <a:prstTxWarp prst="textNoShape">
              <a:avLst/>
            </a:prstTxWarp>
          </a:bodyPr>
          <a:lstStyle/>
          <a:p>
            <a:pPr lvl="0"/>
            <a:r>
              <a:rPr lang="en-US" noProof="0" smtClean="0"/>
              <a:t>Click to edit </a:t>
            </a:r>
            <a:br>
              <a:rPr lang="en-US" noProof="0" smtClean="0"/>
            </a:br>
            <a:r>
              <a:rPr lang="en-US" noProof="0" smtClean="0"/>
              <a:t>Master title style</a:t>
            </a:r>
            <a:endParaRPr lang="en-US" noProof="0"/>
          </a:p>
        </p:txBody>
      </p:sp>
      <p:sp>
        <p:nvSpPr>
          <p:cNvPr id="1027" name="Text Placeholder 2"/>
          <p:cNvSpPr>
            <a:spLocks noGrp="1"/>
          </p:cNvSpPr>
          <p:nvPr>
            <p:ph type="body" idx="1"/>
          </p:nvPr>
        </p:nvSpPr>
        <p:spPr bwMode="auto">
          <a:xfrm>
            <a:off x="589282" y="1360170"/>
            <a:ext cx="13152120" cy="5728336"/>
          </a:xfrm>
          <a:prstGeom prst="rect">
            <a:avLst/>
          </a:prstGeom>
          <a:noFill/>
          <a:ln w="9525">
            <a:noFill/>
            <a:miter lim="800000"/>
            <a:headEnd/>
            <a:tailEnd/>
          </a:ln>
        </p:spPr>
        <p:txBody>
          <a:bodyPr vert="horz" wrap="square" lIns="0" tIns="65282" rIns="130562" bIns="6528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26"/>
          <p:cNvSpPr>
            <a:spLocks noChangeArrowheads="1"/>
          </p:cNvSpPr>
          <p:nvPr/>
        </p:nvSpPr>
        <p:spPr bwMode="black">
          <a:xfrm>
            <a:off x="754383" y="7475220"/>
            <a:ext cx="848360" cy="238126"/>
          </a:xfrm>
          <a:prstGeom prst="rect">
            <a:avLst/>
          </a:prstGeom>
          <a:noFill/>
          <a:ln w="9525">
            <a:noFill/>
            <a:miter lim="800000"/>
            <a:headEnd/>
            <a:tailEnd/>
          </a:ln>
        </p:spPr>
        <p:txBody>
          <a:bodyPr wrap="none" lIns="0" tIns="0" rIns="0" bIns="0" anchor="b"/>
          <a:lstStyle/>
          <a:p>
            <a:pPr defTabSz="913989" eaLnBrk="0" fontAlgn="base" hangingPunct="0">
              <a:spcBef>
                <a:spcPct val="0"/>
              </a:spcBef>
              <a:spcAft>
                <a:spcPct val="0"/>
              </a:spcAft>
              <a:tabLst>
                <a:tab pos="659618" algn="l"/>
                <a:tab pos="6528162" algn="ctr"/>
                <a:tab pos="12081636" algn="r"/>
                <a:tab pos="12643783" algn="r"/>
              </a:tabLst>
              <a:defRPr/>
            </a:pPr>
            <a:fld id="{9662B7E8-A222-4B21-905A-B8EAA58A7666}" type="slidenum">
              <a:rPr lang="en-US" sz="1400">
                <a:solidFill>
                  <a:srgbClr val="807F83"/>
                </a:solidFill>
                <a:latin typeface="Arial" pitchFamily="34" charset="0"/>
                <a:ea typeface="ＭＳ Ｐゴシック" pitchFamily="34" charset="-128"/>
              </a:rPr>
              <a:pPr defTabSz="913989" eaLnBrk="0" fontAlgn="base" hangingPunct="0">
                <a:spcBef>
                  <a:spcPct val="0"/>
                </a:spcBef>
                <a:spcAft>
                  <a:spcPct val="0"/>
                </a:spcAft>
                <a:tabLst>
                  <a:tab pos="659618" algn="l"/>
                  <a:tab pos="6528162" algn="ctr"/>
                  <a:tab pos="12081636" algn="r"/>
                  <a:tab pos="12643783" algn="r"/>
                </a:tabLst>
                <a:defRPr/>
              </a:pPr>
              <a:t>‹#›</a:t>
            </a:fld>
            <a:endParaRPr lang="en-US" sz="1400">
              <a:solidFill>
                <a:srgbClr val="807F83"/>
              </a:solidFill>
              <a:latin typeface="Arial" pitchFamily="34" charset="0"/>
              <a:ea typeface="ＭＳ Ｐゴシック" pitchFamily="34" charset="-128"/>
            </a:endParaRPr>
          </a:p>
        </p:txBody>
      </p:sp>
      <p:grpSp>
        <p:nvGrpSpPr>
          <p:cNvPr id="1029" name="Group 6"/>
          <p:cNvGrpSpPr>
            <a:grpSpLocks/>
          </p:cNvGrpSpPr>
          <p:nvPr/>
        </p:nvGrpSpPr>
        <p:grpSpPr bwMode="auto">
          <a:xfrm>
            <a:off x="721375" y="285750"/>
            <a:ext cx="13185141" cy="7193280"/>
            <a:chOff x="284" y="150"/>
            <a:chExt cx="5182" cy="3776"/>
          </a:xfrm>
        </p:grpSpPr>
        <p:sp>
          <p:nvSpPr>
            <p:cNvPr id="1032" name="Line 7"/>
            <p:cNvSpPr>
              <a:spLocks noChangeShapeType="1"/>
            </p:cNvSpPr>
            <p:nvPr/>
          </p:nvSpPr>
          <p:spPr bwMode="auto">
            <a:xfrm>
              <a:off x="284" y="3926"/>
              <a:ext cx="5182" cy="0"/>
            </a:xfrm>
            <a:prstGeom prst="line">
              <a:avLst/>
            </a:prstGeom>
            <a:noFill/>
            <a:ln w="12700">
              <a:solidFill>
                <a:srgbClr val="BABCBE"/>
              </a:solidFill>
              <a:round/>
              <a:headEnd/>
              <a:tailEnd/>
            </a:ln>
          </p:spPr>
          <p:txBody>
            <a:bodyPr/>
            <a:lstStyle/>
            <a:p>
              <a:pPr defTabSz="913989" fontAlgn="base">
                <a:spcBef>
                  <a:spcPct val="0"/>
                </a:spcBef>
                <a:spcAft>
                  <a:spcPct val="0"/>
                </a:spcAft>
                <a:defRPr/>
              </a:pPr>
              <a:endParaRPr lang="en-US" sz="3400">
                <a:solidFill>
                  <a:srgbClr val="333333"/>
                </a:solidFill>
                <a:latin typeface="Arial" pitchFamily="34" charset="0"/>
                <a:ea typeface="ＭＳ Ｐゴシック" pitchFamily="34" charset="-128"/>
              </a:endParaRPr>
            </a:p>
          </p:txBody>
        </p:sp>
        <p:sp>
          <p:nvSpPr>
            <p:cNvPr id="1033" name="Line 8"/>
            <p:cNvSpPr>
              <a:spLocks noChangeShapeType="1"/>
            </p:cNvSpPr>
            <p:nvPr/>
          </p:nvSpPr>
          <p:spPr bwMode="auto">
            <a:xfrm>
              <a:off x="284" y="602"/>
              <a:ext cx="5182" cy="0"/>
            </a:xfrm>
            <a:prstGeom prst="line">
              <a:avLst/>
            </a:prstGeom>
            <a:noFill/>
            <a:ln w="12700">
              <a:solidFill>
                <a:srgbClr val="BABCBE"/>
              </a:solidFill>
              <a:round/>
              <a:headEnd/>
              <a:tailEnd/>
            </a:ln>
          </p:spPr>
          <p:txBody>
            <a:bodyPr/>
            <a:lstStyle/>
            <a:p>
              <a:pPr defTabSz="913989" fontAlgn="base">
                <a:spcBef>
                  <a:spcPct val="0"/>
                </a:spcBef>
                <a:spcAft>
                  <a:spcPct val="0"/>
                </a:spcAft>
                <a:defRPr/>
              </a:pPr>
              <a:endParaRPr lang="en-US" sz="3400">
                <a:solidFill>
                  <a:srgbClr val="333333"/>
                </a:solidFill>
                <a:latin typeface="Arial" pitchFamily="34" charset="0"/>
                <a:ea typeface="ＭＳ Ｐゴシック" pitchFamily="34" charset="-128"/>
              </a:endParaRPr>
            </a:p>
          </p:txBody>
        </p:sp>
        <p:sp>
          <p:nvSpPr>
            <p:cNvPr id="1034" name="Line 9"/>
            <p:cNvSpPr>
              <a:spLocks noChangeShapeType="1"/>
            </p:cNvSpPr>
            <p:nvPr/>
          </p:nvSpPr>
          <p:spPr bwMode="auto">
            <a:xfrm>
              <a:off x="284" y="150"/>
              <a:ext cx="5182" cy="0"/>
            </a:xfrm>
            <a:prstGeom prst="line">
              <a:avLst/>
            </a:prstGeom>
            <a:noFill/>
            <a:ln w="12700">
              <a:solidFill>
                <a:srgbClr val="BABCBE"/>
              </a:solidFill>
              <a:round/>
              <a:headEnd/>
              <a:tailEnd/>
            </a:ln>
          </p:spPr>
          <p:txBody>
            <a:bodyPr/>
            <a:lstStyle/>
            <a:p>
              <a:pPr defTabSz="913989" fontAlgn="base">
                <a:spcBef>
                  <a:spcPct val="0"/>
                </a:spcBef>
                <a:spcAft>
                  <a:spcPct val="0"/>
                </a:spcAft>
                <a:defRPr/>
              </a:pPr>
              <a:endParaRPr lang="en-US" sz="3400">
                <a:solidFill>
                  <a:srgbClr val="333333"/>
                </a:solidFill>
                <a:latin typeface="Arial" pitchFamily="34" charset="0"/>
                <a:ea typeface="ＭＳ Ｐゴシック" pitchFamily="34" charset="-128"/>
              </a:endParaRPr>
            </a:p>
          </p:txBody>
        </p:sp>
      </p:grpSp>
      <p:pic>
        <p:nvPicPr>
          <p:cNvPr id="1030" name="Picture 10" descr="juniper_black.png"/>
          <p:cNvPicPr>
            <a:picLocks noChangeAspect="1"/>
          </p:cNvPicPr>
          <p:nvPr/>
        </p:nvPicPr>
        <p:blipFill>
          <a:blip r:embed="rId10" cstate="print"/>
          <a:srcRect/>
          <a:stretch>
            <a:fillRect/>
          </a:stretch>
        </p:blipFill>
        <p:spPr bwMode="auto">
          <a:xfrm>
            <a:off x="12103101" y="7579996"/>
            <a:ext cx="1778000" cy="363854"/>
          </a:xfrm>
          <a:prstGeom prst="rect">
            <a:avLst/>
          </a:prstGeom>
          <a:noFill/>
          <a:ln w="9525">
            <a:noFill/>
            <a:miter lim="800000"/>
            <a:headEnd/>
            <a:tailEnd/>
          </a:ln>
        </p:spPr>
      </p:pic>
      <p:sp>
        <p:nvSpPr>
          <p:cNvPr id="1031" name="TextBox 13"/>
          <p:cNvSpPr txBox="1">
            <a:spLocks noChangeArrowheads="1"/>
          </p:cNvSpPr>
          <p:nvPr/>
        </p:nvSpPr>
        <p:spPr bwMode="auto">
          <a:xfrm>
            <a:off x="5327930" y="7488562"/>
            <a:ext cx="3982177" cy="301116"/>
          </a:xfrm>
          <a:prstGeom prst="rect">
            <a:avLst/>
          </a:prstGeom>
          <a:noFill/>
          <a:ln>
            <a:noFill/>
          </a:ln>
          <a:extLst/>
        </p:spPr>
        <p:txBody>
          <a:bodyPr wrap="none" lIns="130562" tIns="65282" rIns="130562" bIns="65282">
            <a:spAutoFit/>
          </a:bodyPr>
          <a:lstStyle/>
          <a:p>
            <a:pPr algn="ctr" defTabSz="913989" fontAlgn="base">
              <a:spcBef>
                <a:spcPct val="50000"/>
              </a:spcBef>
              <a:spcAft>
                <a:spcPct val="0"/>
              </a:spcAft>
              <a:defRPr/>
            </a:pPr>
            <a:r>
              <a:rPr lang="en-US" sz="1100">
                <a:solidFill>
                  <a:srgbClr val="807F83"/>
                </a:solidFill>
                <a:latin typeface="Arial" pitchFamily="34" charset="0"/>
                <a:ea typeface="ＭＳ Ｐゴシック" pitchFamily="34" charset="-128"/>
              </a:rPr>
              <a:t>Copyright © 2013 Juniper Networks, Inc.     www.juniper.net</a:t>
            </a:r>
          </a:p>
        </p:txBody>
      </p:sp>
    </p:spTree>
    <p:extLst>
      <p:ext uri="{BB962C8B-B14F-4D97-AF65-F5344CB8AC3E}">
        <p14:creationId xmlns:p14="http://schemas.microsoft.com/office/powerpoint/2010/main" val="2349181100"/>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Lst>
  <p:txStyles>
    <p:titleStyle>
      <a:lvl1pPr algn="l" defTabSz="652815" rtl="0" eaLnBrk="0" fontAlgn="base" hangingPunct="0">
        <a:lnSpc>
          <a:spcPct val="90000"/>
        </a:lnSpc>
        <a:spcBef>
          <a:spcPct val="0"/>
        </a:spcBef>
        <a:spcAft>
          <a:spcPct val="20000"/>
        </a:spcAft>
        <a:defRPr lang="en-US" sz="3400" b="1" kern="1200" cap="all" dirty="0">
          <a:solidFill>
            <a:srgbClr val="292929"/>
          </a:solidFill>
          <a:latin typeface="Arial" pitchFamily="34" charset="0"/>
          <a:ea typeface="ＭＳ Ｐゴシック" charset="0"/>
          <a:cs typeface="ＭＳ Ｐゴシック" charset="0"/>
        </a:defRPr>
      </a:lvl1pPr>
      <a:lvl2pPr algn="l" defTabSz="652815" rtl="0" eaLnBrk="0" fontAlgn="base" hangingPunct="0">
        <a:lnSpc>
          <a:spcPct val="90000"/>
        </a:lnSpc>
        <a:spcBef>
          <a:spcPct val="0"/>
        </a:spcBef>
        <a:spcAft>
          <a:spcPct val="20000"/>
        </a:spcAft>
        <a:defRPr sz="3400" b="1">
          <a:solidFill>
            <a:srgbClr val="292929"/>
          </a:solidFill>
          <a:latin typeface="Arial" pitchFamily="34" charset="0"/>
          <a:ea typeface="ＭＳ Ｐゴシック" charset="0"/>
          <a:cs typeface="ＭＳ Ｐゴシック" charset="0"/>
        </a:defRPr>
      </a:lvl2pPr>
      <a:lvl3pPr algn="l" defTabSz="652815" rtl="0" eaLnBrk="0" fontAlgn="base" hangingPunct="0">
        <a:lnSpc>
          <a:spcPct val="90000"/>
        </a:lnSpc>
        <a:spcBef>
          <a:spcPct val="0"/>
        </a:spcBef>
        <a:spcAft>
          <a:spcPct val="20000"/>
        </a:spcAft>
        <a:defRPr sz="3400" b="1">
          <a:solidFill>
            <a:srgbClr val="292929"/>
          </a:solidFill>
          <a:latin typeface="Arial" pitchFamily="34" charset="0"/>
          <a:ea typeface="ＭＳ Ｐゴシック" charset="0"/>
          <a:cs typeface="ＭＳ Ｐゴシック" charset="0"/>
        </a:defRPr>
      </a:lvl3pPr>
      <a:lvl4pPr algn="l" defTabSz="652815" rtl="0" eaLnBrk="0" fontAlgn="base" hangingPunct="0">
        <a:lnSpc>
          <a:spcPct val="90000"/>
        </a:lnSpc>
        <a:spcBef>
          <a:spcPct val="0"/>
        </a:spcBef>
        <a:spcAft>
          <a:spcPct val="20000"/>
        </a:spcAft>
        <a:defRPr sz="3400" b="1">
          <a:solidFill>
            <a:srgbClr val="292929"/>
          </a:solidFill>
          <a:latin typeface="Arial" pitchFamily="34" charset="0"/>
          <a:ea typeface="ＭＳ Ｐゴシック" charset="0"/>
          <a:cs typeface="ＭＳ Ｐゴシック" charset="0"/>
        </a:defRPr>
      </a:lvl4pPr>
      <a:lvl5pPr algn="l" defTabSz="652815" rtl="0" eaLnBrk="0" fontAlgn="base" hangingPunct="0">
        <a:lnSpc>
          <a:spcPct val="90000"/>
        </a:lnSpc>
        <a:spcBef>
          <a:spcPct val="0"/>
        </a:spcBef>
        <a:spcAft>
          <a:spcPct val="20000"/>
        </a:spcAft>
        <a:defRPr sz="3400" b="1">
          <a:solidFill>
            <a:srgbClr val="292929"/>
          </a:solidFill>
          <a:latin typeface="Arial" pitchFamily="34" charset="0"/>
          <a:ea typeface="ＭＳ Ｐゴシック" charset="0"/>
          <a:cs typeface="ＭＳ Ｐゴシック" charset="0"/>
        </a:defRPr>
      </a:lvl5pPr>
      <a:lvl6pPr marL="652815" algn="l" defTabSz="652815" rtl="0" eaLnBrk="1" fontAlgn="base" hangingPunct="1">
        <a:lnSpc>
          <a:spcPct val="90000"/>
        </a:lnSpc>
        <a:spcBef>
          <a:spcPct val="0"/>
        </a:spcBef>
        <a:spcAft>
          <a:spcPct val="20000"/>
        </a:spcAft>
        <a:defRPr sz="3400" b="1">
          <a:solidFill>
            <a:srgbClr val="292929"/>
          </a:solidFill>
          <a:latin typeface="Arial" pitchFamily="34" charset="0"/>
        </a:defRPr>
      </a:lvl6pPr>
      <a:lvl7pPr marL="1305635" algn="l" defTabSz="652815" rtl="0" eaLnBrk="1" fontAlgn="base" hangingPunct="1">
        <a:lnSpc>
          <a:spcPct val="90000"/>
        </a:lnSpc>
        <a:spcBef>
          <a:spcPct val="0"/>
        </a:spcBef>
        <a:spcAft>
          <a:spcPct val="20000"/>
        </a:spcAft>
        <a:defRPr sz="3400" b="1">
          <a:solidFill>
            <a:srgbClr val="292929"/>
          </a:solidFill>
          <a:latin typeface="Arial" pitchFamily="34" charset="0"/>
        </a:defRPr>
      </a:lvl7pPr>
      <a:lvl8pPr marL="1958454" algn="l" defTabSz="652815" rtl="0" eaLnBrk="1" fontAlgn="base" hangingPunct="1">
        <a:lnSpc>
          <a:spcPct val="90000"/>
        </a:lnSpc>
        <a:spcBef>
          <a:spcPct val="0"/>
        </a:spcBef>
        <a:spcAft>
          <a:spcPct val="20000"/>
        </a:spcAft>
        <a:defRPr sz="3400" b="1">
          <a:solidFill>
            <a:srgbClr val="292929"/>
          </a:solidFill>
          <a:latin typeface="Arial" pitchFamily="34" charset="0"/>
        </a:defRPr>
      </a:lvl8pPr>
      <a:lvl9pPr marL="2611271" algn="l" defTabSz="652815" rtl="0" eaLnBrk="1" fontAlgn="base" hangingPunct="1">
        <a:lnSpc>
          <a:spcPct val="90000"/>
        </a:lnSpc>
        <a:spcBef>
          <a:spcPct val="0"/>
        </a:spcBef>
        <a:spcAft>
          <a:spcPct val="20000"/>
        </a:spcAft>
        <a:defRPr sz="3400" b="1">
          <a:solidFill>
            <a:srgbClr val="292929"/>
          </a:solidFill>
          <a:latin typeface="Arial" pitchFamily="34" charset="0"/>
        </a:defRPr>
      </a:lvl9pPr>
    </p:titleStyle>
    <p:bodyStyle>
      <a:lvl1pPr marL="160943" indent="-160943" algn="l" rtl="0" eaLnBrk="0" fontAlgn="base" hangingPunct="0">
        <a:spcBef>
          <a:spcPts val="1143"/>
        </a:spcBef>
        <a:spcAft>
          <a:spcPts val="571"/>
        </a:spcAft>
        <a:buClr>
          <a:schemeClr val="tx1"/>
        </a:buClr>
        <a:buSzPct val="25000"/>
        <a:buFont typeface="Arial" charset="0"/>
        <a:buChar char=" "/>
        <a:defRPr lang="en-US" sz="3100" kern="1200" dirty="0">
          <a:solidFill>
            <a:schemeClr val="tx1"/>
          </a:solidFill>
          <a:latin typeface="Arial" pitchFamily="34" charset="0"/>
          <a:ea typeface="ＭＳ Ｐゴシック" charset="0"/>
          <a:cs typeface="ＭＳ Ｐゴシック" charset="0"/>
        </a:defRPr>
      </a:lvl1pPr>
      <a:lvl2pPr marL="813761" indent="-321875" algn="l" rtl="0" eaLnBrk="0" fontAlgn="base" hangingPunct="0">
        <a:spcBef>
          <a:spcPct val="0"/>
        </a:spcBef>
        <a:spcAft>
          <a:spcPts val="714"/>
        </a:spcAft>
        <a:buClr>
          <a:schemeClr val="tx1"/>
        </a:buClr>
        <a:buSzPct val="90000"/>
        <a:buFont typeface="Wingdings" pitchFamily="2" charset="2"/>
        <a:buChar char="§"/>
        <a:defRPr lang="en-US" sz="2900" kern="1200" dirty="0">
          <a:solidFill>
            <a:schemeClr val="tx1"/>
          </a:solidFill>
          <a:latin typeface="Arial" pitchFamily="34" charset="0"/>
          <a:ea typeface="ＭＳ Ｐゴシック" charset="0"/>
          <a:cs typeface="+mn-cs"/>
        </a:defRPr>
      </a:lvl2pPr>
      <a:lvl3pPr marL="1219505" indent="-319611" algn="l" rtl="0" eaLnBrk="0" fontAlgn="base" hangingPunct="0">
        <a:spcBef>
          <a:spcPct val="0"/>
        </a:spcBef>
        <a:spcAft>
          <a:spcPts val="714"/>
        </a:spcAft>
        <a:buClr>
          <a:schemeClr val="tx1"/>
        </a:buClr>
        <a:buSzPct val="96000"/>
        <a:buFont typeface="Wingdings" pitchFamily="2" charset="2"/>
        <a:buChar char="§"/>
        <a:defRPr lang="en-US" kern="1200" dirty="0">
          <a:solidFill>
            <a:schemeClr val="tx1"/>
          </a:solidFill>
          <a:latin typeface="Arial" pitchFamily="34" charset="0"/>
          <a:ea typeface="ＭＳ Ｐゴシック" charset="0"/>
          <a:cs typeface="+mn-cs"/>
        </a:defRPr>
      </a:lvl3pPr>
      <a:lvl4pPr marL="1638842" indent="-333209" algn="l" rtl="0" eaLnBrk="0" fontAlgn="base" hangingPunct="0">
        <a:spcBef>
          <a:spcPct val="0"/>
        </a:spcBef>
        <a:spcAft>
          <a:spcPts val="714"/>
        </a:spcAft>
        <a:buClr>
          <a:schemeClr val="tx1"/>
        </a:buClr>
        <a:buFont typeface="Arial" charset="0"/>
        <a:buChar char="–"/>
        <a:defRPr lang="en-US" sz="2300" kern="1200" dirty="0">
          <a:solidFill>
            <a:schemeClr val="tx1"/>
          </a:solidFill>
          <a:latin typeface="Arial" pitchFamily="34" charset="0"/>
          <a:ea typeface="ＭＳ Ｐゴシック" charset="0"/>
          <a:cs typeface="+mn-cs"/>
        </a:defRPr>
      </a:lvl4pPr>
      <a:lvl5pPr marL="2044583" indent="-247073" algn="l" rtl="0" eaLnBrk="0" fontAlgn="base" hangingPunct="0">
        <a:spcBef>
          <a:spcPct val="0"/>
        </a:spcBef>
        <a:spcAft>
          <a:spcPts val="714"/>
        </a:spcAft>
        <a:buClr>
          <a:schemeClr val="tx1"/>
        </a:buClr>
        <a:buFont typeface="Arial" charset="0"/>
        <a:buChar char="-"/>
        <a:defRPr lang="en-US" sz="2300" kern="1200" dirty="0">
          <a:solidFill>
            <a:schemeClr val="tx1"/>
          </a:solidFill>
          <a:latin typeface="Arial" pitchFamily="34" charset="0"/>
          <a:ea typeface="ＭＳ Ｐゴシック" charset="0"/>
          <a:cs typeface="+mn-cs"/>
        </a:defRPr>
      </a:lvl5pPr>
      <a:lvl6pPr marL="3590486" indent="-326405" algn="l" defTabSz="1305635"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3304" indent="-326405" algn="l" defTabSz="1305635"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6122" indent="-326405" algn="l" defTabSz="1305635"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48940" indent="-326405" algn="l" defTabSz="1305635"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5635" rtl="0" eaLnBrk="1" latinLnBrk="0" hangingPunct="1">
        <a:defRPr sz="2600" kern="1200">
          <a:solidFill>
            <a:schemeClr val="tx1"/>
          </a:solidFill>
          <a:latin typeface="+mn-lt"/>
          <a:ea typeface="+mn-ea"/>
          <a:cs typeface="+mn-cs"/>
        </a:defRPr>
      </a:lvl1pPr>
      <a:lvl2pPr marL="652815" algn="l" defTabSz="1305635" rtl="0" eaLnBrk="1" latinLnBrk="0" hangingPunct="1">
        <a:defRPr sz="2600" kern="1200">
          <a:solidFill>
            <a:schemeClr val="tx1"/>
          </a:solidFill>
          <a:latin typeface="+mn-lt"/>
          <a:ea typeface="+mn-ea"/>
          <a:cs typeface="+mn-cs"/>
        </a:defRPr>
      </a:lvl2pPr>
      <a:lvl3pPr marL="1305635" algn="l" defTabSz="1305635" rtl="0" eaLnBrk="1" latinLnBrk="0" hangingPunct="1">
        <a:defRPr sz="2600" kern="1200">
          <a:solidFill>
            <a:schemeClr val="tx1"/>
          </a:solidFill>
          <a:latin typeface="+mn-lt"/>
          <a:ea typeface="+mn-ea"/>
          <a:cs typeface="+mn-cs"/>
        </a:defRPr>
      </a:lvl3pPr>
      <a:lvl4pPr marL="1958454" algn="l" defTabSz="1305635" rtl="0" eaLnBrk="1" latinLnBrk="0" hangingPunct="1">
        <a:defRPr sz="2600" kern="1200">
          <a:solidFill>
            <a:schemeClr val="tx1"/>
          </a:solidFill>
          <a:latin typeface="+mn-lt"/>
          <a:ea typeface="+mn-ea"/>
          <a:cs typeface="+mn-cs"/>
        </a:defRPr>
      </a:lvl4pPr>
      <a:lvl5pPr marL="2611271" algn="l" defTabSz="1305635" rtl="0" eaLnBrk="1" latinLnBrk="0" hangingPunct="1">
        <a:defRPr sz="2600" kern="1200">
          <a:solidFill>
            <a:schemeClr val="tx1"/>
          </a:solidFill>
          <a:latin typeface="+mn-lt"/>
          <a:ea typeface="+mn-ea"/>
          <a:cs typeface="+mn-cs"/>
        </a:defRPr>
      </a:lvl5pPr>
      <a:lvl6pPr marL="3264083" algn="l" defTabSz="1305635" rtl="0" eaLnBrk="1" latinLnBrk="0" hangingPunct="1">
        <a:defRPr sz="2600" kern="1200">
          <a:solidFill>
            <a:schemeClr val="tx1"/>
          </a:solidFill>
          <a:latin typeface="+mn-lt"/>
          <a:ea typeface="+mn-ea"/>
          <a:cs typeface="+mn-cs"/>
        </a:defRPr>
      </a:lvl6pPr>
      <a:lvl7pPr marL="3916900" algn="l" defTabSz="1305635" rtl="0" eaLnBrk="1" latinLnBrk="0" hangingPunct="1">
        <a:defRPr sz="2600" kern="1200">
          <a:solidFill>
            <a:schemeClr val="tx1"/>
          </a:solidFill>
          <a:latin typeface="+mn-lt"/>
          <a:ea typeface="+mn-ea"/>
          <a:cs typeface="+mn-cs"/>
        </a:defRPr>
      </a:lvl7pPr>
      <a:lvl8pPr marL="4569714" algn="l" defTabSz="1305635" rtl="0" eaLnBrk="1" latinLnBrk="0" hangingPunct="1">
        <a:defRPr sz="2600" kern="1200">
          <a:solidFill>
            <a:schemeClr val="tx1"/>
          </a:solidFill>
          <a:latin typeface="+mn-lt"/>
          <a:ea typeface="+mn-ea"/>
          <a:cs typeface="+mn-cs"/>
        </a:defRPr>
      </a:lvl8pPr>
      <a:lvl9pPr marL="5222535" algn="l" defTabSz="1305635" rtl="0" eaLnBrk="1" latinLnBrk="0" hangingPunct="1">
        <a:defRPr sz="26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bwMode="invGray">
      <p:bgPr>
        <a:solidFill>
          <a:schemeClr val="tx1"/>
        </a:solidFill>
        <a:effectLst/>
      </p:bgPr>
    </p:bg>
    <p:spTree>
      <p:nvGrpSpPr>
        <p:cNvPr id="1" name=""/>
        <p:cNvGrpSpPr/>
        <p:nvPr/>
      </p:nvGrpSpPr>
      <p:grpSpPr>
        <a:xfrm>
          <a:off x="0" y="0"/>
          <a:ext cx="0" cy="0"/>
          <a:chOff x="0" y="0"/>
          <a:chExt cx="0" cy="0"/>
        </a:xfrm>
      </p:grpSpPr>
      <p:pic>
        <p:nvPicPr>
          <p:cNvPr id="9" name="Picture 8" descr="\\psf\Host\Volumes\EP File Share\ Juniper\Major Tasks\Template Redesign\Development\Round 14_Light Template Dev\Artwork\Light Template Artwork\Backgrounds\White-Gradient-Background_75_Noise_75.png"/>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3619" y="0"/>
            <a:ext cx="14623179" cy="82296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userDrawn="1"/>
        </p:nvSpPr>
        <p:spPr>
          <a:xfrm>
            <a:off x="-2816" y="0"/>
            <a:ext cx="14630400" cy="82296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1097104">
              <a:spcAft>
                <a:spcPts val="720"/>
              </a:spcAft>
            </a:pPr>
            <a:endParaRPr lang="en-US" sz="1900">
              <a:solidFill>
                <a:srgbClr val="FFFFFF"/>
              </a:solidFill>
              <a:latin typeface="Arial"/>
            </a:endParaRPr>
          </a:p>
        </p:txBody>
      </p:sp>
    </p:spTree>
    <p:extLst>
      <p:ext uri="{BB962C8B-B14F-4D97-AF65-F5344CB8AC3E}">
        <p14:creationId xmlns:p14="http://schemas.microsoft.com/office/powerpoint/2010/main" val="247667305"/>
      </p:ext>
    </p:extLst>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 id="2147484149" r:id="rId12"/>
    <p:sldLayoutId id="2147484150" r:id="rId13"/>
    <p:sldLayoutId id="2147484151" r:id="rId14"/>
    <p:sldLayoutId id="2147484152" r:id="rId15"/>
    <p:sldLayoutId id="2147484153" r:id="rId16"/>
    <p:sldLayoutId id="2147484154" r:id="rId17"/>
    <p:sldLayoutId id="2147484155"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ctr" defTabSz="987396" rtl="0" eaLnBrk="1" latinLnBrk="0" hangingPunct="1">
        <a:spcBef>
          <a:spcPct val="0"/>
        </a:spcBef>
        <a:buNone/>
        <a:defRPr sz="4900" kern="1200">
          <a:solidFill>
            <a:schemeClr val="tx1"/>
          </a:solidFill>
          <a:latin typeface="+mj-lt"/>
          <a:ea typeface="+mj-ea"/>
          <a:cs typeface="+mj-cs"/>
        </a:defRPr>
      </a:lvl1pPr>
    </p:titleStyle>
    <p:bodyStyle>
      <a:lvl1pPr marL="370273" indent="-370273" algn="l" defTabSz="987396"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02258" indent="-308560" algn="l" defTabSz="987396"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34244" indent="-246848" algn="l" defTabSz="98739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27936" indent="-246848" algn="l" defTabSz="98739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221636" indent="-246848" algn="l" defTabSz="98739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715333" indent="-246848" algn="l" defTabSz="98739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209031" indent="-246848" algn="l" defTabSz="98739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702729" indent="-246848" algn="l" defTabSz="98739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196429" indent="-246848" algn="l" defTabSz="98739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987396" rtl="0" eaLnBrk="1" latinLnBrk="0" hangingPunct="1">
        <a:defRPr sz="1900" kern="1200">
          <a:solidFill>
            <a:schemeClr val="tx1"/>
          </a:solidFill>
          <a:latin typeface="+mn-lt"/>
          <a:ea typeface="+mn-ea"/>
          <a:cs typeface="+mn-cs"/>
        </a:defRPr>
      </a:lvl1pPr>
      <a:lvl2pPr marL="493697" algn="l" defTabSz="987396" rtl="0" eaLnBrk="1" latinLnBrk="0" hangingPunct="1">
        <a:defRPr sz="1900" kern="1200">
          <a:solidFill>
            <a:schemeClr val="tx1"/>
          </a:solidFill>
          <a:latin typeface="+mn-lt"/>
          <a:ea typeface="+mn-ea"/>
          <a:cs typeface="+mn-cs"/>
        </a:defRPr>
      </a:lvl2pPr>
      <a:lvl3pPr marL="987396" algn="l" defTabSz="987396" rtl="0" eaLnBrk="1" latinLnBrk="0" hangingPunct="1">
        <a:defRPr sz="1900" kern="1200">
          <a:solidFill>
            <a:schemeClr val="tx1"/>
          </a:solidFill>
          <a:latin typeface="+mn-lt"/>
          <a:ea typeface="+mn-ea"/>
          <a:cs typeface="+mn-cs"/>
        </a:defRPr>
      </a:lvl3pPr>
      <a:lvl4pPr marL="1481092" algn="l" defTabSz="987396" rtl="0" eaLnBrk="1" latinLnBrk="0" hangingPunct="1">
        <a:defRPr sz="1900" kern="1200">
          <a:solidFill>
            <a:schemeClr val="tx1"/>
          </a:solidFill>
          <a:latin typeface="+mn-lt"/>
          <a:ea typeface="+mn-ea"/>
          <a:cs typeface="+mn-cs"/>
        </a:defRPr>
      </a:lvl4pPr>
      <a:lvl5pPr marL="1974790" algn="l" defTabSz="987396" rtl="0" eaLnBrk="1" latinLnBrk="0" hangingPunct="1">
        <a:defRPr sz="1900" kern="1200">
          <a:solidFill>
            <a:schemeClr val="tx1"/>
          </a:solidFill>
          <a:latin typeface="+mn-lt"/>
          <a:ea typeface="+mn-ea"/>
          <a:cs typeface="+mn-cs"/>
        </a:defRPr>
      </a:lvl5pPr>
      <a:lvl6pPr marL="2468485" algn="l" defTabSz="987396" rtl="0" eaLnBrk="1" latinLnBrk="0" hangingPunct="1">
        <a:defRPr sz="1900" kern="1200">
          <a:solidFill>
            <a:schemeClr val="tx1"/>
          </a:solidFill>
          <a:latin typeface="+mn-lt"/>
          <a:ea typeface="+mn-ea"/>
          <a:cs typeface="+mn-cs"/>
        </a:defRPr>
      </a:lvl6pPr>
      <a:lvl7pPr marL="2962183" algn="l" defTabSz="987396" rtl="0" eaLnBrk="1" latinLnBrk="0" hangingPunct="1">
        <a:defRPr sz="1900" kern="1200">
          <a:solidFill>
            <a:schemeClr val="tx1"/>
          </a:solidFill>
          <a:latin typeface="+mn-lt"/>
          <a:ea typeface="+mn-ea"/>
          <a:cs typeface="+mn-cs"/>
        </a:defRPr>
      </a:lvl7pPr>
      <a:lvl8pPr marL="3455879" algn="l" defTabSz="987396" rtl="0" eaLnBrk="1" latinLnBrk="0" hangingPunct="1">
        <a:defRPr sz="1900" kern="1200">
          <a:solidFill>
            <a:schemeClr val="tx1"/>
          </a:solidFill>
          <a:latin typeface="+mn-lt"/>
          <a:ea typeface="+mn-ea"/>
          <a:cs typeface="+mn-cs"/>
        </a:defRPr>
      </a:lvl8pPr>
      <a:lvl9pPr marL="3949575" algn="l" defTabSz="987396" rtl="0" eaLnBrk="1" latinLnBrk="0" hangingPunct="1">
        <a:defRPr sz="19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bwMode="invGray">
      <p:bgPr>
        <a:solidFill>
          <a:schemeClr val="tx1"/>
        </a:solidFill>
        <a:effectLst/>
      </p:bgPr>
    </p:bg>
    <p:spTree>
      <p:nvGrpSpPr>
        <p:cNvPr id="1" name=""/>
        <p:cNvGrpSpPr/>
        <p:nvPr/>
      </p:nvGrpSpPr>
      <p:grpSpPr>
        <a:xfrm>
          <a:off x="0" y="0"/>
          <a:ext cx="0" cy="0"/>
          <a:chOff x="0" y="0"/>
          <a:chExt cx="0" cy="0"/>
        </a:xfrm>
      </p:grpSpPr>
      <p:pic>
        <p:nvPicPr>
          <p:cNvPr id="9" name="Picture 8" descr="\\psf\Host\Volumes\EP File Share\ Juniper\Major Tasks\Template Redesign\Development\Round 14_Light Template Dev\Artwork\Light Template Artwork\Backgrounds\White-Gradient-Background_75_Noise_75.png"/>
          <p:cNvPicPr>
            <a:picLocks noChangeAspect="1" noChangeArrowheads="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a:off x="3619" y="0"/>
            <a:ext cx="14623179" cy="82296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userDrawn="1"/>
        </p:nvSpPr>
        <p:spPr>
          <a:xfrm>
            <a:off x="-2816" y="0"/>
            <a:ext cx="14630400" cy="82296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1097132">
              <a:spcAft>
                <a:spcPts val="720"/>
              </a:spcAft>
            </a:pPr>
            <a:endParaRPr lang="en-US" sz="1900">
              <a:solidFill>
                <a:srgbClr val="FFFFFF"/>
              </a:solidFill>
              <a:latin typeface="Arial"/>
            </a:endParaRPr>
          </a:p>
        </p:txBody>
      </p:sp>
    </p:spTree>
    <p:extLst>
      <p:ext uri="{BB962C8B-B14F-4D97-AF65-F5344CB8AC3E}">
        <p14:creationId xmlns:p14="http://schemas.microsoft.com/office/powerpoint/2010/main" val="1292559979"/>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 id="2147484168" r:id="rId12"/>
    <p:sldLayoutId id="2147484169" r:id="rId13"/>
    <p:sldLayoutId id="2147484170" r:id="rId14"/>
    <p:sldLayoutId id="2147484171" r:id="rId15"/>
    <p:sldLayoutId id="2147484172" r:id="rId16"/>
    <p:sldLayoutId id="2147484173" r:id="rId17"/>
    <p:sldLayoutId id="2147484174" r:id="rId18"/>
    <p:sldLayoutId id="2147484175" r:id="rId19"/>
    <p:sldLayoutId id="2147484176" r:id="rId20"/>
    <p:sldLayoutId id="2147484177" r:id="rId21"/>
    <p:sldLayoutId id="2147484189" r:id="rId22"/>
    <p:sldLayoutId id="2147484240"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ctr" defTabSz="987421" rtl="0" eaLnBrk="1" latinLnBrk="0" hangingPunct="1">
        <a:spcBef>
          <a:spcPct val="0"/>
        </a:spcBef>
        <a:buNone/>
        <a:defRPr sz="4900" kern="1200">
          <a:solidFill>
            <a:schemeClr val="tx1"/>
          </a:solidFill>
          <a:latin typeface="+mj-lt"/>
          <a:ea typeface="+mj-ea"/>
          <a:cs typeface="+mj-cs"/>
        </a:defRPr>
      </a:lvl1pPr>
    </p:titleStyle>
    <p:bodyStyle>
      <a:lvl1pPr marL="370281" indent="-370281" algn="l" defTabSz="987421"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02278" indent="-308567" algn="l" defTabSz="987421"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34274" indent="-246853" algn="l" defTabSz="987421"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27981" indent="-246853" algn="l" defTabSz="987421"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221692" indent="-246853" algn="l" defTabSz="987421"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715401" indent="-246853" algn="l" defTabSz="987421"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209111" indent="-246853" algn="l" defTabSz="987421"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702821" indent="-246853" algn="l" defTabSz="987421"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196532" indent="-246853" algn="l" defTabSz="987421"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987421" rtl="0" eaLnBrk="1" latinLnBrk="0" hangingPunct="1">
        <a:defRPr sz="1900" kern="1200">
          <a:solidFill>
            <a:schemeClr val="tx1"/>
          </a:solidFill>
          <a:latin typeface="+mn-lt"/>
          <a:ea typeface="+mn-ea"/>
          <a:cs typeface="+mn-cs"/>
        </a:defRPr>
      </a:lvl1pPr>
      <a:lvl2pPr marL="493710" algn="l" defTabSz="987421" rtl="0" eaLnBrk="1" latinLnBrk="0" hangingPunct="1">
        <a:defRPr sz="1900" kern="1200">
          <a:solidFill>
            <a:schemeClr val="tx1"/>
          </a:solidFill>
          <a:latin typeface="+mn-lt"/>
          <a:ea typeface="+mn-ea"/>
          <a:cs typeface="+mn-cs"/>
        </a:defRPr>
      </a:lvl2pPr>
      <a:lvl3pPr marL="987421" algn="l" defTabSz="987421" rtl="0" eaLnBrk="1" latinLnBrk="0" hangingPunct="1">
        <a:defRPr sz="1900" kern="1200">
          <a:solidFill>
            <a:schemeClr val="tx1"/>
          </a:solidFill>
          <a:latin typeface="+mn-lt"/>
          <a:ea typeface="+mn-ea"/>
          <a:cs typeface="+mn-cs"/>
        </a:defRPr>
      </a:lvl3pPr>
      <a:lvl4pPr marL="1481127" algn="l" defTabSz="987421" rtl="0" eaLnBrk="1" latinLnBrk="0" hangingPunct="1">
        <a:defRPr sz="1900" kern="1200">
          <a:solidFill>
            <a:schemeClr val="tx1"/>
          </a:solidFill>
          <a:latin typeface="+mn-lt"/>
          <a:ea typeface="+mn-ea"/>
          <a:cs typeface="+mn-cs"/>
        </a:defRPr>
      </a:lvl4pPr>
      <a:lvl5pPr marL="1974838" algn="l" defTabSz="987421" rtl="0" eaLnBrk="1" latinLnBrk="0" hangingPunct="1">
        <a:defRPr sz="1900" kern="1200">
          <a:solidFill>
            <a:schemeClr val="tx1"/>
          </a:solidFill>
          <a:latin typeface="+mn-lt"/>
          <a:ea typeface="+mn-ea"/>
          <a:cs typeface="+mn-cs"/>
        </a:defRPr>
      </a:lvl5pPr>
      <a:lvl6pPr marL="2468547" algn="l" defTabSz="987421" rtl="0" eaLnBrk="1" latinLnBrk="0" hangingPunct="1">
        <a:defRPr sz="1900" kern="1200">
          <a:solidFill>
            <a:schemeClr val="tx1"/>
          </a:solidFill>
          <a:latin typeface="+mn-lt"/>
          <a:ea typeface="+mn-ea"/>
          <a:cs typeface="+mn-cs"/>
        </a:defRPr>
      </a:lvl6pPr>
      <a:lvl7pPr marL="2962258" algn="l" defTabSz="987421" rtl="0" eaLnBrk="1" latinLnBrk="0" hangingPunct="1">
        <a:defRPr sz="1900" kern="1200">
          <a:solidFill>
            <a:schemeClr val="tx1"/>
          </a:solidFill>
          <a:latin typeface="+mn-lt"/>
          <a:ea typeface="+mn-ea"/>
          <a:cs typeface="+mn-cs"/>
        </a:defRPr>
      </a:lvl7pPr>
      <a:lvl8pPr marL="3455966" algn="l" defTabSz="987421" rtl="0" eaLnBrk="1" latinLnBrk="0" hangingPunct="1">
        <a:defRPr sz="1900" kern="1200">
          <a:solidFill>
            <a:schemeClr val="tx1"/>
          </a:solidFill>
          <a:latin typeface="+mn-lt"/>
          <a:ea typeface="+mn-ea"/>
          <a:cs typeface="+mn-cs"/>
        </a:defRPr>
      </a:lvl8pPr>
      <a:lvl9pPr marL="3949674" algn="l" defTabSz="987421" rtl="0" eaLnBrk="1" latinLnBrk="0" hangingPunct="1">
        <a:defRPr sz="19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bwMode="invGray">
      <p:bgPr>
        <a:solidFill>
          <a:schemeClr val="tx2"/>
        </a:solidFill>
        <a:effectLst/>
      </p:bgPr>
    </p:bg>
    <p:spTree>
      <p:nvGrpSpPr>
        <p:cNvPr id="1" name=""/>
        <p:cNvGrpSpPr/>
        <p:nvPr/>
      </p:nvGrpSpPr>
      <p:grpSpPr>
        <a:xfrm>
          <a:off x="0" y="0"/>
          <a:ext cx="0" cy="0"/>
          <a:chOff x="0" y="0"/>
          <a:chExt cx="0" cy="0"/>
        </a:xfrm>
      </p:grpSpPr>
      <p:sp>
        <p:nvSpPr>
          <p:cNvPr id="18" name="Rectangle 17"/>
          <p:cNvSpPr/>
          <p:nvPr/>
        </p:nvSpPr>
        <p:spPr>
          <a:xfrm>
            <a:off x="-3251200" y="-757767"/>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096986">
              <a:spcAft>
                <a:spcPts val="800"/>
              </a:spcAft>
              <a:defRPr/>
            </a:pPr>
            <a:r>
              <a:rPr lang="en-US" sz="2133" dirty="0">
                <a:solidFill>
                  <a:srgbClr val="FFFFFF"/>
                </a:solidFill>
              </a:rPr>
              <a:t>Slide Type</a:t>
            </a:r>
          </a:p>
        </p:txBody>
      </p:sp>
      <p:pic>
        <p:nvPicPr>
          <p:cNvPr id="1027" name="Picture 2" descr="\\psf\Host\Volumes\EP File Share\ Juniper\Major Tasks\Template Redesign Project\Development\Template Development\Artwork\Background\Background_05142012\Juniper-Dark-Background_Noise-3.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invGray">
          <a:xfrm>
            <a:off x="0" y="0"/>
            <a:ext cx="14630400" cy="822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8" name="Rectangle 9"/>
          <p:cNvSpPr>
            <a:spLocks noChangeArrowheads="1"/>
          </p:cNvSpPr>
          <p:nvPr/>
        </p:nvSpPr>
        <p:spPr bwMode="auto">
          <a:xfrm>
            <a:off x="0" y="-757767"/>
            <a:ext cx="109728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lIns="121891" tIns="0" rIns="0" bIns="0" anchor="ctr"/>
          <a:lstStyle/>
          <a:p>
            <a:pPr defTabSz="1217054" fontAlgn="base">
              <a:spcBef>
                <a:spcPct val="0"/>
              </a:spcBef>
              <a:spcAft>
                <a:spcPts val="800"/>
              </a:spcAft>
            </a:pPr>
            <a:r>
              <a:rPr lang="en-US" sz="1600">
                <a:solidFill>
                  <a:srgbClr val="A8B9C8"/>
                </a:solidFill>
                <a:ea typeface="ＭＳ Ｐゴシック" charset="0"/>
                <a:cs typeface="ＭＳ Ｐゴシック" charset="0"/>
              </a:rPr>
              <a:t>Juniper Networks Large Venue Template / 16x9 / V6</a:t>
            </a:r>
          </a:p>
        </p:txBody>
      </p:sp>
    </p:spTree>
    <p:extLst>
      <p:ext uri="{BB962C8B-B14F-4D97-AF65-F5344CB8AC3E}">
        <p14:creationId xmlns:p14="http://schemas.microsoft.com/office/powerpoint/2010/main" val="107230151"/>
      </p:ext>
    </p:extLst>
  </p:cSld>
  <p:clrMap bg1="lt1" tx1="dk1" bg2="lt2" tx2="dk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 id="2147484202" r:id="rId12"/>
    <p:sldLayoutId id="2147484203" r:id="rId13"/>
    <p:sldLayoutId id="2147484204" r:id="rId14"/>
    <p:sldLayoutId id="2147484205" r:id="rId15"/>
    <p:sldLayoutId id="2147484206" r:id="rId16"/>
    <p:sldLayoutId id="2147484207" r:id="rId17"/>
    <p:sldLayoutId id="2147484208" r:id="rId18"/>
    <p:sldLayoutId id="2147484209" r:id="rId19"/>
    <p:sldLayoutId id="2147484210" r:id="rId20"/>
  </p:sldLayoutIdLst>
  <p:transition spd="med">
    <p:fade/>
  </p:transition>
  <p:timing>
    <p:tnLst>
      <p:par>
        <p:cTn id="1" dur="indefinite" restart="never" nodeType="tmRoot"/>
      </p:par>
    </p:tnLst>
  </p:timing>
  <p:hf sldNum="0" hdr="0" ftr="0" dt="0"/>
  <p:txStyles>
    <p:titleStyle>
      <a:lvl1pPr algn="ctr" defTabSz="1096406" rtl="0" eaLnBrk="1" fontAlgn="base" hangingPunct="1">
        <a:spcBef>
          <a:spcPct val="0"/>
        </a:spcBef>
        <a:spcAft>
          <a:spcPct val="0"/>
        </a:spcAft>
        <a:defRPr sz="5333" kern="1200">
          <a:solidFill>
            <a:schemeClr val="tx1"/>
          </a:solidFill>
          <a:latin typeface="+mj-lt"/>
          <a:ea typeface="ＭＳ Ｐゴシック" charset="0"/>
          <a:cs typeface="ＭＳ Ｐゴシック" charset="0"/>
        </a:defRPr>
      </a:lvl1pPr>
      <a:lvl2pPr algn="ctr" defTabSz="1096406" rtl="0" eaLnBrk="1" fontAlgn="base" hangingPunct="1">
        <a:spcBef>
          <a:spcPct val="0"/>
        </a:spcBef>
        <a:spcAft>
          <a:spcPct val="0"/>
        </a:spcAft>
        <a:defRPr sz="5333">
          <a:solidFill>
            <a:schemeClr val="tx1"/>
          </a:solidFill>
          <a:latin typeface="Arial" charset="0"/>
          <a:ea typeface="ＭＳ Ｐゴシック" charset="0"/>
          <a:cs typeface="ＭＳ Ｐゴシック" charset="0"/>
        </a:defRPr>
      </a:lvl2pPr>
      <a:lvl3pPr algn="ctr" defTabSz="1096406" rtl="0" eaLnBrk="1" fontAlgn="base" hangingPunct="1">
        <a:spcBef>
          <a:spcPct val="0"/>
        </a:spcBef>
        <a:spcAft>
          <a:spcPct val="0"/>
        </a:spcAft>
        <a:defRPr sz="5333">
          <a:solidFill>
            <a:schemeClr val="tx1"/>
          </a:solidFill>
          <a:latin typeface="Arial" charset="0"/>
          <a:ea typeface="ＭＳ Ｐゴシック" charset="0"/>
          <a:cs typeface="ＭＳ Ｐゴシック" charset="0"/>
        </a:defRPr>
      </a:lvl3pPr>
      <a:lvl4pPr algn="ctr" defTabSz="1096406" rtl="0" eaLnBrk="1" fontAlgn="base" hangingPunct="1">
        <a:spcBef>
          <a:spcPct val="0"/>
        </a:spcBef>
        <a:spcAft>
          <a:spcPct val="0"/>
        </a:spcAft>
        <a:defRPr sz="5333">
          <a:solidFill>
            <a:schemeClr val="tx1"/>
          </a:solidFill>
          <a:latin typeface="Arial" charset="0"/>
          <a:ea typeface="ＭＳ Ｐゴシック" charset="0"/>
          <a:cs typeface="ＭＳ Ｐゴシック" charset="0"/>
        </a:defRPr>
      </a:lvl4pPr>
      <a:lvl5pPr algn="ctr" defTabSz="1096406" rtl="0" eaLnBrk="1" fontAlgn="base" hangingPunct="1">
        <a:spcBef>
          <a:spcPct val="0"/>
        </a:spcBef>
        <a:spcAft>
          <a:spcPct val="0"/>
        </a:spcAft>
        <a:defRPr sz="5333">
          <a:solidFill>
            <a:schemeClr val="tx1"/>
          </a:solidFill>
          <a:latin typeface="Arial" charset="0"/>
          <a:ea typeface="ＭＳ Ｐゴシック" charset="0"/>
          <a:cs typeface="ＭＳ Ｐゴシック" charset="0"/>
        </a:defRPr>
      </a:lvl5pPr>
      <a:lvl6pPr marL="609585" algn="ctr" defTabSz="1096406" rtl="0" eaLnBrk="1" fontAlgn="base" hangingPunct="1">
        <a:spcBef>
          <a:spcPct val="0"/>
        </a:spcBef>
        <a:spcAft>
          <a:spcPct val="0"/>
        </a:spcAft>
        <a:defRPr sz="5333">
          <a:solidFill>
            <a:schemeClr val="tx1"/>
          </a:solidFill>
          <a:latin typeface="Arial" charset="0"/>
          <a:ea typeface="ＭＳ Ｐゴシック" charset="0"/>
          <a:cs typeface="ＭＳ Ｐゴシック" charset="0"/>
        </a:defRPr>
      </a:lvl6pPr>
      <a:lvl7pPr marL="1219170" algn="ctr" defTabSz="1096406" rtl="0" eaLnBrk="1" fontAlgn="base" hangingPunct="1">
        <a:spcBef>
          <a:spcPct val="0"/>
        </a:spcBef>
        <a:spcAft>
          <a:spcPct val="0"/>
        </a:spcAft>
        <a:defRPr sz="5333">
          <a:solidFill>
            <a:schemeClr val="tx1"/>
          </a:solidFill>
          <a:latin typeface="Arial" charset="0"/>
          <a:ea typeface="ＭＳ Ｐゴシック" charset="0"/>
          <a:cs typeface="ＭＳ Ｐゴシック" charset="0"/>
        </a:defRPr>
      </a:lvl7pPr>
      <a:lvl8pPr marL="1828754" algn="ctr" defTabSz="1096406" rtl="0" eaLnBrk="1" fontAlgn="base" hangingPunct="1">
        <a:spcBef>
          <a:spcPct val="0"/>
        </a:spcBef>
        <a:spcAft>
          <a:spcPct val="0"/>
        </a:spcAft>
        <a:defRPr sz="5333">
          <a:solidFill>
            <a:schemeClr val="tx1"/>
          </a:solidFill>
          <a:latin typeface="Arial" charset="0"/>
          <a:ea typeface="ＭＳ Ｐゴシック" charset="0"/>
          <a:cs typeface="ＭＳ Ｐゴシック" charset="0"/>
        </a:defRPr>
      </a:lvl8pPr>
      <a:lvl9pPr marL="2438339" algn="ctr" defTabSz="1096406" rtl="0" eaLnBrk="1" fontAlgn="base" hangingPunct="1">
        <a:spcBef>
          <a:spcPct val="0"/>
        </a:spcBef>
        <a:spcAft>
          <a:spcPct val="0"/>
        </a:spcAft>
        <a:defRPr sz="5333">
          <a:solidFill>
            <a:schemeClr val="tx1"/>
          </a:solidFill>
          <a:latin typeface="Arial" charset="0"/>
          <a:ea typeface="ＭＳ Ｐゴシック" charset="0"/>
          <a:cs typeface="ＭＳ Ｐゴシック" charset="0"/>
        </a:defRPr>
      </a:lvl9pPr>
    </p:titleStyle>
    <p:bodyStyle>
      <a:lvl1pPr marL="410623" indent="-410623" algn="l" defTabSz="1096406" rtl="0" eaLnBrk="1" fontAlgn="base" hangingPunct="1">
        <a:spcBef>
          <a:spcPct val="20000"/>
        </a:spcBef>
        <a:spcAft>
          <a:spcPct val="0"/>
        </a:spcAft>
        <a:buFont typeface="Arial" charset="0"/>
        <a:buChar char="•"/>
        <a:defRPr sz="3867" kern="1200">
          <a:solidFill>
            <a:schemeClr val="tx1"/>
          </a:solidFill>
          <a:latin typeface="+mn-lt"/>
          <a:ea typeface="ＭＳ Ｐゴシック" charset="0"/>
          <a:cs typeface="ＭＳ Ｐゴシック" charset="0"/>
        </a:defRPr>
      </a:lvl1pPr>
      <a:lvl2pPr marL="891095" indent="-340775" algn="l" defTabSz="1096406" rtl="0" eaLnBrk="1" fontAlgn="base" hangingPunct="1">
        <a:spcBef>
          <a:spcPct val="20000"/>
        </a:spcBef>
        <a:spcAft>
          <a:spcPct val="0"/>
        </a:spcAft>
        <a:buFont typeface="Arial" charset="0"/>
        <a:buChar char="–"/>
        <a:defRPr sz="3333" kern="1200">
          <a:solidFill>
            <a:schemeClr val="tx1"/>
          </a:solidFill>
          <a:latin typeface="+mn-lt"/>
          <a:ea typeface="ＭＳ Ｐゴシック" charset="0"/>
          <a:cs typeface="+mn-cs"/>
        </a:defRPr>
      </a:lvl2pPr>
      <a:lvl3pPr marL="1369450" indent="-273044" algn="l" defTabSz="1096406" rtl="0" eaLnBrk="1" fontAlgn="base" hangingPunct="1">
        <a:spcBef>
          <a:spcPct val="20000"/>
        </a:spcBef>
        <a:spcAft>
          <a:spcPct val="0"/>
        </a:spcAft>
        <a:buFont typeface="Arial" charset="0"/>
        <a:buChar char="•"/>
        <a:defRPr sz="2933" kern="1200">
          <a:solidFill>
            <a:schemeClr val="tx1"/>
          </a:solidFill>
          <a:latin typeface="+mn-lt"/>
          <a:ea typeface="ＭＳ Ｐゴシック" charset="0"/>
          <a:cs typeface="+mn-cs"/>
        </a:defRPr>
      </a:lvl3pPr>
      <a:lvl4pPr marL="1917652" indent="-273044" algn="l" defTabSz="1096406" rtl="0" eaLnBrk="1" fontAlgn="base" hangingPunct="1">
        <a:spcBef>
          <a:spcPct val="20000"/>
        </a:spcBef>
        <a:spcAft>
          <a:spcPct val="0"/>
        </a:spcAft>
        <a:buFont typeface="Arial" charset="0"/>
        <a:buChar char="–"/>
        <a:defRPr kern="1200">
          <a:solidFill>
            <a:schemeClr val="tx1"/>
          </a:solidFill>
          <a:latin typeface="+mn-lt"/>
          <a:ea typeface="ＭＳ Ｐゴシック" charset="0"/>
          <a:cs typeface="+mn-cs"/>
        </a:defRPr>
      </a:lvl4pPr>
      <a:lvl5pPr marL="2467972" indent="-273044" algn="l" defTabSz="1096406" rtl="0" eaLnBrk="1" fontAlgn="base" hangingPunct="1">
        <a:spcBef>
          <a:spcPct val="20000"/>
        </a:spcBef>
        <a:spcAft>
          <a:spcPct val="0"/>
        </a:spcAft>
        <a:buFont typeface="Arial" charset="0"/>
        <a:buChar char="»"/>
        <a:defRPr kern="1200">
          <a:solidFill>
            <a:schemeClr val="tx1"/>
          </a:solidFill>
          <a:latin typeface="+mn-lt"/>
          <a:ea typeface="ＭＳ Ｐゴシック" charset="0"/>
          <a:cs typeface="+mn-cs"/>
        </a:defRPr>
      </a:lvl5pPr>
      <a:lvl6pPr marL="3016709" indent="-274246" algn="l" defTabSz="109698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5200" indent="-274246" algn="l" defTabSz="109698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3694" indent="-274246" algn="l" defTabSz="109698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2185" indent="-274246" algn="l" defTabSz="109698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96986" rtl="0" eaLnBrk="1" latinLnBrk="0" hangingPunct="1">
        <a:defRPr sz="2133" kern="1200">
          <a:solidFill>
            <a:schemeClr val="tx1"/>
          </a:solidFill>
          <a:latin typeface="+mn-lt"/>
          <a:ea typeface="+mn-ea"/>
          <a:cs typeface="+mn-cs"/>
        </a:defRPr>
      </a:lvl1pPr>
      <a:lvl2pPr marL="548493" algn="l" defTabSz="1096986" rtl="0" eaLnBrk="1" latinLnBrk="0" hangingPunct="1">
        <a:defRPr sz="2133" kern="1200">
          <a:solidFill>
            <a:schemeClr val="tx1"/>
          </a:solidFill>
          <a:latin typeface="+mn-lt"/>
          <a:ea typeface="+mn-ea"/>
          <a:cs typeface="+mn-cs"/>
        </a:defRPr>
      </a:lvl2pPr>
      <a:lvl3pPr marL="1096986" algn="l" defTabSz="1096986" rtl="0" eaLnBrk="1" latinLnBrk="0" hangingPunct="1">
        <a:defRPr sz="2133" kern="1200">
          <a:solidFill>
            <a:schemeClr val="tx1"/>
          </a:solidFill>
          <a:latin typeface="+mn-lt"/>
          <a:ea typeface="+mn-ea"/>
          <a:cs typeface="+mn-cs"/>
        </a:defRPr>
      </a:lvl3pPr>
      <a:lvl4pPr marL="1645476" algn="l" defTabSz="1096986" rtl="0" eaLnBrk="1" latinLnBrk="0" hangingPunct="1">
        <a:defRPr sz="2133" kern="1200">
          <a:solidFill>
            <a:schemeClr val="tx1"/>
          </a:solidFill>
          <a:latin typeface="+mn-lt"/>
          <a:ea typeface="+mn-ea"/>
          <a:cs typeface="+mn-cs"/>
        </a:defRPr>
      </a:lvl4pPr>
      <a:lvl5pPr marL="2193969" algn="l" defTabSz="1096986" rtl="0" eaLnBrk="1" latinLnBrk="0" hangingPunct="1">
        <a:defRPr sz="2133" kern="1200">
          <a:solidFill>
            <a:schemeClr val="tx1"/>
          </a:solidFill>
          <a:latin typeface="+mn-lt"/>
          <a:ea typeface="+mn-ea"/>
          <a:cs typeface="+mn-cs"/>
        </a:defRPr>
      </a:lvl5pPr>
      <a:lvl6pPr marL="2742463" algn="l" defTabSz="1096986" rtl="0" eaLnBrk="1" latinLnBrk="0" hangingPunct="1">
        <a:defRPr sz="2133" kern="1200">
          <a:solidFill>
            <a:schemeClr val="tx1"/>
          </a:solidFill>
          <a:latin typeface="+mn-lt"/>
          <a:ea typeface="+mn-ea"/>
          <a:cs typeface="+mn-cs"/>
        </a:defRPr>
      </a:lvl6pPr>
      <a:lvl7pPr marL="3290956" algn="l" defTabSz="1096986" rtl="0" eaLnBrk="1" latinLnBrk="0" hangingPunct="1">
        <a:defRPr sz="2133" kern="1200">
          <a:solidFill>
            <a:schemeClr val="tx1"/>
          </a:solidFill>
          <a:latin typeface="+mn-lt"/>
          <a:ea typeface="+mn-ea"/>
          <a:cs typeface="+mn-cs"/>
        </a:defRPr>
      </a:lvl7pPr>
      <a:lvl8pPr marL="3839448" algn="l" defTabSz="1096986" rtl="0" eaLnBrk="1" latinLnBrk="0" hangingPunct="1">
        <a:defRPr sz="2133" kern="1200">
          <a:solidFill>
            <a:schemeClr val="tx1"/>
          </a:solidFill>
          <a:latin typeface="+mn-lt"/>
          <a:ea typeface="+mn-ea"/>
          <a:cs typeface="+mn-cs"/>
        </a:defRPr>
      </a:lvl8pPr>
      <a:lvl9pPr marL="4387940" algn="l" defTabSz="1096986" rtl="0" eaLnBrk="1" latinLnBrk="0" hangingPunct="1">
        <a:defRPr sz="2133"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bwMode="invGray">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712350"/>
      </p:ext>
    </p:extLst>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 id="2147484226" r:id="rId12"/>
    <p:sldLayoutId id="2147484227" r:id="rId13"/>
    <p:sldLayoutId id="2147484228" r:id="rId14"/>
    <p:sldLayoutId id="2147484229" r:id="rId15"/>
    <p:sldLayoutId id="2147484230" r:id="rId16"/>
    <p:sldLayoutId id="2147484231" r:id="rId17"/>
    <p:sldLayoutId id="2147484232" r:id="rId18"/>
    <p:sldLayoutId id="2147484233" r:id="rId19"/>
    <p:sldLayoutId id="2147484234" r:id="rId20"/>
    <p:sldLayoutId id="2147484236" r:id="rId21"/>
  </p:sldLayoutIdLst>
  <p:transition spd="med">
    <p:fade/>
  </p:transition>
  <p:timing>
    <p:tnLst>
      <p:par>
        <p:cTn id="1" dur="indefinite" restart="never" nodeType="tmRoot"/>
      </p:par>
    </p:tnLst>
  </p:timing>
  <p:hf sldNum="0" hdr="0" ftr="0" dt="0"/>
  <p:txStyles>
    <p:titleStyle>
      <a:lvl1pPr algn="ctr" defTabSz="1172847" rtl="0" eaLnBrk="1" fontAlgn="base" hangingPunct="1">
        <a:spcBef>
          <a:spcPct val="0"/>
        </a:spcBef>
        <a:spcAft>
          <a:spcPct val="0"/>
        </a:spcAft>
        <a:defRPr sz="5700" kern="1200">
          <a:solidFill>
            <a:schemeClr val="tx1"/>
          </a:solidFill>
          <a:latin typeface="+mj-lt"/>
          <a:ea typeface="ＭＳ Ｐゴシック" charset="0"/>
          <a:cs typeface="ＭＳ Ｐゴシック" charset="0"/>
        </a:defRPr>
      </a:lvl1pPr>
      <a:lvl2pPr algn="ctr" defTabSz="1172847" rtl="0" eaLnBrk="1" fontAlgn="base" hangingPunct="1">
        <a:spcBef>
          <a:spcPct val="0"/>
        </a:spcBef>
        <a:spcAft>
          <a:spcPct val="0"/>
        </a:spcAft>
        <a:defRPr sz="5700">
          <a:solidFill>
            <a:schemeClr val="tx1"/>
          </a:solidFill>
          <a:latin typeface="Arial" charset="0"/>
          <a:ea typeface="ＭＳ Ｐゴシック" charset="0"/>
          <a:cs typeface="ＭＳ Ｐゴシック" charset="0"/>
        </a:defRPr>
      </a:lvl2pPr>
      <a:lvl3pPr algn="ctr" defTabSz="1172847" rtl="0" eaLnBrk="1" fontAlgn="base" hangingPunct="1">
        <a:spcBef>
          <a:spcPct val="0"/>
        </a:spcBef>
        <a:spcAft>
          <a:spcPct val="0"/>
        </a:spcAft>
        <a:defRPr sz="5700">
          <a:solidFill>
            <a:schemeClr val="tx1"/>
          </a:solidFill>
          <a:latin typeface="Arial" charset="0"/>
          <a:ea typeface="ＭＳ Ｐゴシック" charset="0"/>
          <a:cs typeface="ＭＳ Ｐゴシック" charset="0"/>
        </a:defRPr>
      </a:lvl3pPr>
      <a:lvl4pPr algn="ctr" defTabSz="1172847" rtl="0" eaLnBrk="1" fontAlgn="base" hangingPunct="1">
        <a:spcBef>
          <a:spcPct val="0"/>
        </a:spcBef>
        <a:spcAft>
          <a:spcPct val="0"/>
        </a:spcAft>
        <a:defRPr sz="5700">
          <a:solidFill>
            <a:schemeClr val="tx1"/>
          </a:solidFill>
          <a:latin typeface="Arial" charset="0"/>
          <a:ea typeface="ＭＳ Ｐゴシック" charset="0"/>
          <a:cs typeface="ＭＳ Ｐゴシック" charset="0"/>
        </a:defRPr>
      </a:lvl4pPr>
      <a:lvl5pPr algn="ctr" defTabSz="1172847" rtl="0" eaLnBrk="1" fontAlgn="base" hangingPunct="1">
        <a:spcBef>
          <a:spcPct val="0"/>
        </a:spcBef>
        <a:spcAft>
          <a:spcPct val="0"/>
        </a:spcAft>
        <a:defRPr sz="5700">
          <a:solidFill>
            <a:schemeClr val="tx1"/>
          </a:solidFill>
          <a:latin typeface="Arial" charset="0"/>
          <a:ea typeface="ＭＳ Ｐゴシック" charset="0"/>
          <a:cs typeface="ＭＳ Ｐゴシック" charset="0"/>
        </a:defRPr>
      </a:lvl5pPr>
      <a:lvl6pPr marL="652093" algn="ctr" defTabSz="1172847" rtl="0" eaLnBrk="1" fontAlgn="base" hangingPunct="1">
        <a:spcBef>
          <a:spcPct val="0"/>
        </a:spcBef>
        <a:spcAft>
          <a:spcPct val="0"/>
        </a:spcAft>
        <a:defRPr sz="5700">
          <a:solidFill>
            <a:schemeClr val="tx1"/>
          </a:solidFill>
          <a:latin typeface="Arial" charset="0"/>
          <a:ea typeface="ＭＳ Ｐゴシック" charset="0"/>
          <a:cs typeface="ＭＳ Ｐゴシック" charset="0"/>
        </a:defRPr>
      </a:lvl6pPr>
      <a:lvl7pPr marL="1304185" algn="ctr" defTabSz="1172847" rtl="0" eaLnBrk="1" fontAlgn="base" hangingPunct="1">
        <a:spcBef>
          <a:spcPct val="0"/>
        </a:spcBef>
        <a:spcAft>
          <a:spcPct val="0"/>
        </a:spcAft>
        <a:defRPr sz="5700">
          <a:solidFill>
            <a:schemeClr val="tx1"/>
          </a:solidFill>
          <a:latin typeface="Arial" charset="0"/>
          <a:ea typeface="ＭＳ Ｐゴシック" charset="0"/>
          <a:cs typeface="ＭＳ Ｐゴシック" charset="0"/>
        </a:defRPr>
      </a:lvl7pPr>
      <a:lvl8pPr marL="1956274" algn="ctr" defTabSz="1172847" rtl="0" eaLnBrk="1" fontAlgn="base" hangingPunct="1">
        <a:spcBef>
          <a:spcPct val="0"/>
        </a:spcBef>
        <a:spcAft>
          <a:spcPct val="0"/>
        </a:spcAft>
        <a:defRPr sz="5700">
          <a:solidFill>
            <a:schemeClr val="tx1"/>
          </a:solidFill>
          <a:latin typeface="Arial" charset="0"/>
          <a:ea typeface="ＭＳ Ｐゴシック" charset="0"/>
          <a:cs typeface="ＭＳ Ｐゴシック" charset="0"/>
        </a:defRPr>
      </a:lvl8pPr>
      <a:lvl9pPr marL="2608335" algn="ctr" defTabSz="1172847" rtl="0" eaLnBrk="1" fontAlgn="base" hangingPunct="1">
        <a:spcBef>
          <a:spcPct val="0"/>
        </a:spcBef>
        <a:spcAft>
          <a:spcPct val="0"/>
        </a:spcAft>
        <a:defRPr sz="5700">
          <a:solidFill>
            <a:schemeClr val="tx1"/>
          </a:solidFill>
          <a:latin typeface="Arial" charset="0"/>
          <a:ea typeface="ＭＳ Ｐゴシック" charset="0"/>
          <a:cs typeface="ＭＳ Ｐゴシック" charset="0"/>
        </a:defRPr>
      </a:lvl9pPr>
    </p:titleStyle>
    <p:bodyStyle>
      <a:lvl1pPr marL="439257" indent="-439257" algn="l" defTabSz="1172847" rtl="0" eaLnBrk="1" fontAlgn="base" hangingPunct="1">
        <a:spcBef>
          <a:spcPct val="20000"/>
        </a:spcBef>
        <a:spcAft>
          <a:spcPct val="0"/>
        </a:spcAft>
        <a:buFont typeface="Arial" charset="0"/>
        <a:buChar char="•"/>
        <a:defRPr sz="4100" kern="1200">
          <a:solidFill>
            <a:schemeClr val="tx1"/>
          </a:solidFill>
          <a:latin typeface="+mn-lt"/>
          <a:ea typeface="ＭＳ Ｐゴシック" charset="0"/>
          <a:cs typeface="ＭＳ Ｐゴシック" charset="0"/>
        </a:defRPr>
      </a:lvl1pPr>
      <a:lvl2pPr marL="953219" indent="-364562" algn="l" defTabSz="1172847" rtl="0" eaLnBrk="1" fontAlgn="base" hangingPunct="1">
        <a:spcBef>
          <a:spcPct val="20000"/>
        </a:spcBef>
        <a:spcAft>
          <a:spcPct val="0"/>
        </a:spcAft>
        <a:buFont typeface="Arial" charset="0"/>
        <a:buChar char="–"/>
        <a:defRPr sz="3600" kern="1200">
          <a:solidFill>
            <a:schemeClr val="tx1"/>
          </a:solidFill>
          <a:latin typeface="+mn-lt"/>
          <a:ea typeface="ＭＳ Ｐゴシック" charset="0"/>
          <a:cs typeface="+mn-cs"/>
        </a:defRPr>
      </a:lvl2pPr>
      <a:lvl3pPr marL="1464942" indent="-292067" algn="l" defTabSz="1172847" rtl="0" eaLnBrk="1" fontAlgn="base" hangingPunct="1">
        <a:spcBef>
          <a:spcPct val="20000"/>
        </a:spcBef>
        <a:spcAft>
          <a:spcPct val="0"/>
        </a:spcAft>
        <a:buFont typeface="Arial" charset="0"/>
        <a:buChar char="•"/>
        <a:defRPr sz="3100" kern="1200">
          <a:solidFill>
            <a:schemeClr val="tx1"/>
          </a:solidFill>
          <a:latin typeface="+mn-lt"/>
          <a:ea typeface="ＭＳ Ｐゴシック" charset="0"/>
          <a:cs typeface="+mn-cs"/>
        </a:defRPr>
      </a:lvl3pPr>
      <a:lvl4pPr marL="2051327" indent="-292067" algn="l" defTabSz="1172847" rtl="0" eaLnBrk="1" fontAlgn="base" hangingPunct="1">
        <a:spcBef>
          <a:spcPct val="20000"/>
        </a:spcBef>
        <a:spcAft>
          <a:spcPct val="0"/>
        </a:spcAft>
        <a:buFont typeface="Arial" charset="0"/>
        <a:buChar char="–"/>
        <a:defRPr kern="1200">
          <a:solidFill>
            <a:schemeClr val="tx1"/>
          </a:solidFill>
          <a:latin typeface="+mn-lt"/>
          <a:ea typeface="ＭＳ Ｐゴシック" charset="0"/>
          <a:cs typeface="+mn-cs"/>
        </a:defRPr>
      </a:lvl4pPr>
      <a:lvl5pPr marL="2640025" indent="-292067" algn="l" defTabSz="1172847" rtl="0" eaLnBrk="1" fontAlgn="base" hangingPunct="1">
        <a:spcBef>
          <a:spcPct val="20000"/>
        </a:spcBef>
        <a:spcAft>
          <a:spcPct val="0"/>
        </a:spcAft>
        <a:buFont typeface="Arial" charset="0"/>
        <a:buChar char="»"/>
        <a:defRPr kern="1200">
          <a:solidFill>
            <a:schemeClr val="tx1"/>
          </a:solidFill>
          <a:latin typeface="+mn-lt"/>
          <a:ea typeface="ＭＳ Ｐゴシック" charset="0"/>
          <a:cs typeface="+mn-cs"/>
        </a:defRPr>
      </a:lvl5pPr>
      <a:lvl6pPr marL="3227041" indent="-293347" algn="l" defTabSz="117346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813747" indent="-293347" algn="l" defTabSz="117346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400491" indent="-293347" algn="l" defTabSz="117346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4987226" indent="-293347" algn="l" defTabSz="117346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173467" rtl="0" eaLnBrk="1" latinLnBrk="0" hangingPunct="1">
        <a:defRPr sz="2300" kern="1200">
          <a:solidFill>
            <a:schemeClr val="tx1"/>
          </a:solidFill>
          <a:latin typeface="+mn-lt"/>
          <a:ea typeface="+mn-ea"/>
          <a:cs typeface="+mn-cs"/>
        </a:defRPr>
      </a:lvl1pPr>
      <a:lvl2pPr marL="586727" algn="l" defTabSz="1173467" rtl="0" eaLnBrk="1" latinLnBrk="0" hangingPunct="1">
        <a:defRPr sz="2300" kern="1200">
          <a:solidFill>
            <a:schemeClr val="tx1"/>
          </a:solidFill>
          <a:latin typeface="+mn-lt"/>
          <a:ea typeface="+mn-ea"/>
          <a:cs typeface="+mn-cs"/>
        </a:defRPr>
      </a:lvl2pPr>
      <a:lvl3pPr marL="1173467" algn="l" defTabSz="1173467" rtl="0" eaLnBrk="1" latinLnBrk="0" hangingPunct="1">
        <a:defRPr sz="2300" kern="1200">
          <a:solidFill>
            <a:schemeClr val="tx1"/>
          </a:solidFill>
          <a:latin typeface="+mn-lt"/>
          <a:ea typeface="+mn-ea"/>
          <a:cs typeface="+mn-cs"/>
        </a:defRPr>
      </a:lvl3pPr>
      <a:lvl4pPr marL="1760195" algn="l" defTabSz="1173467" rtl="0" eaLnBrk="1" latinLnBrk="0" hangingPunct="1">
        <a:defRPr sz="2300" kern="1200">
          <a:solidFill>
            <a:schemeClr val="tx1"/>
          </a:solidFill>
          <a:latin typeface="+mn-lt"/>
          <a:ea typeface="+mn-ea"/>
          <a:cs typeface="+mn-cs"/>
        </a:defRPr>
      </a:lvl4pPr>
      <a:lvl5pPr marL="2346928" algn="l" defTabSz="1173467" rtl="0" eaLnBrk="1" latinLnBrk="0" hangingPunct="1">
        <a:defRPr sz="2300" kern="1200">
          <a:solidFill>
            <a:schemeClr val="tx1"/>
          </a:solidFill>
          <a:latin typeface="+mn-lt"/>
          <a:ea typeface="+mn-ea"/>
          <a:cs typeface="+mn-cs"/>
        </a:defRPr>
      </a:lvl5pPr>
      <a:lvl6pPr marL="2933659" algn="l" defTabSz="1173467" rtl="0" eaLnBrk="1" latinLnBrk="0" hangingPunct="1">
        <a:defRPr sz="2300" kern="1200">
          <a:solidFill>
            <a:schemeClr val="tx1"/>
          </a:solidFill>
          <a:latin typeface="+mn-lt"/>
          <a:ea typeface="+mn-ea"/>
          <a:cs typeface="+mn-cs"/>
        </a:defRPr>
      </a:lvl6pPr>
      <a:lvl7pPr marL="3520395" algn="l" defTabSz="1173467" rtl="0" eaLnBrk="1" latinLnBrk="0" hangingPunct="1">
        <a:defRPr sz="2300" kern="1200">
          <a:solidFill>
            <a:schemeClr val="tx1"/>
          </a:solidFill>
          <a:latin typeface="+mn-lt"/>
          <a:ea typeface="+mn-ea"/>
          <a:cs typeface="+mn-cs"/>
        </a:defRPr>
      </a:lvl7pPr>
      <a:lvl8pPr marL="4107120" algn="l" defTabSz="1173467" rtl="0" eaLnBrk="1" latinLnBrk="0" hangingPunct="1">
        <a:defRPr sz="2300" kern="1200">
          <a:solidFill>
            <a:schemeClr val="tx1"/>
          </a:solidFill>
          <a:latin typeface="+mn-lt"/>
          <a:ea typeface="+mn-ea"/>
          <a:cs typeface="+mn-cs"/>
        </a:defRPr>
      </a:lvl8pPr>
      <a:lvl9pPr marL="4693849" algn="l" defTabSz="1173467" rtl="0" eaLnBrk="1" latinLnBrk="0" hangingPunct="1">
        <a:defRPr sz="23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Box 8"/>
          <p:cNvSpPr txBox="1"/>
          <p:nvPr/>
        </p:nvSpPr>
        <p:spPr>
          <a:xfrm>
            <a:off x="11718529" y="7873119"/>
            <a:ext cx="2718982" cy="261511"/>
          </a:xfrm>
          <a:prstGeom prst="rect">
            <a:avLst/>
          </a:prstGeom>
          <a:noFill/>
        </p:spPr>
        <p:txBody>
          <a:bodyPr wrap="none" lIns="91328" tIns="45671" rIns="91328" bIns="45671" rtlCol="0" anchor="b" anchorCtr="0">
            <a:spAutoFit/>
          </a:bodyPr>
          <a:lstStyle>
            <a:defPPr>
              <a:defRPr lang="en-US"/>
            </a:defPPr>
            <a:lvl1pPr algn="r">
              <a:defRPr sz="1100">
                <a:solidFill>
                  <a:srgbClr val="344A58">
                    <a:alpha val="50000"/>
                  </a:srgbClr>
                </a:solidFill>
                <a:latin typeface="Arial"/>
                <a:cs typeface="Arial"/>
              </a:defRPr>
            </a:lvl1pPr>
          </a:lstStyle>
          <a:p>
            <a:pPr defTabSz="547985"/>
            <a:r>
              <a:rPr lang="en-US" dirty="0"/>
              <a:t>Copyright © 2014 Juniper Networks, Inc. </a:t>
            </a:r>
          </a:p>
        </p:txBody>
      </p:sp>
      <p:sp>
        <p:nvSpPr>
          <p:cNvPr id="11" name="Rectangle 26"/>
          <p:cNvSpPr>
            <a:spLocks noChangeArrowheads="1"/>
          </p:cNvSpPr>
          <p:nvPr/>
        </p:nvSpPr>
        <p:spPr bwMode="black">
          <a:xfrm>
            <a:off x="184812" y="7886245"/>
            <a:ext cx="356844" cy="261511"/>
          </a:xfrm>
          <a:prstGeom prst="rect">
            <a:avLst/>
          </a:prstGeom>
          <a:noFill/>
          <a:extLst/>
        </p:spPr>
        <p:txBody>
          <a:bodyPr wrap="none" lIns="91328" tIns="45671" rIns="91328" bIns="45671" rtlCol="0" anchor="b" anchorCtr="0">
            <a:spAutoFit/>
          </a:bodyPr>
          <a:lstStyle/>
          <a:p>
            <a:pPr defTabSz="547985"/>
            <a:fld id="{5266C0E3-FCB2-4D10-9980-6DFC0D8FABCB}" type="slidenum">
              <a:rPr lang="en-US" sz="1100">
                <a:solidFill>
                  <a:srgbClr val="344A58">
                    <a:alpha val="50000"/>
                  </a:srgbClr>
                </a:solidFill>
                <a:latin typeface="Arial"/>
                <a:cs typeface="Arial"/>
              </a:rPr>
              <a:pPr defTabSz="547985"/>
              <a:t>‹#›</a:t>
            </a:fld>
            <a:endParaRPr lang="en-US" sz="1100">
              <a:solidFill>
                <a:srgbClr val="344A58">
                  <a:alpha val="50000"/>
                </a:srgbClr>
              </a:solidFill>
              <a:latin typeface="Arial"/>
              <a:cs typeface="Arial"/>
            </a:endParaRPr>
          </a:p>
        </p:txBody>
      </p:sp>
    </p:spTree>
    <p:extLst>
      <p:ext uri="{BB962C8B-B14F-4D97-AF65-F5344CB8AC3E}">
        <p14:creationId xmlns:p14="http://schemas.microsoft.com/office/powerpoint/2010/main" val="505593010"/>
      </p:ext>
    </p:extLst>
  </p:cSld>
  <p:clrMap bg1="lt1" tx1="dk1" bg2="lt2" tx2="dk2" accent1="accent1" accent2="accent2" accent3="accent3" accent4="accent4" accent5="accent5" accent6="accent6" hlink="hlink" folHlink="folHlink"/>
  <p:sldLayoutIdLst>
    <p:sldLayoutId id="2147484238" r:id="rId1"/>
    <p:sldLayoutId id="2147484239"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547985" rtl="0" eaLnBrk="1" latinLnBrk="0" hangingPunct="1">
        <a:spcBef>
          <a:spcPct val="0"/>
        </a:spcBef>
        <a:buNone/>
        <a:defRPr sz="4000" b="1" i="0" kern="1200">
          <a:solidFill>
            <a:schemeClr val="accent6"/>
          </a:solidFill>
          <a:latin typeface="Arial"/>
          <a:ea typeface="+mj-ea"/>
          <a:cs typeface="Arial"/>
        </a:defRPr>
      </a:lvl1pPr>
    </p:titleStyle>
    <p:bodyStyle>
      <a:lvl1pPr marL="410994" indent="-410994" algn="l" defTabSz="547985" rtl="0" eaLnBrk="1" latinLnBrk="0" hangingPunct="1">
        <a:spcBef>
          <a:spcPct val="20000"/>
        </a:spcBef>
        <a:buFont typeface="Arial"/>
        <a:buChar char="•"/>
        <a:defRPr sz="3900" kern="1200">
          <a:solidFill>
            <a:schemeClr val="tx1">
              <a:lumMod val="50000"/>
            </a:schemeClr>
          </a:solidFill>
          <a:latin typeface="Arial"/>
          <a:ea typeface="+mn-ea"/>
          <a:cs typeface="Arial"/>
        </a:defRPr>
      </a:lvl1pPr>
      <a:lvl2pPr marL="890468" indent="-342493" algn="l" defTabSz="547985" rtl="0" eaLnBrk="1" latinLnBrk="0" hangingPunct="1">
        <a:spcBef>
          <a:spcPct val="20000"/>
        </a:spcBef>
        <a:buFont typeface="Arial"/>
        <a:buChar char="–"/>
        <a:defRPr sz="3700" kern="1200">
          <a:solidFill>
            <a:schemeClr val="tx1">
              <a:lumMod val="50000"/>
            </a:schemeClr>
          </a:solidFill>
          <a:latin typeface="Arial"/>
          <a:ea typeface="+mn-ea"/>
          <a:cs typeface="Arial"/>
        </a:defRPr>
      </a:lvl2pPr>
      <a:lvl3pPr marL="1369940" indent="-273998" algn="l" defTabSz="547985" rtl="0" eaLnBrk="1" latinLnBrk="0" hangingPunct="1">
        <a:spcBef>
          <a:spcPct val="20000"/>
        </a:spcBef>
        <a:buFont typeface="Arial"/>
        <a:buChar char="•"/>
        <a:defRPr sz="2900" kern="1200">
          <a:solidFill>
            <a:schemeClr val="tx1">
              <a:lumMod val="50000"/>
            </a:schemeClr>
          </a:solidFill>
          <a:latin typeface="Arial"/>
          <a:ea typeface="+mn-ea"/>
          <a:cs typeface="Arial"/>
        </a:defRPr>
      </a:lvl3pPr>
      <a:lvl4pPr marL="1917913" indent="-273998" algn="l" defTabSz="547985" rtl="0" eaLnBrk="1" latinLnBrk="0" hangingPunct="1">
        <a:spcBef>
          <a:spcPct val="20000"/>
        </a:spcBef>
        <a:buFont typeface="Arial"/>
        <a:buChar char="–"/>
        <a:defRPr sz="2400" kern="1200">
          <a:solidFill>
            <a:schemeClr val="tx1">
              <a:lumMod val="50000"/>
            </a:schemeClr>
          </a:solidFill>
          <a:latin typeface="Arial"/>
          <a:ea typeface="+mn-ea"/>
          <a:cs typeface="Arial"/>
        </a:defRPr>
      </a:lvl4pPr>
      <a:lvl5pPr marL="2465892" indent="-273998" algn="l" defTabSz="547985" rtl="0" eaLnBrk="1" latinLnBrk="0" hangingPunct="1">
        <a:spcBef>
          <a:spcPct val="20000"/>
        </a:spcBef>
        <a:buFont typeface="Arial"/>
        <a:buChar char="»"/>
        <a:defRPr sz="2400" kern="1200">
          <a:solidFill>
            <a:schemeClr val="tx1">
              <a:lumMod val="50000"/>
            </a:schemeClr>
          </a:solidFill>
          <a:latin typeface="Arial"/>
          <a:ea typeface="+mn-ea"/>
          <a:cs typeface="Arial"/>
        </a:defRPr>
      </a:lvl5pPr>
      <a:lvl6pPr marL="3013865" indent="-273998" algn="l" defTabSz="547985" rtl="0" eaLnBrk="1" latinLnBrk="0" hangingPunct="1">
        <a:spcBef>
          <a:spcPct val="20000"/>
        </a:spcBef>
        <a:buFont typeface="Arial"/>
        <a:buChar char="•"/>
        <a:defRPr sz="2400" kern="1200">
          <a:solidFill>
            <a:schemeClr val="tx1"/>
          </a:solidFill>
          <a:latin typeface="+mn-lt"/>
          <a:ea typeface="+mn-ea"/>
          <a:cs typeface="+mn-cs"/>
        </a:defRPr>
      </a:lvl6pPr>
      <a:lvl7pPr marL="3561852" indent="-273998" algn="l" defTabSz="547985" rtl="0" eaLnBrk="1" latinLnBrk="0" hangingPunct="1">
        <a:spcBef>
          <a:spcPct val="20000"/>
        </a:spcBef>
        <a:buFont typeface="Arial"/>
        <a:buChar char="•"/>
        <a:defRPr sz="2400" kern="1200">
          <a:solidFill>
            <a:schemeClr val="tx1"/>
          </a:solidFill>
          <a:latin typeface="+mn-lt"/>
          <a:ea typeface="+mn-ea"/>
          <a:cs typeface="+mn-cs"/>
        </a:defRPr>
      </a:lvl7pPr>
      <a:lvl8pPr marL="4109816" indent="-273998" algn="l" defTabSz="547985" rtl="0" eaLnBrk="1" latinLnBrk="0" hangingPunct="1">
        <a:spcBef>
          <a:spcPct val="20000"/>
        </a:spcBef>
        <a:buFont typeface="Arial"/>
        <a:buChar char="•"/>
        <a:defRPr sz="2400" kern="1200">
          <a:solidFill>
            <a:schemeClr val="tx1"/>
          </a:solidFill>
          <a:latin typeface="+mn-lt"/>
          <a:ea typeface="+mn-ea"/>
          <a:cs typeface="+mn-cs"/>
        </a:defRPr>
      </a:lvl8pPr>
      <a:lvl9pPr marL="4657797" indent="-273998" algn="l" defTabSz="547985"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7985" rtl="0" eaLnBrk="1" latinLnBrk="0" hangingPunct="1">
        <a:defRPr sz="2300" kern="1200">
          <a:solidFill>
            <a:schemeClr val="tx1"/>
          </a:solidFill>
          <a:latin typeface="+mn-lt"/>
          <a:ea typeface="+mn-ea"/>
          <a:cs typeface="+mn-cs"/>
        </a:defRPr>
      </a:lvl1pPr>
      <a:lvl2pPr marL="547985" algn="l" defTabSz="547985" rtl="0" eaLnBrk="1" latinLnBrk="0" hangingPunct="1">
        <a:defRPr sz="2300" kern="1200">
          <a:solidFill>
            <a:schemeClr val="tx1"/>
          </a:solidFill>
          <a:latin typeface="+mn-lt"/>
          <a:ea typeface="+mn-ea"/>
          <a:cs typeface="+mn-cs"/>
        </a:defRPr>
      </a:lvl2pPr>
      <a:lvl3pPr marL="1095942" algn="l" defTabSz="547985" rtl="0" eaLnBrk="1" latinLnBrk="0" hangingPunct="1">
        <a:defRPr sz="2300" kern="1200">
          <a:solidFill>
            <a:schemeClr val="tx1"/>
          </a:solidFill>
          <a:latin typeface="+mn-lt"/>
          <a:ea typeface="+mn-ea"/>
          <a:cs typeface="+mn-cs"/>
        </a:defRPr>
      </a:lvl3pPr>
      <a:lvl4pPr marL="1643936" algn="l" defTabSz="547985" rtl="0" eaLnBrk="1" latinLnBrk="0" hangingPunct="1">
        <a:defRPr sz="2300" kern="1200">
          <a:solidFill>
            <a:schemeClr val="tx1"/>
          </a:solidFill>
          <a:latin typeface="+mn-lt"/>
          <a:ea typeface="+mn-ea"/>
          <a:cs typeface="+mn-cs"/>
        </a:defRPr>
      </a:lvl4pPr>
      <a:lvl5pPr marL="2191899" algn="l" defTabSz="547985" rtl="0" eaLnBrk="1" latinLnBrk="0" hangingPunct="1">
        <a:defRPr sz="2300" kern="1200">
          <a:solidFill>
            <a:schemeClr val="tx1"/>
          </a:solidFill>
          <a:latin typeface="+mn-lt"/>
          <a:ea typeface="+mn-ea"/>
          <a:cs typeface="+mn-cs"/>
        </a:defRPr>
      </a:lvl5pPr>
      <a:lvl6pPr marL="2739879" algn="l" defTabSz="547985" rtl="0" eaLnBrk="1" latinLnBrk="0" hangingPunct="1">
        <a:defRPr sz="2300" kern="1200">
          <a:solidFill>
            <a:schemeClr val="tx1"/>
          </a:solidFill>
          <a:latin typeface="+mn-lt"/>
          <a:ea typeface="+mn-ea"/>
          <a:cs typeface="+mn-cs"/>
        </a:defRPr>
      </a:lvl6pPr>
      <a:lvl7pPr marL="3287854" algn="l" defTabSz="547985" rtl="0" eaLnBrk="1" latinLnBrk="0" hangingPunct="1">
        <a:defRPr sz="2300" kern="1200">
          <a:solidFill>
            <a:schemeClr val="tx1"/>
          </a:solidFill>
          <a:latin typeface="+mn-lt"/>
          <a:ea typeface="+mn-ea"/>
          <a:cs typeface="+mn-cs"/>
        </a:defRPr>
      </a:lvl7pPr>
      <a:lvl8pPr marL="3835825" algn="l" defTabSz="547985" rtl="0" eaLnBrk="1" latinLnBrk="0" hangingPunct="1">
        <a:defRPr sz="2300" kern="1200">
          <a:solidFill>
            <a:schemeClr val="tx1"/>
          </a:solidFill>
          <a:latin typeface="+mn-lt"/>
          <a:ea typeface="+mn-ea"/>
          <a:cs typeface="+mn-cs"/>
        </a:defRPr>
      </a:lvl8pPr>
      <a:lvl9pPr marL="4383798" algn="l" defTabSz="547985" rtl="0" eaLnBrk="1" latinLnBrk="0" hangingPunct="1">
        <a:defRPr sz="2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7" y="306707"/>
            <a:ext cx="13152120" cy="889636"/>
          </a:xfrm>
          <a:prstGeom prst="rect">
            <a:avLst/>
          </a:prstGeom>
          <a:noFill/>
          <a:ln w="9525" algn="ctr">
            <a:noFill/>
            <a:miter lim="800000"/>
            <a:headEnd/>
            <a:tailEnd/>
          </a:ln>
        </p:spPr>
        <p:txBody>
          <a:bodyPr vert="horz" wrap="square" lIns="0" tIns="65233" rIns="130446" bIns="65233" numCol="1" anchor="b" anchorCtr="0" compatLnSpc="1">
            <a:prstTxWarp prst="textNoShape">
              <a:avLst/>
            </a:prstTxWarp>
          </a:bodyPr>
          <a:lstStyle/>
          <a:p>
            <a:pPr lvl="0"/>
            <a:r>
              <a:rPr lang="en-US" noProof="0" smtClean="0"/>
              <a:t>Click to edit </a:t>
            </a:r>
            <a:br>
              <a:rPr lang="en-US" noProof="0" smtClean="0"/>
            </a:br>
            <a:r>
              <a:rPr lang="en-US" noProof="0" smtClean="0"/>
              <a:t>Master title style</a:t>
            </a:r>
            <a:endParaRPr lang="en-US" noProof="0"/>
          </a:p>
        </p:txBody>
      </p:sp>
      <p:sp>
        <p:nvSpPr>
          <p:cNvPr id="1027" name="Text Placeholder 2"/>
          <p:cNvSpPr>
            <a:spLocks noGrp="1"/>
          </p:cNvSpPr>
          <p:nvPr>
            <p:ph type="body" idx="1"/>
          </p:nvPr>
        </p:nvSpPr>
        <p:spPr bwMode="auto">
          <a:xfrm>
            <a:off x="589287" y="1360173"/>
            <a:ext cx="13152120" cy="5728336"/>
          </a:xfrm>
          <a:prstGeom prst="rect">
            <a:avLst/>
          </a:prstGeom>
          <a:noFill/>
          <a:ln w="9525">
            <a:noFill/>
            <a:miter lim="800000"/>
            <a:headEnd/>
            <a:tailEnd/>
          </a:ln>
        </p:spPr>
        <p:txBody>
          <a:bodyPr vert="horz" wrap="square" lIns="0" tIns="65233" rIns="130446" bIns="6523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26"/>
          <p:cNvSpPr>
            <a:spLocks noChangeArrowheads="1"/>
          </p:cNvSpPr>
          <p:nvPr/>
        </p:nvSpPr>
        <p:spPr bwMode="black">
          <a:xfrm>
            <a:off x="754383" y="7475261"/>
            <a:ext cx="848360" cy="238127"/>
          </a:xfrm>
          <a:prstGeom prst="rect">
            <a:avLst/>
          </a:prstGeom>
          <a:noFill/>
          <a:ln w="9525">
            <a:noFill/>
            <a:miter lim="800000"/>
            <a:headEnd/>
            <a:tailEnd/>
          </a:ln>
        </p:spPr>
        <p:txBody>
          <a:bodyPr wrap="none" lIns="0" tIns="0" rIns="0" bIns="0" anchor="b"/>
          <a:lstStyle/>
          <a:p>
            <a:pPr defTabSz="913328" eaLnBrk="0" fontAlgn="base" hangingPunct="0">
              <a:spcBef>
                <a:spcPct val="0"/>
              </a:spcBef>
              <a:spcAft>
                <a:spcPct val="0"/>
              </a:spcAft>
              <a:tabLst>
                <a:tab pos="659082" algn="l"/>
                <a:tab pos="6522769" algn="ctr"/>
                <a:tab pos="12071681" algn="r"/>
                <a:tab pos="12633359" algn="r"/>
              </a:tabLst>
              <a:defRPr/>
            </a:pPr>
            <a:fld id="{9662B7E8-A222-4B21-905A-B8EAA58A7666}" type="slidenum">
              <a:rPr lang="en-US" sz="1600">
                <a:solidFill>
                  <a:srgbClr val="807F83"/>
                </a:solidFill>
                <a:latin typeface="Arial" pitchFamily="34" charset="0"/>
                <a:ea typeface="ＭＳ Ｐゴシック" pitchFamily="34" charset="-128"/>
              </a:rPr>
              <a:pPr defTabSz="913328" eaLnBrk="0" fontAlgn="base" hangingPunct="0">
                <a:spcBef>
                  <a:spcPct val="0"/>
                </a:spcBef>
                <a:spcAft>
                  <a:spcPct val="0"/>
                </a:spcAft>
                <a:tabLst>
                  <a:tab pos="659082" algn="l"/>
                  <a:tab pos="6522769" algn="ctr"/>
                  <a:tab pos="12071681" algn="r"/>
                  <a:tab pos="12633359" algn="r"/>
                </a:tabLst>
                <a:defRPr/>
              </a:pPr>
              <a:t>‹#›</a:t>
            </a:fld>
            <a:endParaRPr lang="en-US" sz="1600">
              <a:solidFill>
                <a:srgbClr val="807F83"/>
              </a:solidFill>
              <a:latin typeface="Arial" pitchFamily="34" charset="0"/>
              <a:ea typeface="ＭＳ Ｐゴシック" pitchFamily="34" charset="-128"/>
            </a:endParaRPr>
          </a:p>
        </p:txBody>
      </p:sp>
      <p:grpSp>
        <p:nvGrpSpPr>
          <p:cNvPr id="1029" name="Group 6"/>
          <p:cNvGrpSpPr>
            <a:grpSpLocks/>
          </p:cNvGrpSpPr>
          <p:nvPr/>
        </p:nvGrpSpPr>
        <p:grpSpPr bwMode="auto">
          <a:xfrm>
            <a:off x="721391" y="285751"/>
            <a:ext cx="13185141" cy="7193280"/>
            <a:chOff x="284" y="150"/>
            <a:chExt cx="5182" cy="3776"/>
          </a:xfrm>
        </p:grpSpPr>
        <p:sp>
          <p:nvSpPr>
            <p:cNvPr id="1032" name="Line 7"/>
            <p:cNvSpPr>
              <a:spLocks noChangeShapeType="1"/>
            </p:cNvSpPr>
            <p:nvPr/>
          </p:nvSpPr>
          <p:spPr bwMode="auto">
            <a:xfrm>
              <a:off x="284" y="3926"/>
              <a:ext cx="5182" cy="0"/>
            </a:xfrm>
            <a:prstGeom prst="line">
              <a:avLst/>
            </a:prstGeom>
            <a:noFill/>
            <a:ln w="12700">
              <a:solidFill>
                <a:srgbClr val="BABCBE"/>
              </a:solidFill>
              <a:round/>
              <a:headEnd/>
              <a:tailEnd/>
            </a:ln>
          </p:spPr>
          <p:txBody>
            <a:bodyPr/>
            <a:lstStyle/>
            <a:p>
              <a:pPr defTabSz="913328" fontAlgn="base">
                <a:spcBef>
                  <a:spcPct val="0"/>
                </a:spcBef>
                <a:spcAft>
                  <a:spcPct val="0"/>
                </a:spcAft>
                <a:defRPr/>
              </a:pPr>
              <a:endParaRPr lang="en-US" sz="3600">
                <a:solidFill>
                  <a:srgbClr val="333333"/>
                </a:solidFill>
                <a:latin typeface="Arial" pitchFamily="34" charset="0"/>
                <a:ea typeface="ＭＳ Ｐゴシック" pitchFamily="34" charset="-128"/>
              </a:endParaRPr>
            </a:p>
          </p:txBody>
        </p:sp>
        <p:sp>
          <p:nvSpPr>
            <p:cNvPr id="1033" name="Line 8"/>
            <p:cNvSpPr>
              <a:spLocks noChangeShapeType="1"/>
            </p:cNvSpPr>
            <p:nvPr/>
          </p:nvSpPr>
          <p:spPr bwMode="auto">
            <a:xfrm>
              <a:off x="284" y="602"/>
              <a:ext cx="5182" cy="0"/>
            </a:xfrm>
            <a:prstGeom prst="line">
              <a:avLst/>
            </a:prstGeom>
            <a:noFill/>
            <a:ln w="12700">
              <a:solidFill>
                <a:srgbClr val="BABCBE"/>
              </a:solidFill>
              <a:round/>
              <a:headEnd/>
              <a:tailEnd/>
            </a:ln>
          </p:spPr>
          <p:txBody>
            <a:bodyPr/>
            <a:lstStyle/>
            <a:p>
              <a:pPr defTabSz="913328" fontAlgn="base">
                <a:spcBef>
                  <a:spcPct val="0"/>
                </a:spcBef>
                <a:spcAft>
                  <a:spcPct val="0"/>
                </a:spcAft>
                <a:defRPr/>
              </a:pPr>
              <a:endParaRPr lang="en-US" sz="3600">
                <a:solidFill>
                  <a:srgbClr val="333333"/>
                </a:solidFill>
                <a:latin typeface="Arial" pitchFamily="34" charset="0"/>
                <a:ea typeface="ＭＳ Ｐゴシック" pitchFamily="34" charset="-128"/>
              </a:endParaRPr>
            </a:p>
          </p:txBody>
        </p:sp>
        <p:sp>
          <p:nvSpPr>
            <p:cNvPr id="1034" name="Line 9"/>
            <p:cNvSpPr>
              <a:spLocks noChangeShapeType="1"/>
            </p:cNvSpPr>
            <p:nvPr/>
          </p:nvSpPr>
          <p:spPr bwMode="auto">
            <a:xfrm>
              <a:off x="284" y="150"/>
              <a:ext cx="5182" cy="0"/>
            </a:xfrm>
            <a:prstGeom prst="line">
              <a:avLst/>
            </a:prstGeom>
            <a:noFill/>
            <a:ln w="12700">
              <a:solidFill>
                <a:srgbClr val="BABCBE"/>
              </a:solidFill>
              <a:round/>
              <a:headEnd/>
              <a:tailEnd/>
            </a:ln>
          </p:spPr>
          <p:txBody>
            <a:bodyPr/>
            <a:lstStyle/>
            <a:p>
              <a:pPr defTabSz="913328" fontAlgn="base">
                <a:spcBef>
                  <a:spcPct val="0"/>
                </a:spcBef>
                <a:spcAft>
                  <a:spcPct val="0"/>
                </a:spcAft>
                <a:defRPr/>
              </a:pPr>
              <a:endParaRPr lang="en-US" sz="3600">
                <a:solidFill>
                  <a:srgbClr val="333333"/>
                </a:solidFill>
                <a:latin typeface="Arial" pitchFamily="34" charset="0"/>
                <a:ea typeface="ＭＳ Ｐゴシック" pitchFamily="34" charset="-128"/>
              </a:endParaRPr>
            </a:p>
          </p:txBody>
        </p:sp>
      </p:grpSp>
      <p:pic>
        <p:nvPicPr>
          <p:cNvPr id="1030" name="Picture 10" descr="juniper_black.png"/>
          <p:cNvPicPr>
            <a:picLocks noChangeAspect="1"/>
          </p:cNvPicPr>
          <p:nvPr/>
        </p:nvPicPr>
        <p:blipFill>
          <a:blip r:embed="rId8" cstate="print"/>
          <a:srcRect/>
          <a:stretch>
            <a:fillRect/>
          </a:stretch>
        </p:blipFill>
        <p:spPr bwMode="auto">
          <a:xfrm>
            <a:off x="12103101" y="7580003"/>
            <a:ext cx="1778000" cy="363856"/>
          </a:xfrm>
          <a:prstGeom prst="rect">
            <a:avLst/>
          </a:prstGeom>
          <a:noFill/>
          <a:ln w="9525">
            <a:noFill/>
            <a:miter lim="800000"/>
            <a:headEnd/>
            <a:tailEnd/>
          </a:ln>
        </p:spPr>
      </p:pic>
      <p:sp>
        <p:nvSpPr>
          <p:cNvPr id="1031" name="TextBox 13"/>
          <p:cNvSpPr txBox="1">
            <a:spLocks noChangeArrowheads="1"/>
          </p:cNvSpPr>
          <p:nvPr/>
        </p:nvSpPr>
        <p:spPr bwMode="auto">
          <a:xfrm>
            <a:off x="5328082" y="7488574"/>
            <a:ext cx="3981949" cy="301021"/>
          </a:xfrm>
          <a:prstGeom prst="rect">
            <a:avLst/>
          </a:prstGeom>
          <a:noFill/>
          <a:ln>
            <a:noFill/>
          </a:ln>
          <a:extLst/>
        </p:spPr>
        <p:txBody>
          <a:bodyPr wrap="none" lIns="130446" tIns="65233" rIns="130446" bIns="65233">
            <a:spAutoFit/>
          </a:bodyPr>
          <a:lstStyle/>
          <a:p>
            <a:pPr algn="ctr" defTabSz="913328" fontAlgn="base">
              <a:spcBef>
                <a:spcPct val="50000"/>
              </a:spcBef>
              <a:spcAft>
                <a:spcPct val="0"/>
              </a:spcAft>
              <a:defRPr/>
            </a:pPr>
            <a:r>
              <a:rPr lang="en-US" sz="1100" dirty="0">
                <a:solidFill>
                  <a:srgbClr val="807F83"/>
                </a:solidFill>
                <a:latin typeface="Arial" pitchFamily="34" charset="0"/>
                <a:ea typeface="ＭＳ Ｐゴシック" pitchFamily="34" charset="-128"/>
              </a:rPr>
              <a:t>Copyright © </a:t>
            </a:r>
            <a:r>
              <a:rPr lang="en-US" sz="1100" dirty="0" smtClean="0">
                <a:solidFill>
                  <a:srgbClr val="807F83"/>
                </a:solidFill>
                <a:latin typeface="Arial" pitchFamily="34" charset="0"/>
                <a:ea typeface="ＭＳ Ｐゴシック" pitchFamily="34" charset="-128"/>
              </a:rPr>
              <a:t>2015 Juniper </a:t>
            </a:r>
            <a:r>
              <a:rPr lang="en-US" sz="1100" dirty="0">
                <a:solidFill>
                  <a:srgbClr val="807F83"/>
                </a:solidFill>
                <a:latin typeface="Arial" pitchFamily="34" charset="0"/>
                <a:ea typeface="ＭＳ Ｐゴシック" pitchFamily="34" charset="-128"/>
              </a:rPr>
              <a:t>Networks, Inc.     www.juniper.net</a:t>
            </a:r>
          </a:p>
        </p:txBody>
      </p:sp>
    </p:spTree>
    <p:extLst>
      <p:ext uri="{BB962C8B-B14F-4D97-AF65-F5344CB8AC3E}">
        <p14:creationId xmlns:p14="http://schemas.microsoft.com/office/powerpoint/2010/main" val="1187893126"/>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2" r:id="rId6"/>
  </p:sldLayoutIdLst>
  <p:txStyles>
    <p:titleStyle>
      <a:lvl1pPr algn="l" defTabSz="652281" rtl="0" eaLnBrk="0" fontAlgn="base" hangingPunct="0">
        <a:lnSpc>
          <a:spcPct val="90000"/>
        </a:lnSpc>
        <a:spcBef>
          <a:spcPct val="0"/>
        </a:spcBef>
        <a:spcAft>
          <a:spcPct val="20000"/>
        </a:spcAft>
        <a:defRPr lang="en-US" sz="3600" b="1" kern="1200" cap="all" dirty="0">
          <a:solidFill>
            <a:srgbClr val="292929"/>
          </a:solidFill>
          <a:latin typeface="Arial" pitchFamily="34" charset="0"/>
          <a:ea typeface="ＭＳ Ｐゴシック" charset="0"/>
          <a:cs typeface="ＭＳ Ｐゴシック" charset="0"/>
        </a:defRPr>
      </a:lvl1pPr>
      <a:lvl2pPr algn="l" defTabSz="652281" rtl="0" eaLnBrk="0" fontAlgn="base" hangingPunct="0">
        <a:lnSpc>
          <a:spcPct val="90000"/>
        </a:lnSpc>
        <a:spcBef>
          <a:spcPct val="0"/>
        </a:spcBef>
        <a:spcAft>
          <a:spcPct val="20000"/>
        </a:spcAft>
        <a:defRPr sz="3600" b="1">
          <a:solidFill>
            <a:srgbClr val="292929"/>
          </a:solidFill>
          <a:latin typeface="Arial" pitchFamily="34" charset="0"/>
          <a:ea typeface="ＭＳ Ｐゴシック" charset="0"/>
          <a:cs typeface="ＭＳ Ｐゴシック" charset="0"/>
        </a:defRPr>
      </a:lvl2pPr>
      <a:lvl3pPr algn="l" defTabSz="652281" rtl="0" eaLnBrk="0" fontAlgn="base" hangingPunct="0">
        <a:lnSpc>
          <a:spcPct val="90000"/>
        </a:lnSpc>
        <a:spcBef>
          <a:spcPct val="0"/>
        </a:spcBef>
        <a:spcAft>
          <a:spcPct val="20000"/>
        </a:spcAft>
        <a:defRPr sz="3600" b="1">
          <a:solidFill>
            <a:srgbClr val="292929"/>
          </a:solidFill>
          <a:latin typeface="Arial" pitchFamily="34" charset="0"/>
          <a:ea typeface="ＭＳ Ｐゴシック" charset="0"/>
          <a:cs typeface="ＭＳ Ｐゴシック" charset="0"/>
        </a:defRPr>
      </a:lvl3pPr>
      <a:lvl4pPr algn="l" defTabSz="652281" rtl="0" eaLnBrk="0" fontAlgn="base" hangingPunct="0">
        <a:lnSpc>
          <a:spcPct val="90000"/>
        </a:lnSpc>
        <a:spcBef>
          <a:spcPct val="0"/>
        </a:spcBef>
        <a:spcAft>
          <a:spcPct val="20000"/>
        </a:spcAft>
        <a:defRPr sz="3600" b="1">
          <a:solidFill>
            <a:srgbClr val="292929"/>
          </a:solidFill>
          <a:latin typeface="Arial" pitchFamily="34" charset="0"/>
          <a:ea typeface="ＭＳ Ｐゴシック" charset="0"/>
          <a:cs typeface="ＭＳ Ｐゴシック" charset="0"/>
        </a:defRPr>
      </a:lvl4pPr>
      <a:lvl5pPr algn="l" defTabSz="652281" rtl="0" eaLnBrk="0" fontAlgn="base" hangingPunct="0">
        <a:lnSpc>
          <a:spcPct val="90000"/>
        </a:lnSpc>
        <a:spcBef>
          <a:spcPct val="0"/>
        </a:spcBef>
        <a:spcAft>
          <a:spcPct val="20000"/>
        </a:spcAft>
        <a:defRPr sz="3600" b="1">
          <a:solidFill>
            <a:srgbClr val="292929"/>
          </a:solidFill>
          <a:latin typeface="Arial" pitchFamily="34" charset="0"/>
          <a:ea typeface="ＭＳ Ｐゴシック" charset="0"/>
          <a:cs typeface="ＭＳ Ｐゴシック" charset="0"/>
        </a:defRPr>
      </a:lvl5pPr>
      <a:lvl6pPr marL="652281" algn="l" defTabSz="652281" rtl="0" eaLnBrk="1" fontAlgn="base" hangingPunct="1">
        <a:lnSpc>
          <a:spcPct val="90000"/>
        </a:lnSpc>
        <a:spcBef>
          <a:spcPct val="0"/>
        </a:spcBef>
        <a:spcAft>
          <a:spcPct val="20000"/>
        </a:spcAft>
        <a:defRPr sz="3600" b="1">
          <a:solidFill>
            <a:srgbClr val="292929"/>
          </a:solidFill>
          <a:latin typeface="Arial" pitchFamily="34" charset="0"/>
        </a:defRPr>
      </a:lvl6pPr>
      <a:lvl7pPr marL="1304570" algn="l" defTabSz="652281" rtl="0" eaLnBrk="1" fontAlgn="base" hangingPunct="1">
        <a:lnSpc>
          <a:spcPct val="90000"/>
        </a:lnSpc>
        <a:spcBef>
          <a:spcPct val="0"/>
        </a:spcBef>
        <a:spcAft>
          <a:spcPct val="20000"/>
        </a:spcAft>
        <a:defRPr sz="3600" b="1">
          <a:solidFill>
            <a:srgbClr val="292929"/>
          </a:solidFill>
          <a:latin typeface="Arial" pitchFamily="34" charset="0"/>
        </a:defRPr>
      </a:lvl7pPr>
      <a:lvl8pPr marL="1956852" algn="l" defTabSz="652281" rtl="0" eaLnBrk="1" fontAlgn="base" hangingPunct="1">
        <a:lnSpc>
          <a:spcPct val="90000"/>
        </a:lnSpc>
        <a:spcBef>
          <a:spcPct val="0"/>
        </a:spcBef>
        <a:spcAft>
          <a:spcPct val="20000"/>
        </a:spcAft>
        <a:defRPr sz="3600" b="1">
          <a:solidFill>
            <a:srgbClr val="292929"/>
          </a:solidFill>
          <a:latin typeface="Arial" pitchFamily="34" charset="0"/>
        </a:defRPr>
      </a:lvl8pPr>
      <a:lvl9pPr marL="2609120" algn="l" defTabSz="652281" rtl="0" eaLnBrk="1" fontAlgn="base" hangingPunct="1">
        <a:lnSpc>
          <a:spcPct val="90000"/>
        </a:lnSpc>
        <a:spcBef>
          <a:spcPct val="0"/>
        </a:spcBef>
        <a:spcAft>
          <a:spcPct val="20000"/>
        </a:spcAft>
        <a:defRPr sz="3600" b="1">
          <a:solidFill>
            <a:srgbClr val="292929"/>
          </a:solidFill>
          <a:latin typeface="Arial" pitchFamily="34" charset="0"/>
        </a:defRPr>
      </a:lvl9pPr>
    </p:titleStyle>
    <p:bodyStyle>
      <a:lvl1pPr marL="160815" indent="-160815" algn="l" rtl="0" eaLnBrk="0" fontAlgn="base" hangingPunct="0">
        <a:spcBef>
          <a:spcPts val="1143"/>
        </a:spcBef>
        <a:spcAft>
          <a:spcPts val="571"/>
        </a:spcAft>
        <a:buClr>
          <a:schemeClr val="tx1"/>
        </a:buClr>
        <a:buSzPct val="25000"/>
        <a:buFont typeface="Arial" charset="0"/>
        <a:buChar char=" "/>
        <a:defRPr lang="en-US" sz="3100" kern="1200" dirty="0">
          <a:solidFill>
            <a:schemeClr val="tx1"/>
          </a:solidFill>
          <a:latin typeface="Arial" pitchFamily="34" charset="0"/>
          <a:ea typeface="ＭＳ Ｐゴシック" charset="0"/>
          <a:cs typeface="ＭＳ Ｐゴシック" charset="0"/>
        </a:defRPr>
      </a:lvl1pPr>
      <a:lvl2pPr marL="813101" indent="-321612" algn="l" rtl="0" eaLnBrk="0" fontAlgn="base" hangingPunct="0">
        <a:spcBef>
          <a:spcPct val="0"/>
        </a:spcBef>
        <a:spcAft>
          <a:spcPts val="716"/>
        </a:spcAft>
        <a:buClr>
          <a:schemeClr val="tx1"/>
        </a:buClr>
        <a:buSzPct val="90000"/>
        <a:buFont typeface="Wingdings" pitchFamily="2" charset="2"/>
        <a:buChar char="§"/>
        <a:defRPr lang="en-US" sz="2900" kern="1200" dirty="0">
          <a:solidFill>
            <a:schemeClr val="tx1"/>
          </a:solidFill>
          <a:latin typeface="Arial" pitchFamily="34" charset="0"/>
          <a:ea typeface="ＭＳ Ｐゴシック" charset="0"/>
          <a:cs typeface="+mn-cs"/>
        </a:defRPr>
      </a:lvl2pPr>
      <a:lvl3pPr marL="1218508" indent="-319349" algn="l" rtl="0" eaLnBrk="0" fontAlgn="base" hangingPunct="0">
        <a:spcBef>
          <a:spcPct val="0"/>
        </a:spcBef>
        <a:spcAft>
          <a:spcPts val="716"/>
        </a:spcAft>
        <a:buClr>
          <a:schemeClr val="tx1"/>
        </a:buClr>
        <a:buSzPct val="96000"/>
        <a:buFont typeface="Wingdings" pitchFamily="2" charset="2"/>
        <a:buChar char="§"/>
        <a:defRPr lang="en-US" kern="1200" dirty="0">
          <a:solidFill>
            <a:schemeClr val="tx1"/>
          </a:solidFill>
          <a:latin typeface="Arial" pitchFamily="34" charset="0"/>
          <a:ea typeface="ＭＳ Ｐゴシック" charset="0"/>
          <a:cs typeface="+mn-cs"/>
        </a:defRPr>
      </a:lvl3pPr>
      <a:lvl4pPr marL="1637506" indent="-332941" algn="l" rtl="0" eaLnBrk="0" fontAlgn="base" hangingPunct="0">
        <a:spcBef>
          <a:spcPct val="0"/>
        </a:spcBef>
        <a:spcAft>
          <a:spcPts val="716"/>
        </a:spcAft>
        <a:buClr>
          <a:schemeClr val="tx1"/>
        </a:buClr>
        <a:buFont typeface="Arial" charset="0"/>
        <a:buChar char="–"/>
        <a:defRPr lang="en-US" sz="2300" kern="1200" dirty="0">
          <a:solidFill>
            <a:schemeClr val="tx1"/>
          </a:solidFill>
          <a:latin typeface="Arial" pitchFamily="34" charset="0"/>
          <a:ea typeface="ＭＳ Ｐゴシック" charset="0"/>
          <a:cs typeface="+mn-cs"/>
        </a:defRPr>
      </a:lvl4pPr>
      <a:lvl5pPr marL="2042904" indent="-246870" algn="l" rtl="0" eaLnBrk="0" fontAlgn="base" hangingPunct="0">
        <a:spcBef>
          <a:spcPct val="0"/>
        </a:spcBef>
        <a:spcAft>
          <a:spcPts val="716"/>
        </a:spcAft>
        <a:buClr>
          <a:schemeClr val="tx1"/>
        </a:buClr>
        <a:buFont typeface="Arial" charset="0"/>
        <a:buChar char="-"/>
        <a:defRPr lang="en-US" sz="2300" kern="1200" dirty="0">
          <a:solidFill>
            <a:schemeClr val="tx1"/>
          </a:solidFill>
          <a:latin typeface="Arial" pitchFamily="34" charset="0"/>
          <a:ea typeface="ＭＳ Ｐゴシック" charset="0"/>
          <a:cs typeface="+mn-cs"/>
        </a:defRPr>
      </a:lvl5pPr>
      <a:lvl6pPr marL="3587529" indent="-326137" algn="l" defTabSz="1304570"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39806" indent="-326137" algn="l" defTabSz="130457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2091" indent="-326137" algn="l" defTabSz="130457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44369" indent="-326137" algn="l" defTabSz="1304570"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4570" rtl="0" eaLnBrk="1" latinLnBrk="0" hangingPunct="1">
        <a:defRPr sz="2700" kern="1200">
          <a:solidFill>
            <a:schemeClr val="tx1"/>
          </a:solidFill>
          <a:latin typeface="+mn-lt"/>
          <a:ea typeface="+mn-ea"/>
          <a:cs typeface="+mn-cs"/>
        </a:defRPr>
      </a:lvl1pPr>
      <a:lvl2pPr marL="652281" algn="l" defTabSz="1304570" rtl="0" eaLnBrk="1" latinLnBrk="0" hangingPunct="1">
        <a:defRPr sz="2700" kern="1200">
          <a:solidFill>
            <a:schemeClr val="tx1"/>
          </a:solidFill>
          <a:latin typeface="+mn-lt"/>
          <a:ea typeface="+mn-ea"/>
          <a:cs typeface="+mn-cs"/>
        </a:defRPr>
      </a:lvl2pPr>
      <a:lvl3pPr marL="1304570" algn="l" defTabSz="1304570" rtl="0" eaLnBrk="1" latinLnBrk="0" hangingPunct="1">
        <a:defRPr sz="2700" kern="1200">
          <a:solidFill>
            <a:schemeClr val="tx1"/>
          </a:solidFill>
          <a:latin typeface="+mn-lt"/>
          <a:ea typeface="+mn-ea"/>
          <a:cs typeface="+mn-cs"/>
        </a:defRPr>
      </a:lvl3pPr>
      <a:lvl4pPr marL="1956852" algn="l" defTabSz="1304570" rtl="0" eaLnBrk="1" latinLnBrk="0" hangingPunct="1">
        <a:defRPr sz="2700" kern="1200">
          <a:solidFill>
            <a:schemeClr val="tx1"/>
          </a:solidFill>
          <a:latin typeface="+mn-lt"/>
          <a:ea typeface="+mn-ea"/>
          <a:cs typeface="+mn-cs"/>
        </a:defRPr>
      </a:lvl4pPr>
      <a:lvl5pPr marL="2609120" algn="l" defTabSz="1304570" rtl="0" eaLnBrk="1" latinLnBrk="0" hangingPunct="1">
        <a:defRPr sz="2700" kern="1200">
          <a:solidFill>
            <a:schemeClr val="tx1"/>
          </a:solidFill>
          <a:latin typeface="+mn-lt"/>
          <a:ea typeface="+mn-ea"/>
          <a:cs typeface="+mn-cs"/>
        </a:defRPr>
      </a:lvl5pPr>
      <a:lvl6pPr marL="3261400" algn="l" defTabSz="1304570" rtl="0" eaLnBrk="1" latinLnBrk="0" hangingPunct="1">
        <a:defRPr sz="2700" kern="1200">
          <a:solidFill>
            <a:schemeClr val="tx1"/>
          </a:solidFill>
          <a:latin typeface="+mn-lt"/>
          <a:ea typeface="+mn-ea"/>
          <a:cs typeface="+mn-cs"/>
        </a:defRPr>
      </a:lvl6pPr>
      <a:lvl7pPr marL="3913669" algn="l" defTabSz="1304570" rtl="0" eaLnBrk="1" latinLnBrk="0" hangingPunct="1">
        <a:defRPr sz="2700" kern="1200">
          <a:solidFill>
            <a:schemeClr val="tx1"/>
          </a:solidFill>
          <a:latin typeface="+mn-lt"/>
          <a:ea typeface="+mn-ea"/>
          <a:cs typeface="+mn-cs"/>
        </a:defRPr>
      </a:lvl7pPr>
      <a:lvl8pPr marL="4565946" algn="l" defTabSz="1304570" rtl="0" eaLnBrk="1" latinLnBrk="0" hangingPunct="1">
        <a:defRPr sz="2700" kern="1200">
          <a:solidFill>
            <a:schemeClr val="tx1"/>
          </a:solidFill>
          <a:latin typeface="+mn-lt"/>
          <a:ea typeface="+mn-ea"/>
          <a:cs typeface="+mn-cs"/>
        </a:defRPr>
      </a:lvl8pPr>
      <a:lvl9pPr marL="5218235" algn="l" defTabSz="130457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invGray">
      <p:bgPr>
        <a:solidFill>
          <a:schemeClr val="tx1"/>
        </a:solidFill>
        <a:effectLst/>
      </p:bgPr>
    </p:bg>
    <p:spTree>
      <p:nvGrpSpPr>
        <p:cNvPr id="1" name=""/>
        <p:cNvGrpSpPr/>
        <p:nvPr/>
      </p:nvGrpSpPr>
      <p:grpSpPr>
        <a:xfrm>
          <a:off x="0" y="0"/>
          <a:ext cx="0" cy="0"/>
          <a:chOff x="0" y="0"/>
          <a:chExt cx="0" cy="0"/>
        </a:xfrm>
      </p:grpSpPr>
      <p:pic>
        <p:nvPicPr>
          <p:cNvPr id="9" name="Picture 8" descr="\\psf\Host\Volumes\EP File Share\ Juniper\Major Tasks\Template Redesign\Development\Round 14_Light Template Dev\Artwork\Light Template Artwork\Backgrounds\White-Gradient-Background_75_Noise_75.png"/>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3644" y="0"/>
            <a:ext cx="14623179" cy="82296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userDrawn="1"/>
        </p:nvSpPr>
        <p:spPr>
          <a:xfrm>
            <a:off x="-2816" y="0"/>
            <a:ext cx="14630400" cy="82296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1095947">
              <a:spcAft>
                <a:spcPts val="720"/>
              </a:spcAft>
            </a:pPr>
            <a:endParaRPr lang="en-US" sz="1900">
              <a:solidFill>
                <a:srgbClr val="FFFFFF"/>
              </a:solidFill>
              <a:latin typeface="Arial"/>
            </a:endParaRPr>
          </a:p>
        </p:txBody>
      </p:sp>
    </p:spTree>
    <p:extLst>
      <p:ext uri="{BB962C8B-B14F-4D97-AF65-F5344CB8AC3E}">
        <p14:creationId xmlns:p14="http://schemas.microsoft.com/office/powerpoint/2010/main" val="441907638"/>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 id="2147483918" r:id="rId14"/>
    <p:sldLayoutId id="2147483919" r:id="rId15"/>
    <p:sldLayoutId id="2147483920" r:id="rId16"/>
    <p:sldLayoutId id="2147483921" r:id="rId17"/>
    <p:sldLayoutId id="2147483922"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ctr" defTabSz="986358" rtl="0" eaLnBrk="1" latinLnBrk="0" hangingPunct="1">
        <a:spcBef>
          <a:spcPct val="0"/>
        </a:spcBef>
        <a:buNone/>
        <a:defRPr sz="4900" kern="1200">
          <a:solidFill>
            <a:schemeClr val="tx1"/>
          </a:solidFill>
          <a:latin typeface="+mj-lt"/>
          <a:ea typeface="+mj-ea"/>
          <a:cs typeface="+mj-cs"/>
        </a:defRPr>
      </a:lvl1pPr>
    </p:titleStyle>
    <p:bodyStyle>
      <a:lvl1pPr marL="369883" indent="-369883" algn="l" defTabSz="986358"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01419" indent="-308238" algn="l" defTabSz="986358"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32955" indent="-246590" algn="l" defTabSz="986358"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26112" indent="-246590" algn="l" defTabSz="986358"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219313" indent="-246590" algn="l" defTabSz="986358"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712482" indent="-246590" algn="l" defTabSz="986358"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205671" indent="-246590" algn="l" defTabSz="986358"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698852" indent="-246590" algn="l" defTabSz="986358"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192031" indent="-246590" algn="l" defTabSz="986358"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986358" rtl="0" eaLnBrk="1" latinLnBrk="0" hangingPunct="1">
        <a:defRPr sz="1900" kern="1200">
          <a:solidFill>
            <a:schemeClr val="tx1"/>
          </a:solidFill>
          <a:latin typeface="+mn-lt"/>
          <a:ea typeface="+mn-ea"/>
          <a:cs typeface="+mn-cs"/>
        </a:defRPr>
      </a:lvl1pPr>
      <a:lvl2pPr marL="493180" algn="l" defTabSz="986358" rtl="0" eaLnBrk="1" latinLnBrk="0" hangingPunct="1">
        <a:defRPr sz="1900" kern="1200">
          <a:solidFill>
            <a:schemeClr val="tx1"/>
          </a:solidFill>
          <a:latin typeface="+mn-lt"/>
          <a:ea typeface="+mn-ea"/>
          <a:cs typeface="+mn-cs"/>
        </a:defRPr>
      </a:lvl2pPr>
      <a:lvl3pPr marL="986358" algn="l" defTabSz="986358" rtl="0" eaLnBrk="1" latinLnBrk="0" hangingPunct="1">
        <a:defRPr sz="1900" kern="1200">
          <a:solidFill>
            <a:schemeClr val="tx1"/>
          </a:solidFill>
          <a:latin typeface="+mn-lt"/>
          <a:ea typeface="+mn-ea"/>
          <a:cs typeface="+mn-cs"/>
        </a:defRPr>
      </a:lvl3pPr>
      <a:lvl4pPr marL="1479548" algn="l" defTabSz="986358" rtl="0" eaLnBrk="1" latinLnBrk="0" hangingPunct="1">
        <a:defRPr sz="1900" kern="1200">
          <a:solidFill>
            <a:schemeClr val="tx1"/>
          </a:solidFill>
          <a:latin typeface="+mn-lt"/>
          <a:ea typeface="+mn-ea"/>
          <a:cs typeface="+mn-cs"/>
        </a:defRPr>
      </a:lvl4pPr>
      <a:lvl5pPr marL="1972719" algn="l" defTabSz="986358" rtl="0" eaLnBrk="1" latinLnBrk="0" hangingPunct="1">
        <a:defRPr sz="1900" kern="1200">
          <a:solidFill>
            <a:schemeClr val="tx1"/>
          </a:solidFill>
          <a:latin typeface="+mn-lt"/>
          <a:ea typeface="+mn-ea"/>
          <a:cs typeface="+mn-cs"/>
        </a:defRPr>
      </a:lvl5pPr>
      <a:lvl6pPr marL="2465901" algn="l" defTabSz="986358" rtl="0" eaLnBrk="1" latinLnBrk="0" hangingPunct="1">
        <a:defRPr sz="1900" kern="1200">
          <a:solidFill>
            <a:schemeClr val="tx1"/>
          </a:solidFill>
          <a:latin typeface="+mn-lt"/>
          <a:ea typeface="+mn-ea"/>
          <a:cs typeface="+mn-cs"/>
        </a:defRPr>
      </a:lvl6pPr>
      <a:lvl7pPr marL="2959081" algn="l" defTabSz="986358" rtl="0" eaLnBrk="1" latinLnBrk="0" hangingPunct="1">
        <a:defRPr sz="1900" kern="1200">
          <a:solidFill>
            <a:schemeClr val="tx1"/>
          </a:solidFill>
          <a:latin typeface="+mn-lt"/>
          <a:ea typeface="+mn-ea"/>
          <a:cs typeface="+mn-cs"/>
        </a:defRPr>
      </a:lvl7pPr>
      <a:lvl8pPr marL="3452254" algn="l" defTabSz="986358" rtl="0" eaLnBrk="1" latinLnBrk="0" hangingPunct="1">
        <a:defRPr sz="1900" kern="1200">
          <a:solidFill>
            <a:schemeClr val="tx1"/>
          </a:solidFill>
          <a:latin typeface="+mn-lt"/>
          <a:ea typeface="+mn-ea"/>
          <a:cs typeface="+mn-cs"/>
        </a:defRPr>
      </a:lvl8pPr>
      <a:lvl9pPr marL="3945432" algn="l" defTabSz="986358"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invGray">
      <p:bgPr>
        <a:solidFill>
          <a:schemeClr val="tx1"/>
        </a:solidFill>
        <a:effectLst/>
      </p:bgPr>
    </p:bg>
    <p:spTree>
      <p:nvGrpSpPr>
        <p:cNvPr id="1" name=""/>
        <p:cNvGrpSpPr/>
        <p:nvPr/>
      </p:nvGrpSpPr>
      <p:grpSpPr>
        <a:xfrm>
          <a:off x="0" y="0"/>
          <a:ext cx="0" cy="0"/>
          <a:chOff x="0" y="0"/>
          <a:chExt cx="0" cy="0"/>
        </a:xfrm>
      </p:grpSpPr>
      <p:pic>
        <p:nvPicPr>
          <p:cNvPr id="9" name="Picture 8" descr="\\psf\Host\Volumes\EP File Share\ Juniper\Major Tasks\Template Redesign\Development\Round 14_Light Template Dev\Artwork\Light Template Artwork\Backgrounds\White-Gradient-Background_75_Noise_75.png"/>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3644" y="0"/>
            <a:ext cx="14623179" cy="82296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userDrawn="1"/>
        </p:nvSpPr>
        <p:spPr>
          <a:xfrm>
            <a:off x="-2816" y="0"/>
            <a:ext cx="14630400" cy="82296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1095947">
              <a:spcAft>
                <a:spcPts val="720"/>
              </a:spcAft>
            </a:pPr>
            <a:endParaRPr lang="en-US" sz="1900">
              <a:solidFill>
                <a:srgbClr val="FFFFFF"/>
              </a:solidFill>
              <a:latin typeface="Arial"/>
            </a:endParaRPr>
          </a:p>
        </p:txBody>
      </p:sp>
    </p:spTree>
    <p:extLst>
      <p:ext uri="{BB962C8B-B14F-4D97-AF65-F5344CB8AC3E}">
        <p14:creationId xmlns:p14="http://schemas.microsoft.com/office/powerpoint/2010/main" val="1970166698"/>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 id="2147483937" r:id="rId14"/>
    <p:sldLayoutId id="2147483938" r:id="rId15"/>
    <p:sldLayoutId id="2147483939" r:id="rId16"/>
    <p:sldLayoutId id="2147483940" r:id="rId17"/>
    <p:sldLayoutId id="2147483941"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ctr" defTabSz="986358" rtl="0" eaLnBrk="1" latinLnBrk="0" hangingPunct="1">
        <a:spcBef>
          <a:spcPct val="0"/>
        </a:spcBef>
        <a:buNone/>
        <a:defRPr sz="4900" kern="1200">
          <a:solidFill>
            <a:schemeClr val="tx1"/>
          </a:solidFill>
          <a:latin typeface="+mj-lt"/>
          <a:ea typeface="+mj-ea"/>
          <a:cs typeface="+mj-cs"/>
        </a:defRPr>
      </a:lvl1pPr>
    </p:titleStyle>
    <p:bodyStyle>
      <a:lvl1pPr marL="369883" indent="-369883" algn="l" defTabSz="986358"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01419" indent="-308238" algn="l" defTabSz="986358"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32955" indent="-246590" algn="l" defTabSz="986358"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26112" indent="-246590" algn="l" defTabSz="986358"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219313" indent="-246590" algn="l" defTabSz="986358"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712482" indent="-246590" algn="l" defTabSz="986358"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205671" indent="-246590" algn="l" defTabSz="986358"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698852" indent="-246590" algn="l" defTabSz="986358"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192031" indent="-246590" algn="l" defTabSz="986358"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986358" rtl="0" eaLnBrk="1" latinLnBrk="0" hangingPunct="1">
        <a:defRPr sz="1900" kern="1200">
          <a:solidFill>
            <a:schemeClr val="tx1"/>
          </a:solidFill>
          <a:latin typeface="+mn-lt"/>
          <a:ea typeface="+mn-ea"/>
          <a:cs typeface="+mn-cs"/>
        </a:defRPr>
      </a:lvl1pPr>
      <a:lvl2pPr marL="493180" algn="l" defTabSz="986358" rtl="0" eaLnBrk="1" latinLnBrk="0" hangingPunct="1">
        <a:defRPr sz="1900" kern="1200">
          <a:solidFill>
            <a:schemeClr val="tx1"/>
          </a:solidFill>
          <a:latin typeface="+mn-lt"/>
          <a:ea typeface="+mn-ea"/>
          <a:cs typeface="+mn-cs"/>
        </a:defRPr>
      </a:lvl2pPr>
      <a:lvl3pPr marL="986358" algn="l" defTabSz="986358" rtl="0" eaLnBrk="1" latinLnBrk="0" hangingPunct="1">
        <a:defRPr sz="1900" kern="1200">
          <a:solidFill>
            <a:schemeClr val="tx1"/>
          </a:solidFill>
          <a:latin typeface="+mn-lt"/>
          <a:ea typeface="+mn-ea"/>
          <a:cs typeface="+mn-cs"/>
        </a:defRPr>
      </a:lvl3pPr>
      <a:lvl4pPr marL="1479548" algn="l" defTabSz="986358" rtl="0" eaLnBrk="1" latinLnBrk="0" hangingPunct="1">
        <a:defRPr sz="1900" kern="1200">
          <a:solidFill>
            <a:schemeClr val="tx1"/>
          </a:solidFill>
          <a:latin typeface="+mn-lt"/>
          <a:ea typeface="+mn-ea"/>
          <a:cs typeface="+mn-cs"/>
        </a:defRPr>
      </a:lvl4pPr>
      <a:lvl5pPr marL="1972719" algn="l" defTabSz="986358" rtl="0" eaLnBrk="1" latinLnBrk="0" hangingPunct="1">
        <a:defRPr sz="1900" kern="1200">
          <a:solidFill>
            <a:schemeClr val="tx1"/>
          </a:solidFill>
          <a:latin typeface="+mn-lt"/>
          <a:ea typeface="+mn-ea"/>
          <a:cs typeface="+mn-cs"/>
        </a:defRPr>
      </a:lvl5pPr>
      <a:lvl6pPr marL="2465901" algn="l" defTabSz="986358" rtl="0" eaLnBrk="1" latinLnBrk="0" hangingPunct="1">
        <a:defRPr sz="1900" kern="1200">
          <a:solidFill>
            <a:schemeClr val="tx1"/>
          </a:solidFill>
          <a:latin typeface="+mn-lt"/>
          <a:ea typeface="+mn-ea"/>
          <a:cs typeface="+mn-cs"/>
        </a:defRPr>
      </a:lvl6pPr>
      <a:lvl7pPr marL="2959081" algn="l" defTabSz="986358" rtl="0" eaLnBrk="1" latinLnBrk="0" hangingPunct="1">
        <a:defRPr sz="1900" kern="1200">
          <a:solidFill>
            <a:schemeClr val="tx1"/>
          </a:solidFill>
          <a:latin typeface="+mn-lt"/>
          <a:ea typeface="+mn-ea"/>
          <a:cs typeface="+mn-cs"/>
        </a:defRPr>
      </a:lvl7pPr>
      <a:lvl8pPr marL="3452254" algn="l" defTabSz="986358" rtl="0" eaLnBrk="1" latinLnBrk="0" hangingPunct="1">
        <a:defRPr sz="1900" kern="1200">
          <a:solidFill>
            <a:schemeClr val="tx1"/>
          </a:solidFill>
          <a:latin typeface="+mn-lt"/>
          <a:ea typeface="+mn-ea"/>
          <a:cs typeface="+mn-cs"/>
        </a:defRPr>
      </a:lvl8pPr>
      <a:lvl9pPr marL="3945432" algn="l" defTabSz="986358"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invGray">
      <p:bgPr>
        <a:solidFill>
          <a:schemeClr val="tx1"/>
        </a:solidFill>
        <a:effectLst/>
      </p:bgPr>
    </p:bg>
    <p:spTree>
      <p:nvGrpSpPr>
        <p:cNvPr id="1" name=""/>
        <p:cNvGrpSpPr/>
        <p:nvPr/>
      </p:nvGrpSpPr>
      <p:grpSpPr>
        <a:xfrm>
          <a:off x="0" y="0"/>
          <a:ext cx="0" cy="0"/>
          <a:chOff x="0" y="0"/>
          <a:chExt cx="0" cy="0"/>
        </a:xfrm>
      </p:grpSpPr>
      <p:pic>
        <p:nvPicPr>
          <p:cNvPr id="9" name="Picture 8" descr="\\psf\Host\Volumes\EP File Share\ Juniper\Major Tasks\Template Redesign\Development\Round 14_Light Template Dev\Artwork\Light Template Artwork\Backgrounds\White-Gradient-Background_75_Noise_75.png"/>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3644" y="0"/>
            <a:ext cx="14623179" cy="82296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userDrawn="1"/>
        </p:nvSpPr>
        <p:spPr>
          <a:xfrm>
            <a:off x="-2816" y="0"/>
            <a:ext cx="14630400" cy="82296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1095975">
              <a:spcAft>
                <a:spcPts val="720"/>
              </a:spcAft>
            </a:pPr>
            <a:endParaRPr lang="en-US" sz="1900">
              <a:solidFill>
                <a:srgbClr val="FFFFFF"/>
              </a:solidFill>
              <a:latin typeface="Arial"/>
            </a:endParaRPr>
          </a:p>
        </p:txBody>
      </p:sp>
    </p:spTree>
    <p:extLst>
      <p:ext uri="{BB962C8B-B14F-4D97-AF65-F5344CB8AC3E}">
        <p14:creationId xmlns:p14="http://schemas.microsoft.com/office/powerpoint/2010/main" val="1378701555"/>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3956" r:id="rId14"/>
    <p:sldLayoutId id="2147483957" r:id="rId15"/>
    <p:sldLayoutId id="2147483958" r:id="rId16"/>
    <p:sldLayoutId id="2147483960" r:id="rId17"/>
    <p:sldLayoutId id="2147483961" r:id="rId18"/>
    <p:sldLayoutId id="2147483962" r:id="rId19"/>
    <p:sldLayoutId id="2147483963"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ctr" defTabSz="986385" rtl="0" eaLnBrk="1" latinLnBrk="0" hangingPunct="1">
        <a:spcBef>
          <a:spcPct val="0"/>
        </a:spcBef>
        <a:buNone/>
        <a:defRPr sz="4900" kern="1200">
          <a:solidFill>
            <a:schemeClr val="tx1"/>
          </a:solidFill>
          <a:latin typeface="+mj-lt"/>
          <a:ea typeface="+mj-ea"/>
          <a:cs typeface="+mj-cs"/>
        </a:defRPr>
      </a:lvl1pPr>
    </p:titleStyle>
    <p:bodyStyle>
      <a:lvl1pPr marL="369891" indent="-369891" algn="l" defTabSz="986385"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01439" indent="-308243" algn="l" defTabSz="986385"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32984" indent="-246593" algn="l" defTabSz="986385"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26156" indent="-246593" algn="l" defTabSz="986385"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219363" indent="-246593" algn="l" defTabSz="986385"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712550" indent="-246593" algn="l" defTabSz="986385"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205751" indent="-246593" algn="l" defTabSz="986385"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698944" indent="-246593" algn="l" defTabSz="986385"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192134" indent="-246593" algn="l" defTabSz="986385"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986385" rtl="0" eaLnBrk="1" latinLnBrk="0" hangingPunct="1">
        <a:defRPr sz="1900" kern="1200">
          <a:solidFill>
            <a:schemeClr val="tx1"/>
          </a:solidFill>
          <a:latin typeface="+mn-lt"/>
          <a:ea typeface="+mn-ea"/>
          <a:cs typeface="+mn-cs"/>
        </a:defRPr>
      </a:lvl1pPr>
      <a:lvl2pPr marL="493194" algn="l" defTabSz="986385" rtl="0" eaLnBrk="1" latinLnBrk="0" hangingPunct="1">
        <a:defRPr sz="1900" kern="1200">
          <a:solidFill>
            <a:schemeClr val="tx1"/>
          </a:solidFill>
          <a:latin typeface="+mn-lt"/>
          <a:ea typeface="+mn-ea"/>
          <a:cs typeface="+mn-cs"/>
        </a:defRPr>
      </a:lvl2pPr>
      <a:lvl3pPr marL="986385" algn="l" defTabSz="986385" rtl="0" eaLnBrk="1" latinLnBrk="0" hangingPunct="1">
        <a:defRPr sz="1900" kern="1200">
          <a:solidFill>
            <a:schemeClr val="tx1"/>
          </a:solidFill>
          <a:latin typeface="+mn-lt"/>
          <a:ea typeface="+mn-ea"/>
          <a:cs typeface="+mn-cs"/>
        </a:defRPr>
      </a:lvl3pPr>
      <a:lvl4pPr marL="1479586" algn="l" defTabSz="986385" rtl="0" eaLnBrk="1" latinLnBrk="0" hangingPunct="1">
        <a:defRPr sz="1900" kern="1200">
          <a:solidFill>
            <a:schemeClr val="tx1"/>
          </a:solidFill>
          <a:latin typeface="+mn-lt"/>
          <a:ea typeface="+mn-ea"/>
          <a:cs typeface="+mn-cs"/>
        </a:defRPr>
      </a:lvl4pPr>
      <a:lvl5pPr marL="1972768" algn="l" defTabSz="986385" rtl="0" eaLnBrk="1" latinLnBrk="0" hangingPunct="1">
        <a:defRPr sz="1900" kern="1200">
          <a:solidFill>
            <a:schemeClr val="tx1"/>
          </a:solidFill>
          <a:latin typeface="+mn-lt"/>
          <a:ea typeface="+mn-ea"/>
          <a:cs typeface="+mn-cs"/>
        </a:defRPr>
      </a:lvl5pPr>
      <a:lvl6pPr marL="2465961" algn="l" defTabSz="986385" rtl="0" eaLnBrk="1" latinLnBrk="0" hangingPunct="1">
        <a:defRPr sz="1900" kern="1200">
          <a:solidFill>
            <a:schemeClr val="tx1"/>
          </a:solidFill>
          <a:latin typeface="+mn-lt"/>
          <a:ea typeface="+mn-ea"/>
          <a:cs typeface="+mn-cs"/>
        </a:defRPr>
      </a:lvl6pPr>
      <a:lvl7pPr marL="2959157" algn="l" defTabSz="986385" rtl="0" eaLnBrk="1" latinLnBrk="0" hangingPunct="1">
        <a:defRPr sz="1900" kern="1200">
          <a:solidFill>
            <a:schemeClr val="tx1"/>
          </a:solidFill>
          <a:latin typeface="+mn-lt"/>
          <a:ea typeface="+mn-ea"/>
          <a:cs typeface="+mn-cs"/>
        </a:defRPr>
      </a:lvl7pPr>
      <a:lvl8pPr marL="3452343" algn="l" defTabSz="986385" rtl="0" eaLnBrk="1" latinLnBrk="0" hangingPunct="1">
        <a:defRPr sz="1900" kern="1200">
          <a:solidFill>
            <a:schemeClr val="tx1"/>
          </a:solidFill>
          <a:latin typeface="+mn-lt"/>
          <a:ea typeface="+mn-ea"/>
          <a:cs typeface="+mn-cs"/>
        </a:defRPr>
      </a:lvl8pPr>
      <a:lvl9pPr marL="3945532" algn="l" defTabSz="986385"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7" y="306707"/>
            <a:ext cx="13152120" cy="889636"/>
          </a:xfrm>
          <a:prstGeom prst="rect">
            <a:avLst/>
          </a:prstGeom>
          <a:noFill/>
          <a:ln w="9525" algn="ctr">
            <a:noFill/>
            <a:miter lim="800000"/>
            <a:headEnd/>
            <a:tailEnd/>
          </a:ln>
        </p:spPr>
        <p:txBody>
          <a:bodyPr vert="horz" wrap="square" lIns="0" tIns="65244" rIns="130466" bIns="65244" numCol="1" anchor="b" anchorCtr="0" compatLnSpc="1">
            <a:prstTxWarp prst="textNoShape">
              <a:avLst/>
            </a:prstTxWarp>
          </a:bodyPr>
          <a:lstStyle/>
          <a:p>
            <a:pPr lvl="0"/>
            <a:r>
              <a:rPr lang="en-US" noProof="0" smtClean="0"/>
              <a:t>Click to edit </a:t>
            </a:r>
            <a:br>
              <a:rPr lang="en-US" noProof="0" smtClean="0"/>
            </a:br>
            <a:r>
              <a:rPr lang="en-US" noProof="0" smtClean="0"/>
              <a:t>Master title style</a:t>
            </a:r>
            <a:endParaRPr lang="en-US" noProof="0"/>
          </a:p>
        </p:txBody>
      </p:sp>
      <p:sp>
        <p:nvSpPr>
          <p:cNvPr id="1027" name="Text Placeholder 2"/>
          <p:cNvSpPr>
            <a:spLocks noGrp="1"/>
          </p:cNvSpPr>
          <p:nvPr>
            <p:ph type="body" idx="1"/>
          </p:nvPr>
        </p:nvSpPr>
        <p:spPr bwMode="auto">
          <a:xfrm>
            <a:off x="589287" y="1360173"/>
            <a:ext cx="13152120" cy="5728336"/>
          </a:xfrm>
          <a:prstGeom prst="rect">
            <a:avLst/>
          </a:prstGeom>
          <a:noFill/>
          <a:ln w="9525">
            <a:noFill/>
            <a:miter lim="800000"/>
            <a:headEnd/>
            <a:tailEnd/>
          </a:ln>
        </p:spPr>
        <p:txBody>
          <a:bodyPr vert="horz" wrap="square" lIns="0" tIns="65244" rIns="130466" bIns="6524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26"/>
          <p:cNvSpPr>
            <a:spLocks noChangeArrowheads="1"/>
          </p:cNvSpPr>
          <p:nvPr/>
        </p:nvSpPr>
        <p:spPr bwMode="black">
          <a:xfrm>
            <a:off x="754383" y="7475255"/>
            <a:ext cx="848360" cy="238127"/>
          </a:xfrm>
          <a:prstGeom prst="rect">
            <a:avLst/>
          </a:prstGeom>
          <a:noFill/>
          <a:ln w="9525">
            <a:noFill/>
            <a:miter lim="800000"/>
            <a:headEnd/>
            <a:tailEnd/>
          </a:ln>
        </p:spPr>
        <p:txBody>
          <a:bodyPr wrap="none" lIns="0" tIns="0" rIns="0" bIns="0" anchor="b"/>
          <a:lstStyle/>
          <a:p>
            <a:pPr defTabSz="913444" eaLnBrk="0" fontAlgn="base" hangingPunct="0">
              <a:spcBef>
                <a:spcPct val="0"/>
              </a:spcBef>
              <a:spcAft>
                <a:spcPct val="0"/>
              </a:spcAft>
              <a:tabLst>
                <a:tab pos="659197" algn="l"/>
                <a:tab pos="6523906" algn="ctr"/>
                <a:tab pos="12073790" algn="r"/>
                <a:tab pos="12635571" algn="r"/>
              </a:tabLst>
              <a:defRPr/>
            </a:pPr>
            <a:fld id="{9662B7E8-A222-4B21-905A-B8EAA58A7666}" type="slidenum">
              <a:rPr lang="en-US" sz="1600">
                <a:solidFill>
                  <a:srgbClr val="807F83"/>
                </a:solidFill>
                <a:latin typeface="Arial" pitchFamily="34" charset="0"/>
                <a:ea typeface="ＭＳ Ｐゴシック" pitchFamily="34" charset="-128"/>
                <a:cs typeface="ＭＳ Ｐゴシック" charset="0"/>
              </a:rPr>
              <a:pPr defTabSz="913444" eaLnBrk="0" fontAlgn="base" hangingPunct="0">
                <a:spcBef>
                  <a:spcPct val="0"/>
                </a:spcBef>
                <a:spcAft>
                  <a:spcPct val="0"/>
                </a:spcAft>
                <a:tabLst>
                  <a:tab pos="659197" algn="l"/>
                  <a:tab pos="6523906" algn="ctr"/>
                  <a:tab pos="12073790" algn="r"/>
                  <a:tab pos="12635571" algn="r"/>
                </a:tabLst>
                <a:defRPr/>
              </a:pPr>
              <a:t>‹#›</a:t>
            </a:fld>
            <a:endParaRPr lang="en-US" sz="1600">
              <a:solidFill>
                <a:srgbClr val="807F83"/>
              </a:solidFill>
              <a:latin typeface="Arial" pitchFamily="34" charset="0"/>
              <a:ea typeface="ＭＳ Ｐゴシック" pitchFamily="34" charset="-128"/>
              <a:cs typeface="ＭＳ Ｐゴシック" charset="0"/>
            </a:endParaRPr>
          </a:p>
        </p:txBody>
      </p:sp>
      <p:grpSp>
        <p:nvGrpSpPr>
          <p:cNvPr id="1029" name="Group 6"/>
          <p:cNvGrpSpPr>
            <a:grpSpLocks/>
          </p:cNvGrpSpPr>
          <p:nvPr/>
        </p:nvGrpSpPr>
        <p:grpSpPr bwMode="auto">
          <a:xfrm>
            <a:off x="721387" y="285751"/>
            <a:ext cx="13185141" cy="7193280"/>
            <a:chOff x="284" y="150"/>
            <a:chExt cx="5182" cy="3776"/>
          </a:xfrm>
        </p:grpSpPr>
        <p:sp>
          <p:nvSpPr>
            <p:cNvPr id="1032" name="Line 7"/>
            <p:cNvSpPr>
              <a:spLocks noChangeShapeType="1"/>
            </p:cNvSpPr>
            <p:nvPr/>
          </p:nvSpPr>
          <p:spPr bwMode="auto">
            <a:xfrm>
              <a:off x="284" y="3926"/>
              <a:ext cx="5182" cy="0"/>
            </a:xfrm>
            <a:prstGeom prst="line">
              <a:avLst/>
            </a:prstGeom>
            <a:noFill/>
            <a:ln w="12700">
              <a:solidFill>
                <a:srgbClr val="BABCBE"/>
              </a:solidFill>
              <a:round/>
              <a:headEnd/>
              <a:tailEnd/>
            </a:ln>
          </p:spPr>
          <p:txBody>
            <a:bodyPr/>
            <a:lstStyle/>
            <a:p>
              <a:pPr defTabSz="913444" fontAlgn="base">
                <a:spcBef>
                  <a:spcPct val="0"/>
                </a:spcBef>
                <a:spcAft>
                  <a:spcPct val="0"/>
                </a:spcAft>
                <a:defRPr/>
              </a:pPr>
              <a:endParaRPr lang="en-US" sz="3600">
                <a:solidFill>
                  <a:srgbClr val="333333"/>
                </a:solidFill>
                <a:latin typeface="Arial" pitchFamily="34" charset="0"/>
                <a:ea typeface="ＭＳ Ｐゴシック" pitchFamily="34" charset="-128"/>
                <a:cs typeface="ＭＳ Ｐゴシック" charset="0"/>
              </a:endParaRPr>
            </a:p>
          </p:txBody>
        </p:sp>
        <p:sp>
          <p:nvSpPr>
            <p:cNvPr id="1033" name="Line 8"/>
            <p:cNvSpPr>
              <a:spLocks noChangeShapeType="1"/>
            </p:cNvSpPr>
            <p:nvPr/>
          </p:nvSpPr>
          <p:spPr bwMode="auto">
            <a:xfrm>
              <a:off x="284" y="602"/>
              <a:ext cx="5182" cy="0"/>
            </a:xfrm>
            <a:prstGeom prst="line">
              <a:avLst/>
            </a:prstGeom>
            <a:noFill/>
            <a:ln w="12700">
              <a:solidFill>
                <a:srgbClr val="BABCBE"/>
              </a:solidFill>
              <a:round/>
              <a:headEnd/>
              <a:tailEnd/>
            </a:ln>
          </p:spPr>
          <p:txBody>
            <a:bodyPr/>
            <a:lstStyle/>
            <a:p>
              <a:pPr defTabSz="913444" fontAlgn="base">
                <a:spcBef>
                  <a:spcPct val="0"/>
                </a:spcBef>
                <a:spcAft>
                  <a:spcPct val="0"/>
                </a:spcAft>
                <a:defRPr/>
              </a:pPr>
              <a:endParaRPr lang="en-US" sz="3600">
                <a:solidFill>
                  <a:srgbClr val="333333"/>
                </a:solidFill>
                <a:latin typeface="Arial" pitchFamily="34" charset="0"/>
                <a:ea typeface="ＭＳ Ｐゴシック" pitchFamily="34" charset="-128"/>
                <a:cs typeface="ＭＳ Ｐゴシック" charset="0"/>
              </a:endParaRPr>
            </a:p>
          </p:txBody>
        </p:sp>
        <p:sp>
          <p:nvSpPr>
            <p:cNvPr id="1034" name="Line 9"/>
            <p:cNvSpPr>
              <a:spLocks noChangeShapeType="1"/>
            </p:cNvSpPr>
            <p:nvPr/>
          </p:nvSpPr>
          <p:spPr bwMode="auto">
            <a:xfrm>
              <a:off x="284" y="150"/>
              <a:ext cx="5182" cy="0"/>
            </a:xfrm>
            <a:prstGeom prst="line">
              <a:avLst/>
            </a:prstGeom>
            <a:noFill/>
            <a:ln w="12700">
              <a:solidFill>
                <a:srgbClr val="BABCBE"/>
              </a:solidFill>
              <a:round/>
              <a:headEnd/>
              <a:tailEnd/>
            </a:ln>
          </p:spPr>
          <p:txBody>
            <a:bodyPr/>
            <a:lstStyle/>
            <a:p>
              <a:pPr defTabSz="913444" fontAlgn="base">
                <a:spcBef>
                  <a:spcPct val="0"/>
                </a:spcBef>
                <a:spcAft>
                  <a:spcPct val="0"/>
                </a:spcAft>
                <a:defRPr/>
              </a:pPr>
              <a:endParaRPr lang="en-US" sz="3600">
                <a:solidFill>
                  <a:srgbClr val="333333"/>
                </a:solidFill>
                <a:latin typeface="Arial" pitchFamily="34" charset="0"/>
                <a:ea typeface="ＭＳ Ｐゴシック" pitchFamily="34" charset="-128"/>
                <a:cs typeface="ＭＳ Ｐゴシック" charset="0"/>
              </a:endParaRPr>
            </a:p>
          </p:txBody>
        </p:sp>
      </p:grpSp>
      <p:pic>
        <p:nvPicPr>
          <p:cNvPr id="1030" name="Picture 10" descr="juniper_black.png"/>
          <p:cNvPicPr>
            <a:picLocks noChangeAspect="1"/>
          </p:cNvPicPr>
          <p:nvPr/>
        </p:nvPicPr>
        <p:blipFill>
          <a:blip r:embed="rId10" cstate="print"/>
          <a:srcRect/>
          <a:stretch>
            <a:fillRect/>
          </a:stretch>
        </p:blipFill>
        <p:spPr bwMode="auto">
          <a:xfrm>
            <a:off x="12103101" y="7580015"/>
            <a:ext cx="1778000" cy="363856"/>
          </a:xfrm>
          <a:prstGeom prst="rect">
            <a:avLst/>
          </a:prstGeom>
          <a:noFill/>
          <a:ln w="9525">
            <a:noFill/>
            <a:miter lim="800000"/>
            <a:headEnd/>
            <a:tailEnd/>
          </a:ln>
        </p:spPr>
      </p:pic>
      <p:sp>
        <p:nvSpPr>
          <p:cNvPr id="1031" name="TextBox 13"/>
          <p:cNvSpPr txBox="1">
            <a:spLocks noChangeArrowheads="1"/>
          </p:cNvSpPr>
          <p:nvPr/>
        </p:nvSpPr>
        <p:spPr bwMode="auto">
          <a:xfrm>
            <a:off x="5328035" y="7488584"/>
            <a:ext cx="3981991" cy="301041"/>
          </a:xfrm>
          <a:prstGeom prst="rect">
            <a:avLst/>
          </a:prstGeom>
          <a:noFill/>
          <a:ln>
            <a:noFill/>
          </a:ln>
          <a:extLst/>
        </p:spPr>
        <p:txBody>
          <a:bodyPr wrap="none" lIns="130466" tIns="65244" rIns="130466" bIns="65244">
            <a:spAutoFit/>
          </a:bodyPr>
          <a:lstStyle/>
          <a:p>
            <a:pPr algn="ctr" defTabSz="913444" fontAlgn="base">
              <a:spcBef>
                <a:spcPct val="50000"/>
              </a:spcBef>
              <a:spcAft>
                <a:spcPct val="0"/>
              </a:spcAft>
              <a:defRPr/>
            </a:pPr>
            <a:r>
              <a:rPr lang="en-US" sz="1100">
                <a:solidFill>
                  <a:srgbClr val="807F83"/>
                </a:solidFill>
                <a:latin typeface="Arial" pitchFamily="34" charset="0"/>
                <a:ea typeface="ＭＳ Ｐゴシック" pitchFamily="34" charset="-128"/>
                <a:cs typeface="ＭＳ Ｐゴシック" charset="0"/>
              </a:rPr>
              <a:t>Copyright © 2013 Juniper Networks, Inc.     www.juniper.net</a:t>
            </a:r>
          </a:p>
        </p:txBody>
      </p:sp>
    </p:spTree>
    <p:extLst>
      <p:ext uri="{BB962C8B-B14F-4D97-AF65-F5344CB8AC3E}">
        <p14:creationId xmlns:p14="http://schemas.microsoft.com/office/powerpoint/2010/main" val="3505162938"/>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Lst>
  <p:txStyles>
    <p:titleStyle>
      <a:lvl1pPr algn="l" defTabSz="652397" rtl="0" eaLnBrk="0" fontAlgn="base" hangingPunct="0">
        <a:lnSpc>
          <a:spcPct val="90000"/>
        </a:lnSpc>
        <a:spcBef>
          <a:spcPct val="0"/>
        </a:spcBef>
        <a:spcAft>
          <a:spcPct val="20000"/>
        </a:spcAft>
        <a:defRPr lang="en-US" sz="3600" b="1" kern="1200" cap="all" dirty="0">
          <a:solidFill>
            <a:srgbClr val="292929"/>
          </a:solidFill>
          <a:latin typeface="Arial" pitchFamily="34" charset="0"/>
          <a:ea typeface="ＭＳ Ｐゴシック" charset="0"/>
          <a:cs typeface="ＭＳ Ｐゴシック" charset="0"/>
        </a:defRPr>
      </a:lvl1pPr>
      <a:lvl2pPr algn="l" defTabSz="652397" rtl="0" eaLnBrk="0" fontAlgn="base" hangingPunct="0">
        <a:lnSpc>
          <a:spcPct val="90000"/>
        </a:lnSpc>
        <a:spcBef>
          <a:spcPct val="0"/>
        </a:spcBef>
        <a:spcAft>
          <a:spcPct val="20000"/>
        </a:spcAft>
        <a:defRPr sz="3600" b="1">
          <a:solidFill>
            <a:srgbClr val="292929"/>
          </a:solidFill>
          <a:latin typeface="Arial" pitchFamily="34" charset="0"/>
          <a:ea typeface="ＭＳ Ｐゴシック" charset="0"/>
          <a:cs typeface="ＭＳ Ｐゴシック" charset="0"/>
        </a:defRPr>
      </a:lvl2pPr>
      <a:lvl3pPr algn="l" defTabSz="652397" rtl="0" eaLnBrk="0" fontAlgn="base" hangingPunct="0">
        <a:lnSpc>
          <a:spcPct val="90000"/>
        </a:lnSpc>
        <a:spcBef>
          <a:spcPct val="0"/>
        </a:spcBef>
        <a:spcAft>
          <a:spcPct val="20000"/>
        </a:spcAft>
        <a:defRPr sz="3600" b="1">
          <a:solidFill>
            <a:srgbClr val="292929"/>
          </a:solidFill>
          <a:latin typeface="Arial" pitchFamily="34" charset="0"/>
          <a:ea typeface="ＭＳ Ｐゴシック" charset="0"/>
          <a:cs typeface="ＭＳ Ｐゴシック" charset="0"/>
        </a:defRPr>
      </a:lvl3pPr>
      <a:lvl4pPr algn="l" defTabSz="652397" rtl="0" eaLnBrk="0" fontAlgn="base" hangingPunct="0">
        <a:lnSpc>
          <a:spcPct val="90000"/>
        </a:lnSpc>
        <a:spcBef>
          <a:spcPct val="0"/>
        </a:spcBef>
        <a:spcAft>
          <a:spcPct val="20000"/>
        </a:spcAft>
        <a:defRPr sz="3600" b="1">
          <a:solidFill>
            <a:srgbClr val="292929"/>
          </a:solidFill>
          <a:latin typeface="Arial" pitchFamily="34" charset="0"/>
          <a:ea typeface="ＭＳ Ｐゴシック" charset="0"/>
          <a:cs typeface="ＭＳ Ｐゴシック" charset="0"/>
        </a:defRPr>
      </a:lvl4pPr>
      <a:lvl5pPr algn="l" defTabSz="652397" rtl="0" eaLnBrk="0" fontAlgn="base" hangingPunct="0">
        <a:lnSpc>
          <a:spcPct val="90000"/>
        </a:lnSpc>
        <a:spcBef>
          <a:spcPct val="0"/>
        </a:spcBef>
        <a:spcAft>
          <a:spcPct val="20000"/>
        </a:spcAft>
        <a:defRPr sz="3600" b="1">
          <a:solidFill>
            <a:srgbClr val="292929"/>
          </a:solidFill>
          <a:latin typeface="Arial" pitchFamily="34" charset="0"/>
          <a:ea typeface="ＭＳ Ｐゴシック" charset="0"/>
          <a:cs typeface="ＭＳ Ｐゴシック" charset="0"/>
        </a:defRPr>
      </a:lvl5pPr>
      <a:lvl6pPr marL="652397" algn="l" defTabSz="652397" rtl="0" eaLnBrk="1" fontAlgn="base" hangingPunct="1">
        <a:lnSpc>
          <a:spcPct val="90000"/>
        </a:lnSpc>
        <a:spcBef>
          <a:spcPct val="0"/>
        </a:spcBef>
        <a:spcAft>
          <a:spcPct val="20000"/>
        </a:spcAft>
        <a:defRPr sz="3600" b="1">
          <a:solidFill>
            <a:srgbClr val="292929"/>
          </a:solidFill>
          <a:latin typeface="Arial" pitchFamily="34" charset="0"/>
        </a:defRPr>
      </a:lvl6pPr>
      <a:lvl7pPr marL="1304795" algn="l" defTabSz="652397" rtl="0" eaLnBrk="1" fontAlgn="base" hangingPunct="1">
        <a:lnSpc>
          <a:spcPct val="90000"/>
        </a:lnSpc>
        <a:spcBef>
          <a:spcPct val="0"/>
        </a:spcBef>
        <a:spcAft>
          <a:spcPct val="20000"/>
        </a:spcAft>
        <a:defRPr sz="3600" b="1">
          <a:solidFill>
            <a:srgbClr val="292929"/>
          </a:solidFill>
          <a:latin typeface="Arial" pitchFamily="34" charset="0"/>
        </a:defRPr>
      </a:lvl7pPr>
      <a:lvl8pPr marL="1957192" algn="l" defTabSz="652397" rtl="0" eaLnBrk="1" fontAlgn="base" hangingPunct="1">
        <a:lnSpc>
          <a:spcPct val="90000"/>
        </a:lnSpc>
        <a:spcBef>
          <a:spcPct val="0"/>
        </a:spcBef>
        <a:spcAft>
          <a:spcPct val="20000"/>
        </a:spcAft>
        <a:defRPr sz="3600" b="1">
          <a:solidFill>
            <a:srgbClr val="292929"/>
          </a:solidFill>
          <a:latin typeface="Arial" pitchFamily="34" charset="0"/>
        </a:defRPr>
      </a:lvl8pPr>
      <a:lvl9pPr marL="2609576" algn="l" defTabSz="652397" rtl="0" eaLnBrk="1" fontAlgn="base" hangingPunct="1">
        <a:lnSpc>
          <a:spcPct val="90000"/>
        </a:lnSpc>
        <a:spcBef>
          <a:spcPct val="0"/>
        </a:spcBef>
        <a:spcAft>
          <a:spcPct val="20000"/>
        </a:spcAft>
        <a:defRPr sz="3600" b="1">
          <a:solidFill>
            <a:srgbClr val="292929"/>
          </a:solidFill>
          <a:latin typeface="Arial" pitchFamily="34" charset="0"/>
        </a:defRPr>
      </a:lvl9pPr>
    </p:titleStyle>
    <p:bodyStyle>
      <a:lvl1pPr marL="160841" indent="-160841" algn="l" rtl="0" eaLnBrk="0" fontAlgn="base" hangingPunct="0">
        <a:spcBef>
          <a:spcPts val="1143"/>
        </a:spcBef>
        <a:spcAft>
          <a:spcPts val="571"/>
        </a:spcAft>
        <a:buClr>
          <a:schemeClr val="tx1"/>
        </a:buClr>
        <a:buSzPct val="25000"/>
        <a:buFont typeface="Arial" charset="0"/>
        <a:buChar char=" "/>
        <a:defRPr lang="en-US" sz="3100" kern="1200" dirty="0">
          <a:solidFill>
            <a:schemeClr val="tx1"/>
          </a:solidFill>
          <a:latin typeface="Arial" pitchFamily="34" charset="0"/>
          <a:ea typeface="ＭＳ Ｐゴシック" charset="0"/>
          <a:cs typeface="ＭＳ Ｐゴシック" charset="0"/>
        </a:defRPr>
      </a:lvl1pPr>
      <a:lvl2pPr marL="813241" indent="-321667" algn="l" rtl="0" eaLnBrk="0" fontAlgn="base" hangingPunct="0">
        <a:spcBef>
          <a:spcPct val="0"/>
        </a:spcBef>
        <a:spcAft>
          <a:spcPts val="716"/>
        </a:spcAft>
        <a:buClr>
          <a:schemeClr val="tx1"/>
        </a:buClr>
        <a:buSzPct val="90000"/>
        <a:buFont typeface="Wingdings" pitchFamily="2" charset="2"/>
        <a:buChar char="§"/>
        <a:defRPr lang="en-US" sz="2900" kern="1200" dirty="0">
          <a:solidFill>
            <a:schemeClr val="tx1"/>
          </a:solidFill>
          <a:latin typeface="Arial" pitchFamily="34" charset="0"/>
          <a:ea typeface="ＭＳ Ｐゴシック" charset="0"/>
          <a:cs typeface="+mn-cs"/>
        </a:defRPr>
      </a:lvl2pPr>
      <a:lvl3pPr marL="1218718" indent="-319405" algn="l" rtl="0" eaLnBrk="0" fontAlgn="base" hangingPunct="0">
        <a:spcBef>
          <a:spcPct val="0"/>
        </a:spcBef>
        <a:spcAft>
          <a:spcPts val="716"/>
        </a:spcAft>
        <a:buClr>
          <a:schemeClr val="tx1"/>
        </a:buClr>
        <a:buSzPct val="96000"/>
        <a:buFont typeface="Wingdings" pitchFamily="2" charset="2"/>
        <a:buChar char="§"/>
        <a:defRPr lang="en-US" kern="1200" dirty="0">
          <a:solidFill>
            <a:schemeClr val="tx1"/>
          </a:solidFill>
          <a:latin typeface="Arial" pitchFamily="34" charset="0"/>
          <a:ea typeface="ＭＳ Ｐゴシック" charset="0"/>
          <a:cs typeface="+mn-cs"/>
        </a:defRPr>
      </a:lvl3pPr>
      <a:lvl4pPr marL="1637787" indent="-332997" algn="l" rtl="0" eaLnBrk="0" fontAlgn="base" hangingPunct="0">
        <a:spcBef>
          <a:spcPct val="0"/>
        </a:spcBef>
        <a:spcAft>
          <a:spcPts val="716"/>
        </a:spcAft>
        <a:buClr>
          <a:schemeClr val="tx1"/>
        </a:buClr>
        <a:buFont typeface="Arial" charset="0"/>
        <a:buChar char="–"/>
        <a:defRPr lang="en-US" sz="2300" kern="1200" dirty="0">
          <a:solidFill>
            <a:schemeClr val="tx1"/>
          </a:solidFill>
          <a:latin typeface="Arial" pitchFamily="34" charset="0"/>
          <a:ea typeface="ＭＳ Ｐゴシック" charset="0"/>
          <a:cs typeface="+mn-cs"/>
        </a:defRPr>
      </a:lvl4pPr>
      <a:lvl5pPr marL="2043258" indent="-246912" algn="l" rtl="0" eaLnBrk="0" fontAlgn="base" hangingPunct="0">
        <a:spcBef>
          <a:spcPct val="0"/>
        </a:spcBef>
        <a:spcAft>
          <a:spcPts val="716"/>
        </a:spcAft>
        <a:buClr>
          <a:schemeClr val="tx1"/>
        </a:buClr>
        <a:buFont typeface="Arial" charset="0"/>
        <a:buChar char="-"/>
        <a:defRPr lang="en-US" sz="2300" kern="1200" dirty="0">
          <a:solidFill>
            <a:schemeClr val="tx1"/>
          </a:solidFill>
          <a:latin typeface="Arial" pitchFamily="34" charset="0"/>
          <a:ea typeface="ＭＳ Ｐゴシック" charset="0"/>
          <a:cs typeface="+mn-cs"/>
        </a:defRPr>
      </a:lvl5pPr>
      <a:lvl6pPr marL="3588157" indent="-326195" algn="l" defTabSz="1304795"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0549" indent="-326195" algn="l" defTabSz="1304795"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2944" indent="-326195" algn="l" defTabSz="1304795"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45339" indent="-326195" algn="l" defTabSz="1304795"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4795" rtl="0" eaLnBrk="1" latinLnBrk="0" hangingPunct="1">
        <a:defRPr sz="2700" kern="1200">
          <a:solidFill>
            <a:schemeClr val="tx1"/>
          </a:solidFill>
          <a:latin typeface="+mn-lt"/>
          <a:ea typeface="+mn-ea"/>
          <a:cs typeface="+mn-cs"/>
        </a:defRPr>
      </a:lvl1pPr>
      <a:lvl2pPr marL="652397" algn="l" defTabSz="1304795" rtl="0" eaLnBrk="1" latinLnBrk="0" hangingPunct="1">
        <a:defRPr sz="2700" kern="1200">
          <a:solidFill>
            <a:schemeClr val="tx1"/>
          </a:solidFill>
          <a:latin typeface="+mn-lt"/>
          <a:ea typeface="+mn-ea"/>
          <a:cs typeface="+mn-cs"/>
        </a:defRPr>
      </a:lvl2pPr>
      <a:lvl3pPr marL="1304795" algn="l" defTabSz="1304795" rtl="0" eaLnBrk="1" latinLnBrk="0" hangingPunct="1">
        <a:defRPr sz="2700" kern="1200">
          <a:solidFill>
            <a:schemeClr val="tx1"/>
          </a:solidFill>
          <a:latin typeface="+mn-lt"/>
          <a:ea typeface="+mn-ea"/>
          <a:cs typeface="+mn-cs"/>
        </a:defRPr>
      </a:lvl3pPr>
      <a:lvl4pPr marL="1957192" algn="l" defTabSz="1304795" rtl="0" eaLnBrk="1" latinLnBrk="0" hangingPunct="1">
        <a:defRPr sz="2700" kern="1200">
          <a:solidFill>
            <a:schemeClr val="tx1"/>
          </a:solidFill>
          <a:latin typeface="+mn-lt"/>
          <a:ea typeface="+mn-ea"/>
          <a:cs typeface="+mn-cs"/>
        </a:defRPr>
      </a:lvl4pPr>
      <a:lvl5pPr marL="2609576" algn="l" defTabSz="1304795" rtl="0" eaLnBrk="1" latinLnBrk="0" hangingPunct="1">
        <a:defRPr sz="2700" kern="1200">
          <a:solidFill>
            <a:schemeClr val="tx1"/>
          </a:solidFill>
          <a:latin typeface="+mn-lt"/>
          <a:ea typeface="+mn-ea"/>
          <a:cs typeface="+mn-cs"/>
        </a:defRPr>
      </a:lvl5pPr>
      <a:lvl6pPr marL="3261969" algn="l" defTabSz="1304795" rtl="0" eaLnBrk="1" latinLnBrk="0" hangingPunct="1">
        <a:defRPr sz="2700" kern="1200">
          <a:solidFill>
            <a:schemeClr val="tx1"/>
          </a:solidFill>
          <a:latin typeface="+mn-lt"/>
          <a:ea typeface="+mn-ea"/>
          <a:cs typeface="+mn-cs"/>
        </a:defRPr>
      </a:lvl6pPr>
      <a:lvl7pPr marL="3914353" algn="l" defTabSz="1304795" rtl="0" eaLnBrk="1" latinLnBrk="0" hangingPunct="1">
        <a:defRPr sz="2700" kern="1200">
          <a:solidFill>
            <a:schemeClr val="tx1"/>
          </a:solidFill>
          <a:latin typeface="+mn-lt"/>
          <a:ea typeface="+mn-ea"/>
          <a:cs typeface="+mn-cs"/>
        </a:defRPr>
      </a:lvl7pPr>
      <a:lvl8pPr marL="4566746" algn="l" defTabSz="1304795" rtl="0" eaLnBrk="1" latinLnBrk="0" hangingPunct="1">
        <a:defRPr sz="2700" kern="1200">
          <a:solidFill>
            <a:schemeClr val="tx1"/>
          </a:solidFill>
          <a:latin typeface="+mn-lt"/>
          <a:ea typeface="+mn-ea"/>
          <a:cs typeface="+mn-cs"/>
        </a:defRPr>
      </a:lvl8pPr>
      <a:lvl9pPr marL="5219144" algn="l" defTabSz="1304795" rtl="0" eaLnBrk="1" latinLnBrk="0" hangingPunct="1">
        <a:defRPr sz="27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invGray">
      <p:bgPr>
        <a:solidFill>
          <a:schemeClr val="tx1"/>
        </a:solidFill>
        <a:effectLst/>
      </p:bgPr>
    </p:bg>
    <p:spTree>
      <p:nvGrpSpPr>
        <p:cNvPr id="1" name=""/>
        <p:cNvGrpSpPr/>
        <p:nvPr/>
      </p:nvGrpSpPr>
      <p:grpSpPr>
        <a:xfrm>
          <a:off x="0" y="0"/>
          <a:ext cx="0" cy="0"/>
          <a:chOff x="0" y="0"/>
          <a:chExt cx="0" cy="0"/>
        </a:xfrm>
      </p:grpSpPr>
      <p:sp>
        <p:nvSpPr>
          <p:cNvPr id="18" name="Rectangle 17"/>
          <p:cNvSpPr/>
          <p:nvPr/>
        </p:nvSpPr>
        <p:spPr>
          <a:xfrm>
            <a:off x="-3251195" y="-757768"/>
            <a:ext cx="3014133" cy="609600"/>
          </a:xfrm>
          <a:prstGeom prst="rect">
            <a:avLst/>
          </a:prstGeom>
          <a:solidFill>
            <a:srgbClr val="A0B9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173877">
              <a:spcAft>
                <a:spcPts val="857"/>
              </a:spcAft>
              <a:defRPr/>
            </a:pPr>
            <a:r>
              <a:rPr lang="en-US" dirty="0">
                <a:solidFill>
                  <a:srgbClr val="FFFFFF"/>
                </a:solidFill>
                <a:latin typeface="Arial"/>
              </a:rPr>
              <a:t>Slide Type</a:t>
            </a:r>
          </a:p>
        </p:txBody>
      </p:sp>
      <p:sp>
        <p:nvSpPr>
          <p:cNvPr id="1028" name="Rectangle 9"/>
          <p:cNvSpPr>
            <a:spLocks noChangeArrowheads="1"/>
          </p:cNvSpPr>
          <p:nvPr/>
        </p:nvSpPr>
        <p:spPr bwMode="auto">
          <a:xfrm>
            <a:off x="0" y="-757768"/>
            <a:ext cx="109728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lIns="130422" tIns="0" rIns="0" bIns="0" anchor="ctr"/>
          <a:lstStyle/>
          <a:p>
            <a:pPr defTabSz="1302366" fontAlgn="base">
              <a:spcBef>
                <a:spcPct val="0"/>
              </a:spcBef>
              <a:spcAft>
                <a:spcPts val="857"/>
              </a:spcAft>
            </a:pPr>
            <a:r>
              <a:rPr lang="en-US" sz="1700">
                <a:solidFill>
                  <a:srgbClr val="A8B9C8"/>
                </a:solidFill>
                <a:latin typeface="Arial" charset="0"/>
                <a:ea typeface="ＭＳ Ｐゴシック" charset="0"/>
                <a:cs typeface="ＭＳ Ｐゴシック" charset="0"/>
              </a:rPr>
              <a:t>Juniper Networks Large Venue Template / 16x9 / V6</a:t>
            </a:r>
          </a:p>
        </p:txBody>
      </p:sp>
    </p:spTree>
    <p:extLst>
      <p:ext uri="{BB962C8B-B14F-4D97-AF65-F5344CB8AC3E}">
        <p14:creationId xmlns:p14="http://schemas.microsoft.com/office/powerpoint/2010/main" val="1365552673"/>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3986" r:id="rId12"/>
    <p:sldLayoutId id="2147483987" r:id="rId13"/>
    <p:sldLayoutId id="2147483988" r:id="rId14"/>
    <p:sldLayoutId id="2147483989" r:id="rId15"/>
    <p:sldLayoutId id="2147483990" r:id="rId16"/>
    <p:sldLayoutId id="2147483991" r:id="rId17"/>
    <p:sldLayoutId id="2147483992" r:id="rId18"/>
    <p:sldLayoutId id="2147483993" r:id="rId19"/>
    <p:sldLayoutId id="2147483994" r:id="rId20"/>
    <p:sldLayoutId id="2147483997" r:id="rId21"/>
  </p:sldLayoutIdLst>
  <p:transition spd="med">
    <p:fade/>
  </p:transition>
  <p:timing>
    <p:tnLst>
      <p:par>
        <p:cTn id="1" dur="indefinite" restart="never" nodeType="tmRoot"/>
      </p:par>
    </p:tnLst>
  </p:timing>
  <p:hf sldNum="0" hdr="0" ftr="0" dt="0"/>
  <p:txStyles>
    <p:titleStyle>
      <a:lvl1pPr algn="ctr" defTabSz="1173257" rtl="0" eaLnBrk="1" fontAlgn="base" hangingPunct="1">
        <a:spcBef>
          <a:spcPct val="0"/>
        </a:spcBef>
        <a:spcAft>
          <a:spcPct val="0"/>
        </a:spcAft>
        <a:defRPr sz="5700" kern="1200">
          <a:solidFill>
            <a:schemeClr val="tx1"/>
          </a:solidFill>
          <a:latin typeface="+mj-lt"/>
          <a:ea typeface="ＭＳ Ｐゴシック" charset="0"/>
          <a:cs typeface="ＭＳ Ｐゴシック" charset="0"/>
        </a:defRPr>
      </a:lvl1pPr>
      <a:lvl2pPr algn="ctr" defTabSz="1173257" rtl="0" eaLnBrk="1" fontAlgn="base" hangingPunct="1">
        <a:spcBef>
          <a:spcPct val="0"/>
        </a:spcBef>
        <a:spcAft>
          <a:spcPct val="0"/>
        </a:spcAft>
        <a:defRPr sz="5700">
          <a:solidFill>
            <a:schemeClr val="tx1"/>
          </a:solidFill>
          <a:latin typeface="Arial" charset="0"/>
          <a:ea typeface="ＭＳ Ｐゴシック" charset="0"/>
          <a:cs typeface="ＭＳ Ｐゴシック" charset="0"/>
        </a:defRPr>
      </a:lvl2pPr>
      <a:lvl3pPr algn="ctr" defTabSz="1173257" rtl="0" eaLnBrk="1" fontAlgn="base" hangingPunct="1">
        <a:spcBef>
          <a:spcPct val="0"/>
        </a:spcBef>
        <a:spcAft>
          <a:spcPct val="0"/>
        </a:spcAft>
        <a:defRPr sz="5700">
          <a:solidFill>
            <a:schemeClr val="tx1"/>
          </a:solidFill>
          <a:latin typeface="Arial" charset="0"/>
          <a:ea typeface="ＭＳ Ｐゴシック" charset="0"/>
          <a:cs typeface="ＭＳ Ｐゴシック" charset="0"/>
        </a:defRPr>
      </a:lvl3pPr>
      <a:lvl4pPr algn="ctr" defTabSz="1173257" rtl="0" eaLnBrk="1" fontAlgn="base" hangingPunct="1">
        <a:spcBef>
          <a:spcPct val="0"/>
        </a:spcBef>
        <a:spcAft>
          <a:spcPct val="0"/>
        </a:spcAft>
        <a:defRPr sz="5700">
          <a:solidFill>
            <a:schemeClr val="tx1"/>
          </a:solidFill>
          <a:latin typeface="Arial" charset="0"/>
          <a:ea typeface="ＭＳ Ｐゴシック" charset="0"/>
          <a:cs typeface="ＭＳ Ｐゴシック" charset="0"/>
        </a:defRPr>
      </a:lvl4pPr>
      <a:lvl5pPr algn="ctr" defTabSz="1173257" rtl="0" eaLnBrk="1" fontAlgn="base" hangingPunct="1">
        <a:spcBef>
          <a:spcPct val="0"/>
        </a:spcBef>
        <a:spcAft>
          <a:spcPct val="0"/>
        </a:spcAft>
        <a:defRPr sz="5700">
          <a:solidFill>
            <a:schemeClr val="tx1"/>
          </a:solidFill>
          <a:latin typeface="Arial" charset="0"/>
          <a:ea typeface="ＭＳ Ｐゴシック" charset="0"/>
          <a:cs typeface="ＭＳ Ｐゴシック" charset="0"/>
        </a:defRPr>
      </a:lvl5pPr>
      <a:lvl6pPr marL="652317" algn="ctr" defTabSz="1173257" rtl="0" eaLnBrk="1" fontAlgn="base" hangingPunct="1">
        <a:spcBef>
          <a:spcPct val="0"/>
        </a:spcBef>
        <a:spcAft>
          <a:spcPct val="0"/>
        </a:spcAft>
        <a:defRPr sz="5700">
          <a:solidFill>
            <a:schemeClr val="tx1"/>
          </a:solidFill>
          <a:latin typeface="Arial" charset="0"/>
          <a:ea typeface="ＭＳ Ｐゴシック" charset="0"/>
          <a:cs typeface="ＭＳ Ｐゴシック" charset="0"/>
        </a:defRPr>
      </a:lvl6pPr>
      <a:lvl7pPr marL="1304633" algn="ctr" defTabSz="1173257" rtl="0" eaLnBrk="1" fontAlgn="base" hangingPunct="1">
        <a:spcBef>
          <a:spcPct val="0"/>
        </a:spcBef>
        <a:spcAft>
          <a:spcPct val="0"/>
        </a:spcAft>
        <a:defRPr sz="5700">
          <a:solidFill>
            <a:schemeClr val="tx1"/>
          </a:solidFill>
          <a:latin typeface="Arial" charset="0"/>
          <a:ea typeface="ＭＳ Ｐゴシック" charset="0"/>
          <a:cs typeface="ＭＳ Ｐゴシック" charset="0"/>
        </a:defRPr>
      </a:lvl7pPr>
      <a:lvl8pPr marL="1956947" algn="ctr" defTabSz="1173257" rtl="0" eaLnBrk="1" fontAlgn="base" hangingPunct="1">
        <a:spcBef>
          <a:spcPct val="0"/>
        </a:spcBef>
        <a:spcAft>
          <a:spcPct val="0"/>
        </a:spcAft>
        <a:defRPr sz="5700">
          <a:solidFill>
            <a:schemeClr val="tx1"/>
          </a:solidFill>
          <a:latin typeface="Arial" charset="0"/>
          <a:ea typeface="ＭＳ Ｐゴシック" charset="0"/>
          <a:cs typeface="ＭＳ Ｐゴシック" charset="0"/>
        </a:defRPr>
      </a:lvl8pPr>
      <a:lvl9pPr marL="2609249" algn="ctr" defTabSz="1173257" rtl="0" eaLnBrk="1" fontAlgn="base" hangingPunct="1">
        <a:spcBef>
          <a:spcPct val="0"/>
        </a:spcBef>
        <a:spcAft>
          <a:spcPct val="0"/>
        </a:spcAft>
        <a:defRPr sz="5700">
          <a:solidFill>
            <a:schemeClr val="tx1"/>
          </a:solidFill>
          <a:latin typeface="Arial" charset="0"/>
          <a:ea typeface="ＭＳ Ｐゴシック" charset="0"/>
          <a:cs typeface="ＭＳ Ｐゴシック" charset="0"/>
        </a:defRPr>
      </a:lvl9pPr>
    </p:titleStyle>
    <p:bodyStyle>
      <a:lvl1pPr marL="439406" indent="-439406" algn="l" defTabSz="1173257" rtl="0" eaLnBrk="1" fontAlgn="base" hangingPunct="1">
        <a:spcBef>
          <a:spcPct val="20000"/>
        </a:spcBef>
        <a:spcAft>
          <a:spcPct val="0"/>
        </a:spcAft>
        <a:buFont typeface="Arial" charset="0"/>
        <a:buChar char="•"/>
        <a:defRPr sz="4100" kern="1200">
          <a:solidFill>
            <a:schemeClr val="tx1"/>
          </a:solidFill>
          <a:latin typeface="+mn-lt"/>
          <a:ea typeface="ＭＳ Ｐゴシック" charset="0"/>
          <a:cs typeface="ＭＳ Ｐゴシック" charset="0"/>
        </a:defRPr>
      </a:lvl1pPr>
      <a:lvl2pPr marL="953555" indent="-364674" algn="l" defTabSz="1173257" rtl="0" eaLnBrk="1" fontAlgn="base" hangingPunct="1">
        <a:spcBef>
          <a:spcPct val="20000"/>
        </a:spcBef>
        <a:spcAft>
          <a:spcPct val="0"/>
        </a:spcAft>
        <a:buFont typeface="Arial" charset="0"/>
        <a:buChar char="–"/>
        <a:defRPr sz="3600" kern="1200">
          <a:solidFill>
            <a:schemeClr val="tx1"/>
          </a:solidFill>
          <a:latin typeface="+mn-lt"/>
          <a:ea typeface="ＭＳ Ｐゴシック" charset="0"/>
          <a:cs typeface="+mn-cs"/>
        </a:defRPr>
      </a:lvl2pPr>
      <a:lvl3pPr marL="1465446" indent="-292179" algn="l" defTabSz="1173257" rtl="0" eaLnBrk="1" fontAlgn="base" hangingPunct="1">
        <a:spcBef>
          <a:spcPct val="20000"/>
        </a:spcBef>
        <a:spcAft>
          <a:spcPct val="0"/>
        </a:spcAft>
        <a:buFont typeface="Arial" charset="0"/>
        <a:buChar char="•"/>
        <a:defRPr sz="3100" kern="1200">
          <a:solidFill>
            <a:schemeClr val="tx1"/>
          </a:solidFill>
          <a:latin typeface="+mn-lt"/>
          <a:ea typeface="ＭＳ Ｐゴシック" charset="0"/>
          <a:cs typeface="+mn-cs"/>
        </a:defRPr>
      </a:lvl3pPr>
      <a:lvl4pPr marL="2052054" indent="-292179" algn="l" defTabSz="1173257" rtl="0" eaLnBrk="1" fontAlgn="base" hangingPunct="1">
        <a:spcBef>
          <a:spcPct val="20000"/>
        </a:spcBef>
        <a:spcAft>
          <a:spcPct val="0"/>
        </a:spcAft>
        <a:buFont typeface="Arial" charset="0"/>
        <a:buChar char="–"/>
        <a:defRPr kern="1200">
          <a:solidFill>
            <a:schemeClr val="tx1"/>
          </a:solidFill>
          <a:latin typeface="+mn-lt"/>
          <a:ea typeface="ＭＳ Ｐゴシック" charset="0"/>
          <a:cs typeface="+mn-cs"/>
        </a:defRPr>
      </a:lvl4pPr>
      <a:lvl5pPr marL="2640949" indent="-292179" algn="l" defTabSz="1173257" rtl="0" eaLnBrk="1" fontAlgn="base" hangingPunct="1">
        <a:spcBef>
          <a:spcPct val="20000"/>
        </a:spcBef>
        <a:spcAft>
          <a:spcPct val="0"/>
        </a:spcAft>
        <a:buFont typeface="Arial" charset="0"/>
        <a:buChar char="»"/>
        <a:defRPr kern="1200">
          <a:solidFill>
            <a:schemeClr val="tx1"/>
          </a:solidFill>
          <a:latin typeface="+mn-lt"/>
          <a:ea typeface="ＭＳ Ｐゴシック" charset="0"/>
          <a:cs typeface="+mn-cs"/>
        </a:defRPr>
      </a:lvl5pPr>
      <a:lvl6pPr marL="3228161" indent="-293459" algn="l" defTabSz="117387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815090" indent="-293459" algn="l" defTabSz="117387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402031" indent="-293459" algn="l" defTabSz="117387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4988962" indent="-293459" algn="l" defTabSz="117387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173877" rtl="0" eaLnBrk="1" latinLnBrk="0" hangingPunct="1">
        <a:defRPr sz="2300" kern="1200">
          <a:solidFill>
            <a:schemeClr val="tx1"/>
          </a:solidFill>
          <a:latin typeface="+mn-lt"/>
          <a:ea typeface="+mn-ea"/>
          <a:cs typeface="+mn-cs"/>
        </a:defRPr>
      </a:lvl1pPr>
      <a:lvl2pPr marL="586932" algn="l" defTabSz="1173877" rtl="0" eaLnBrk="1" latinLnBrk="0" hangingPunct="1">
        <a:defRPr sz="2300" kern="1200">
          <a:solidFill>
            <a:schemeClr val="tx1"/>
          </a:solidFill>
          <a:latin typeface="+mn-lt"/>
          <a:ea typeface="+mn-ea"/>
          <a:cs typeface="+mn-cs"/>
        </a:defRPr>
      </a:lvl2pPr>
      <a:lvl3pPr marL="1173877" algn="l" defTabSz="1173877" rtl="0" eaLnBrk="1" latinLnBrk="0" hangingPunct="1">
        <a:defRPr sz="2300" kern="1200">
          <a:solidFill>
            <a:schemeClr val="tx1"/>
          </a:solidFill>
          <a:latin typeface="+mn-lt"/>
          <a:ea typeface="+mn-ea"/>
          <a:cs typeface="+mn-cs"/>
        </a:defRPr>
      </a:lvl3pPr>
      <a:lvl4pPr marL="1760811" algn="l" defTabSz="1173877" rtl="0" eaLnBrk="1" latinLnBrk="0" hangingPunct="1">
        <a:defRPr sz="2300" kern="1200">
          <a:solidFill>
            <a:schemeClr val="tx1"/>
          </a:solidFill>
          <a:latin typeface="+mn-lt"/>
          <a:ea typeface="+mn-ea"/>
          <a:cs typeface="+mn-cs"/>
        </a:defRPr>
      </a:lvl4pPr>
      <a:lvl5pPr marL="2347749" algn="l" defTabSz="1173877" rtl="0" eaLnBrk="1" latinLnBrk="0" hangingPunct="1">
        <a:defRPr sz="2300" kern="1200">
          <a:solidFill>
            <a:schemeClr val="tx1"/>
          </a:solidFill>
          <a:latin typeface="+mn-lt"/>
          <a:ea typeface="+mn-ea"/>
          <a:cs typeface="+mn-cs"/>
        </a:defRPr>
      </a:lvl5pPr>
      <a:lvl6pPr marL="2934685" algn="l" defTabSz="1173877" rtl="0" eaLnBrk="1" latinLnBrk="0" hangingPunct="1">
        <a:defRPr sz="2300" kern="1200">
          <a:solidFill>
            <a:schemeClr val="tx1"/>
          </a:solidFill>
          <a:latin typeface="+mn-lt"/>
          <a:ea typeface="+mn-ea"/>
          <a:cs typeface="+mn-cs"/>
        </a:defRPr>
      </a:lvl6pPr>
      <a:lvl7pPr marL="3521627" algn="l" defTabSz="1173877" rtl="0" eaLnBrk="1" latinLnBrk="0" hangingPunct="1">
        <a:defRPr sz="2300" kern="1200">
          <a:solidFill>
            <a:schemeClr val="tx1"/>
          </a:solidFill>
          <a:latin typeface="+mn-lt"/>
          <a:ea typeface="+mn-ea"/>
          <a:cs typeface="+mn-cs"/>
        </a:defRPr>
      </a:lvl7pPr>
      <a:lvl8pPr marL="4108557" algn="l" defTabSz="1173877" rtl="0" eaLnBrk="1" latinLnBrk="0" hangingPunct="1">
        <a:defRPr sz="2300" kern="1200">
          <a:solidFill>
            <a:schemeClr val="tx1"/>
          </a:solidFill>
          <a:latin typeface="+mn-lt"/>
          <a:ea typeface="+mn-ea"/>
          <a:cs typeface="+mn-cs"/>
        </a:defRPr>
      </a:lvl8pPr>
      <a:lvl9pPr marL="4695492" algn="l" defTabSz="1173877" rtl="0" eaLnBrk="1" latinLnBrk="0" hangingPunct="1">
        <a:defRPr sz="23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3" y="306707"/>
            <a:ext cx="13152120" cy="889636"/>
          </a:xfrm>
          <a:prstGeom prst="rect">
            <a:avLst/>
          </a:prstGeom>
          <a:noFill/>
          <a:ln w="9525" algn="ctr">
            <a:noFill/>
            <a:miter lim="800000"/>
            <a:headEnd/>
            <a:tailEnd/>
          </a:ln>
        </p:spPr>
        <p:txBody>
          <a:bodyPr vert="horz" wrap="square" lIns="0" tIns="60905" rIns="121802" bIns="60905" numCol="1" anchor="b" anchorCtr="0" compatLnSpc="1">
            <a:prstTxWarp prst="textNoShape">
              <a:avLst/>
            </a:prstTxWarp>
          </a:bodyPr>
          <a:lstStyle/>
          <a:p>
            <a:pPr lvl="0"/>
            <a:r>
              <a:rPr lang="en-US" noProof="0" smtClean="0"/>
              <a:t>Click to edit </a:t>
            </a:r>
            <a:br>
              <a:rPr lang="en-US" noProof="0" smtClean="0"/>
            </a:br>
            <a:r>
              <a:rPr lang="en-US" noProof="0" smtClean="0"/>
              <a:t>Master title style</a:t>
            </a:r>
            <a:endParaRPr lang="en-US" noProof="0"/>
          </a:p>
        </p:txBody>
      </p:sp>
      <p:sp>
        <p:nvSpPr>
          <p:cNvPr id="1027" name="Text Placeholder 2"/>
          <p:cNvSpPr>
            <a:spLocks noGrp="1"/>
          </p:cNvSpPr>
          <p:nvPr>
            <p:ph type="body" idx="1"/>
          </p:nvPr>
        </p:nvSpPr>
        <p:spPr bwMode="auto">
          <a:xfrm>
            <a:off x="589283" y="1360173"/>
            <a:ext cx="13152120" cy="5728336"/>
          </a:xfrm>
          <a:prstGeom prst="rect">
            <a:avLst/>
          </a:prstGeom>
          <a:noFill/>
          <a:ln w="9525">
            <a:noFill/>
            <a:miter lim="800000"/>
            <a:headEnd/>
            <a:tailEnd/>
          </a:ln>
        </p:spPr>
        <p:txBody>
          <a:bodyPr vert="horz" wrap="square" lIns="0" tIns="60905" rIns="121802" bIns="6090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26"/>
          <p:cNvSpPr>
            <a:spLocks noChangeArrowheads="1"/>
          </p:cNvSpPr>
          <p:nvPr/>
        </p:nvSpPr>
        <p:spPr bwMode="black">
          <a:xfrm>
            <a:off x="754383" y="7475221"/>
            <a:ext cx="848360" cy="238127"/>
          </a:xfrm>
          <a:prstGeom prst="rect">
            <a:avLst/>
          </a:prstGeom>
          <a:noFill/>
          <a:ln w="9525">
            <a:noFill/>
            <a:miter lim="800000"/>
            <a:headEnd/>
            <a:tailEnd/>
          </a:ln>
        </p:spPr>
        <p:txBody>
          <a:bodyPr wrap="none" lIns="0" tIns="0" rIns="0" bIns="0" anchor="b"/>
          <a:lstStyle/>
          <a:p>
            <a:pPr defTabSz="1217998" eaLnBrk="0" fontAlgn="base" hangingPunct="0">
              <a:spcBef>
                <a:spcPct val="0"/>
              </a:spcBef>
              <a:spcAft>
                <a:spcPct val="0"/>
              </a:spcAft>
              <a:tabLst>
                <a:tab pos="615339" algn="l"/>
                <a:tab pos="6089916" algn="ctr"/>
                <a:tab pos="11270561" algn="r"/>
                <a:tab pos="11794969" algn="r"/>
              </a:tabLst>
              <a:defRPr/>
            </a:pPr>
            <a:fld id="{9662B7E8-A222-4B21-905A-B8EAA58A7666}" type="slidenum">
              <a:rPr lang="en-US" sz="1300">
                <a:solidFill>
                  <a:srgbClr val="807F83"/>
                </a:solidFill>
                <a:latin typeface="Arial" pitchFamily="34" charset="0"/>
                <a:ea typeface="ＭＳ Ｐゴシック" pitchFamily="34" charset="-128"/>
                <a:cs typeface="ＭＳ Ｐゴシック" charset="0"/>
              </a:rPr>
              <a:pPr defTabSz="1217998" eaLnBrk="0" fontAlgn="base" hangingPunct="0">
                <a:spcBef>
                  <a:spcPct val="0"/>
                </a:spcBef>
                <a:spcAft>
                  <a:spcPct val="0"/>
                </a:spcAft>
                <a:tabLst>
                  <a:tab pos="615339" algn="l"/>
                  <a:tab pos="6089916" algn="ctr"/>
                  <a:tab pos="11270561" algn="r"/>
                  <a:tab pos="11794969" algn="r"/>
                </a:tabLst>
                <a:defRPr/>
              </a:pPr>
              <a:t>‹#›</a:t>
            </a:fld>
            <a:endParaRPr lang="en-US" sz="1300">
              <a:solidFill>
                <a:srgbClr val="807F83"/>
              </a:solidFill>
              <a:latin typeface="Arial" pitchFamily="34" charset="0"/>
              <a:ea typeface="ＭＳ Ｐゴシック" pitchFamily="34" charset="-128"/>
              <a:cs typeface="ＭＳ Ｐゴシック" charset="0"/>
            </a:endParaRPr>
          </a:p>
        </p:txBody>
      </p:sp>
      <p:grpSp>
        <p:nvGrpSpPr>
          <p:cNvPr id="1029" name="Group 6"/>
          <p:cNvGrpSpPr>
            <a:grpSpLocks/>
          </p:cNvGrpSpPr>
          <p:nvPr/>
        </p:nvGrpSpPr>
        <p:grpSpPr bwMode="auto">
          <a:xfrm>
            <a:off x="721383" y="285751"/>
            <a:ext cx="13185141" cy="7193280"/>
            <a:chOff x="284" y="150"/>
            <a:chExt cx="5182" cy="3776"/>
          </a:xfrm>
        </p:grpSpPr>
        <p:sp>
          <p:nvSpPr>
            <p:cNvPr id="1032" name="Line 7"/>
            <p:cNvSpPr>
              <a:spLocks noChangeShapeType="1"/>
            </p:cNvSpPr>
            <p:nvPr/>
          </p:nvSpPr>
          <p:spPr bwMode="auto">
            <a:xfrm>
              <a:off x="284" y="3926"/>
              <a:ext cx="5182" cy="0"/>
            </a:xfrm>
            <a:prstGeom prst="line">
              <a:avLst/>
            </a:prstGeom>
            <a:noFill/>
            <a:ln w="12700">
              <a:solidFill>
                <a:srgbClr val="BABCBE"/>
              </a:solidFill>
              <a:round/>
              <a:headEnd/>
              <a:tailEnd/>
            </a:ln>
          </p:spPr>
          <p:txBody>
            <a:bodyPr/>
            <a:lstStyle/>
            <a:p>
              <a:pPr defTabSz="1217998" fontAlgn="base">
                <a:spcBef>
                  <a:spcPct val="0"/>
                </a:spcBef>
                <a:spcAft>
                  <a:spcPct val="0"/>
                </a:spcAft>
                <a:defRPr/>
              </a:pPr>
              <a:endParaRPr lang="en-US" sz="3100">
                <a:solidFill>
                  <a:srgbClr val="333333"/>
                </a:solidFill>
                <a:latin typeface="Arial" pitchFamily="34" charset="0"/>
                <a:ea typeface="ＭＳ Ｐゴシック" pitchFamily="34" charset="-128"/>
                <a:cs typeface="ＭＳ Ｐゴシック" charset="0"/>
              </a:endParaRPr>
            </a:p>
          </p:txBody>
        </p:sp>
        <p:sp>
          <p:nvSpPr>
            <p:cNvPr id="1033" name="Line 8"/>
            <p:cNvSpPr>
              <a:spLocks noChangeShapeType="1"/>
            </p:cNvSpPr>
            <p:nvPr/>
          </p:nvSpPr>
          <p:spPr bwMode="auto">
            <a:xfrm>
              <a:off x="284" y="602"/>
              <a:ext cx="5182" cy="0"/>
            </a:xfrm>
            <a:prstGeom prst="line">
              <a:avLst/>
            </a:prstGeom>
            <a:noFill/>
            <a:ln w="12700">
              <a:solidFill>
                <a:srgbClr val="BABCBE"/>
              </a:solidFill>
              <a:round/>
              <a:headEnd/>
              <a:tailEnd/>
            </a:ln>
          </p:spPr>
          <p:txBody>
            <a:bodyPr/>
            <a:lstStyle/>
            <a:p>
              <a:pPr defTabSz="1217998" fontAlgn="base">
                <a:spcBef>
                  <a:spcPct val="0"/>
                </a:spcBef>
                <a:spcAft>
                  <a:spcPct val="0"/>
                </a:spcAft>
                <a:defRPr/>
              </a:pPr>
              <a:endParaRPr lang="en-US" sz="3100">
                <a:solidFill>
                  <a:srgbClr val="333333"/>
                </a:solidFill>
                <a:latin typeface="Arial" pitchFamily="34" charset="0"/>
                <a:ea typeface="ＭＳ Ｐゴシック" pitchFamily="34" charset="-128"/>
                <a:cs typeface="ＭＳ Ｐゴシック" charset="0"/>
              </a:endParaRPr>
            </a:p>
          </p:txBody>
        </p:sp>
        <p:sp>
          <p:nvSpPr>
            <p:cNvPr id="1034" name="Line 9"/>
            <p:cNvSpPr>
              <a:spLocks noChangeShapeType="1"/>
            </p:cNvSpPr>
            <p:nvPr/>
          </p:nvSpPr>
          <p:spPr bwMode="auto">
            <a:xfrm>
              <a:off x="284" y="150"/>
              <a:ext cx="5182" cy="0"/>
            </a:xfrm>
            <a:prstGeom prst="line">
              <a:avLst/>
            </a:prstGeom>
            <a:noFill/>
            <a:ln w="12700">
              <a:solidFill>
                <a:srgbClr val="BABCBE"/>
              </a:solidFill>
              <a:round/>
              <a:headEnd/>
              <a:tailEnd/>
            </a:ln>
          </p:spPr>
          <p:txBody>
            <a:bodyPr/>
            <a:lstStyle/>
            <a:p>
              <a:pPr defTabSz="1217998" fontAlgn="base">
                <a:spcBef>
                  <a:spcPct val="0"/>
                </a:spcBef>
                <a:spcAft>
                  <a:spcPct val="0"/>
                </a:spcAft>
                <a:defRPr/>
              </a:pPr>
              <a:endParaRPr lang="en-US" sz="3100">
                <a:solidFill>
                  <a:srgbClr val="333333"/>
                </a:solidFill>
                <a:latin typeface="Arial" pitchFamily="34" charset="0"/>
                <a:ea typeface="ＭＳ Ｐゴシック" pitchFamily="34" charset="-128"/>
                <a:cs typeface="ＭＳ Ｐゴシック" charset="0"/>
              </a:endParaRPr>
            </a:p>
          </p:txBody>
        </p:sp>
      </p:grpSp>
      <p:pic>
        <p:nvPicPr>
          <p:cNvPr id="1030" name="Picture 10" descr="juniper_black.png"/>
          <p:cNvPicPr>
            <a:picLocks noChangeAspect="1"/>
          </p:cNvPicPr>
          <p:nvPr/>
        </p:nvPicPr>
        <p:blipFill>
          <a:blip r:embed="rId10" cstate="print"/>
          <a:srcRect/>
          <a:stretch>
            <a:fillRect/>
          </a:stretch>
        </p:blipFill>
        <p:spPr bwMode="auto">
          <a:xfrm>
            <a:off x="12103101" y="7580011"/>
            <a:ext cx="1778000" cy="363856"/>
          </a:xfrm>
          <a:prstGeom prst="rect">
            <a:avLst/>
          </a:prstGeom>
          <a:noFill/>
          <a:ln w="9525">
            <a:noFill/>
            <a:miter lim="800000"/>
            <a:headEnd/>
            <a:tailEnd/>
          </a:ln>
        </p:spPr>
      </p:pic>
      <p:sp>
        <p:nvSpPr>
          <p:cNvPr id="1031" name="TextBox 13"/>
          <p:cNvSpPr txBox="1">
            <a:spLocks noChangeArrowheads="1"/>
          </p:cNvSpPr>
          <p:nvPr/>
        </p:nvSpPr>
        <p:spPr bwMode="auto">
          <a:xfrm>
            <a:off x="5336797" y="7488565"/>
            <a:ext cx="3964492" cy="292279"/>
          </a:xfrm>
          <a:prstGeom prst="rect">
            <a:avLst/>
          </a:prstGeom>
          <a:noFill/>
          <a:ln>
            <a:noFill/>
          </a:ln>
          <a:extLst/>
        </p:spPr>
        <p:txBody>
          <a:bodyPr wrap="none" lIns="121802" tIns="60905" rIns="121802" bIns="60905">
            <a:spAutoFit/>
          </a:bodyPr>
          <a:lstStyle/>
          <a:p>
            <a:pPr algn="ctr" defTabSz="1217998" fontAlgn="base">
              <a:spcBef>
                <a:spcPct val="50000"/>
              </a:spcBef>
              <a:spcAft>
                <a:spcPct val="0"/>
              </a:spcAft>
              <a:defRPr/>
            </a:pPr>
            <a:r>
              <a:rPr lang="en-US" sz="1100">
                <a:solidFill>
                  <a:srgbClr val="807F83"/>
                </a:solidFill>
                <a:latin typeface="Arial" pitchFamily="34" charset="0"/>
                <a:ea typeface="ＭＳ Ｐゴシック" pitchFamily="34" charset="-128"/>
                <a:cs typeface="ＭＳ Ｐゴシック" charset="0"/>
              </a:rPr>
              <a:t>Copyright © 2013 Juniper Networks, Inc.     www.juniper.net</a:t>
            </a:r>
          </a:p>
        </p:txBody>
      </p:sp>
    </p:spTree>
    <p:extLst>
      <p:ext uri="{BB962C8B-B14F-4D97-AF65-F5344CB8AC3E}">
        <p14:creationId xmlns:p14="http://schemas.microsoft.com/office/powerpoint/2010/main" val="1805855908"/>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Lst>
  <p:txStyles>
    <p:titleStyle>
      <a:lvl1pPr algn="l" defTabSz="608991" rtl="0" eaLnBrk="0" fontAlgn="base" hangingPunct="0">
        <a:lnSpc>
          <a:spcPct val="90000"/>
        </a:lnSpc>
        <a:spcBef>
          <a:spcPct val="0"/>
        </a:spcBef>
        <a:spcAft>
          <a:spcPct val="20000"/>
        </a:spcAft>
        <a:defRPr lang="en-US" sz="3100" b="1" kern="1200" cap="all" dirty="0">
          <a:solidFill>
            <a:srgbClr val="292929"/>
          </a:solidFill>
          <a:latin typeface="Arial" pitchFamily="34" charset="0"/>
          <a:ea typeface="ＭＳ Ｐゴシック" charset="0"/>
          <a:cs typeface="ＭＳ Ｐゴシック" charset="0"/>
        </a:defRPr>
      </a:lvl1pPr>
      <a:lvl2pPr algn="l" defTabSz="608991" rtl="0" eaLnBrk="0" fontAlgn="base" hangingPunct="0">
        <a:lnSpc>
          <a:spcPct val="90000"/>
        </a:lnSpc>
        <a:spcBef>
          <a:spcPct val="0"/>
        </a:spcBef>
        <a:spcAft>
          <a:spcPct val="20000"/>
        </a:spcAft>
        <a:defRPr sz="3100" b="1">
          <a:solidFill>
            <a:srgbClr val="292929"/>
          </a:solidFill>
          <a:latin typeface="Arial" pitchFamily="34" charset="0"/>
          <a:ea typeface="ＭＳ Ｐゴシック" charset="0"/>
          <a:cs typeface="ＭＳ Ｐゴシック" charset="0"/>
        </a:defRPr>
      </a:lvl2pPr>
      <a:lvl3pPr algn="l" defTabSz="608991" rtl="0" eaLnBrk="0" fontAlgn="base" hangingPunct="0">
        <a:lnSpc>
          <a:spcPct val="90000"/>
        </a:lnSpc>
        <a:spcBef>
          <a:spcPct val="0"/>
        </a:spcBef>
        <a:spcAft>
          <a:spcPct val="20000"/>
        </a:spcAft>
        <a:defRPr sz="3100" b="1">
          <a:solidFill>
            <a:srgbClr val="292929"/>
          </a:solidFill>
          <a:latin typeface="Arial" pitchFamily="34" charset="0"/>
          <a:ea typeface="ＭＳ Ｐゴシック" charset="0"/>
          <a:cs typeface="ＭＳ Ｐゴシック" charset="0"/>
        </a:defRPr>
      </a:lvl3pPr>
      <a:lvl4pPr algn="l" defTabSz="608991" rtl="0" eaLnBrk="0" fontAlgn="base" hangingPunct="0">
        <a:lnSpc>
          <a:spcPct val="90000"/>
        </a:lnSpc>
        <a:spcBef>
          <a:spcPct val="0"/>
        </a:spcBef>
        <a:spcAft>
          <a:spcPct val="20000"/>
        </a:spcAft>
        <a:defRPr sz="3100" b="1">
          <a:solidFill>
            <a:srgbClr val="292929"/>
          </a:solidFill>
          <a:latin typeface="Arial" pitchFamily="34" charset="0"/>
          <a:ea typeface="ＭＳ Ｐゴシック" charset="0"/>
          <a:cs typeface="ＭＳ Ｐゴシック" charset="0"/>
        </a:defRPr>
      </a:lvl4pPr>
      <a:lvl5pPr algn="l" defTabSz="608991" rtl="0" eaLnBrk="0" fontAlgn="base" hangingPunct="0">
        <a:lnSpc>
          <a:spcPct val="90000"/>
        </a:lnSpc>
        <a:spcBef>
          <a:spcPct val="0"/>
        </a:spcBef>
        <a:spcAft>
          <a:spcPct val="20000"/>
        </a:spcAft>
        <a:defRPr sz="3100" b="1">
          <a:solidFill>
            <a:srgbClr val="292929"/>
          </a:solidFill>
          <a:latin typeface="Arial" pitchFamily="34" charset="0"/>
          <a:ea typeface="ＭＳ Ｐゴシック" charset="0"/>
          <a:cs typeface="ＭＳ Ｐゴシック" charset="0"/>
        </a:defRPr>
      </a:lvl5pPr>
      <a:lvl6pPr marL="608991" algn="l" defTabSz="608991" rtl="0" eaLnBrk="1" fontAlgn="base" hangingPunct="1">
        <a:lnSpc>
          <a:spcPct val="90000"/>
        </a:lnSpc>
        <a:spcBef>
          <a:spcPct val="0"/>
        </a:spcBef>
        <a:spcAft>
          <a:spcPct val="20000"/>
        </a:spcAft>
        <a:defRPr sz="3100" b="1">
          <a:solidFill>
            <a:srgbClr val="292929"/>
          </a:solidFill>
          <a:latin typeface="Arial" pitchFamily="34" charset="0"/>
        </a:defRPr>
      </a:lvl6pPr>
      <a:lvl7pPr marL="1217998" algn="l" defTabSz="608991" rtl="0" eaLnBrk="1" fontAlgn="base" hangingPunct="1">
        <a:lnSpc>
          <a:spcPct val="90000"/>
        </a:lnSpc>
        <a:spcBef>
          <a:spcPct val="0"/>
        </a:spcBef>
        <a:spcAft>
          <a:spcPct val="20000"/>
        </a:spcAft>
        <a:defRPr sz="3100" b="1">
          <a:solidFill>
            <a:srgbClr val="292929"/>
          </a:solidFill>
          <a:latin typeface="Arial" pitchFamily="34" charset="0"/>
        </a:defRPr>
      </a:lvl7pPr>
      <a:lvl8pPr marL="1826977" algn="l" defTabSz="608991" rtl="0" eaLnBrk="1" fontAlgn="base" hangingPunct="1">
        <a:lnSpc>
          <a:spcPct val="90000"/>
        </a:lnSpc>
        <a:spcBef>
          <a:spcPct val="0"/>
        </a:spcBef>
        <a:spcAft>
          <a:spcPct val="20000"/>
        </a:spcAft>
        <a:defRPr sz="3100" b="1">
          <a:solidFill>
            <a:srgbClr val="292929"/>
          </a:solidFill>
          <a:latin typeface="Arial" pitchFamily="34" charset="0"/>
        </a:defRPr>
      </a:lvl8pPr>
      <a:lvl9pPr marL="2435974" algn="l" defTabSz="608991" rtl="0" eaLnBrk="1" fontAlgn="base" hangingPunct="1">
        <a:lnSpc>
          <a:spcPct val="90000"/>
        </a:lnSpc>
        <a:spcBef>
          <a:spcPct val="0"/>
        </a:spcBef>
        <a:spcAft>
          <a:spcPct val="20000"/>
        </a:spcAft>
        <a:defRPr sz="3100" b="1">
          <a:solidFill>
            <a:srgbClr val="292929"/>
          </a:solidFill>
          <a:latin typeface="Arial" pitchFamily="34" charset="0"/>
        </a:defRPr>
      </a:lvl9pPr>
    </p:titleStyle>
    <p:bodyStyle>
      <a:lvl1pPr marL="150131" indent="-150131" algn="l" rtl="0" eaLnBrk="0" fontAlgn="base" hangingPunct="0">
        <a:spcBef>
          <a:spcPts val="1067"/>
        </a:spcBef>
        <a:spcAft>
          <a:spcPts val="533"/>
        </a:spcAft>
        <a:buClr>
          <a:schemeClr val="tx1"/>
        </a:buClr>
        <a:buSzPct val="25000"/>
        <a:buFont typeface="Arial" charset="0"/>
        <a:buChar char=" "/>
        <a:defRPr lang="en-US" sz="2900" kern="1200" dirty="0">
          <a:solidFill>
            <a:schemeClr val="tx1"/>
          </a:solidFill>
          <a:latin typeface="Arial" pitchFamily="34" charset="0"/>
          <a:ea typeface="ＭＳ Ｐゴシック" charset="0"/>
          <a:cs typeface="ＭＳ Ｐゴシック" charset="0"/>
        </a:defRPr>
      </a:lvl1pPr>
      <a:lvl2pPr marL="759134" indent="-300262" algn="l" rtl="0" eaLnBrk="0" fontAlgn="base" hangingPunct="0">
        <a:spcBef>
          <a:spcPct val="0"/>
        </a:spcBef>
        <a:spcAft>
          <a:spcPts val="667"/>
        </a:spcAft>
        <a:buClr>
          <a:schemeClr val="tx1"/>
        </a:buClr>
        <a:buSzPct val="90000"/>
        <a:buFont typeface="Wingdings" pitchFamily="2" charset="2"/>
        <a:buChar char="§"/>
        <a:defRPr lang="en-US" sz="2700" kern="1200" dirty="0">
          <a:solidFill>
            <a:schemeClr val="tx1"/>
          </a:solidFill>
          <a:latin typeface="Arial" pitchFamily="34" charset="0"/>
          <a:ea typeface="ＭＳ Ｐゴシック" charset="0"/>
          <a:cs typeface="+mn-cs"/>
        </a:defRPr>
      </a:lvl2pPr>
      <a:lvl3pPr marL="1137637" indent="-298147" algn="l" rtl="0" eaLnBrk="0" fontAlgn="base" hangingPunct="0">
        <a:spcBef>
          <a:spcPct val="0"/>
        </a:spcBef>
        <a:spcAft>
          <a:spcPts val="667"/>
        </a:spcAft>
        <a:buClr>
          <a:schemeClr val="tx1"/>
        </a:buClr>
        <a:buSzPct val="96000"/>
        <a:buFont typeface="Wingdings" pitchFamily="2" charset="2"/>
        <a:buChar char="§"/>
        <a:defRPr lang="en-US" kern="1200" dirty="0">
          <a:solidFill>
            <a:schemeClr val="tx1"/>
          </a:solidFill>
          <a:latin typeface="Arial" pitchFamily="34" charset="0"/>
          <a:ea typeface="ＭＳ Ｐゴシック" charset="0"/>
          <a:cs typeface="+mn-cs"/>
        </a:defRPr>
      </a:lvl3pPr>
      <a:lvl4pPr marL="1528820" indent="-310835" algn="l" rtl="0" eaLnBrk="0" fontAlgn="base" hangingPunct="0">
        <a:spcBef>
          <a:spcPct val="0"/>
        </a:spcBef>
        <a:spcAft>
          <a:spcPts val="667"/>
        </a:spcAft>
        <a:buClr>
          <a:schemeClr val="tx1"/>
        </a:buClr>
        <a:buFont typeface="Arial" charset="0"/>
        <a:buChar char="–"/>
        <a:defRPr lang="en-US" sz="2100" kern="1200" dirty="0">
          <a:solidFill>
            <a:schemeClr val="tx1"/>
          </a:solidFill>
          <a:latin typeface="Arial" pitchFamily="34" charset="0"/>
          <a:ea typeface="ＭＳ Ｐゴシック" charset="0"/>
          <a:cs typeface="+mn-cs"/>
        </a:defRPr>
      </a:lvl4pPr>
      <a:lvl5pPr marL="1907327" indent="-230493" algn="l" rtl="0" eaLnBrk="0" fontAlgn="base" hangingPunct="0">
        <a:spcBef>
          <a:spcPct val="0"/>
        </a:spcBef>
        <a:spcAft>
          <a:spcPts val="667"/>
        </a:spcAft>
        <a:buClr>
          <a:schemeClr val="tx1"/>
        </a:buClr>
        <a:buFont typeface="Arial" charset="0"/>
        <a:buChar char="-"/>
        <a:defRPr lang="en-US" sz="2100" kern="1200" dirty="0">
          <a:solidFill>
            <a:schemeClr val="tx1"/>
          </a:solidFill>
          <a:latin typeface="Arial" pitchFamily="34" charset="0"/>
          <a:ea typeface="ＭＳ Ｐゴシック" charset="0"/>
          <a:cs typeface="+mn-cs"/>
        </a:defRPr>
      </a:lvl5pPr>
      <a:lvl6pPr marL="3349450" indent="-304492" algn="l" defTabSz="1217998"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8449" indent="-304492" algn="l" defTabSz="1217998"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7432" indent="-304492" algn="l" defTabSz="1217998"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6421" indent="-304492" algn="l" defTabSz="1217998"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7998" rtl="0" eaLnBrk="1" latinLnBrk="0" hangingPunct="1">
        <a:defRPr sz="2400" kern="1200">
          <a:solidFill>
            <a:schemeClr val="tx1"/>
          </a:solidFill>
          <a:latin typeface="+mn-lt"/>
          <a:ea typeface="+mn-ea"/>
          <a:cs typeface="+mn-cs"/>
        </a:defRPr>
      </a:lvl1pPr>
      <a:lvl2pPr marL="608991" algn="l" defTabSz="1217998" rtl="0" eaLnBrk="1" latinLnBrk="0" hangingPunct="1">
        <a:defRPr sz="2400" kern="1200">
          <a:solidFill>
            <a:schemeClr val="tx1"/>
          </a:solidFill>
          <a:latin typeface="+mn-lt"/>
          <a:ea typeface="+mn-ea"/>
          <a:cs typeface="+mn-cs"/>
        </a:defRPr>
      </a:lvl2pPr>
      <a:lvl3pPr marL="1217998" algn="l" defTabSz="1217998" rtl="0" eaLnBrk="1" latinLnBrk="0" hangingPunct="1">
        <a:defRPr sz="2400" kern="1200">
          <a:solidFill>
            <a:schemeClr val="tx1"/>
          </a:solidFill>
          <a:latin typeface="+mn-lt"/>
          <a:ea typeface="+mn-ea"/>
          <a:cs typeface="+mn-cs"/>
        </a:defRPr>
      </a:lvl3pPr>
      <a:lvl4pPr marL="1826977" algn="l" defTabSz="1217998" rtl="0" eaLnBrk="1" latinLnBrk="0" hangingPunct="1">
        <a:defRPr sz="2400" kern="1200">
          <a:solidFill>
            <a:schemeClr val="tx1"/>
          </a:solidFill>
          <a:latin typeface="+mn-lt"/>
          <a:ea typeface="+mn-ea"/>
          <a:cs typeface="+mn-cs"/>
        </a:defRPr>
      </a:lvl4pPr>
      <a:lvl5pPr marL="2435974" algn="l" defTabSz="1217998" rtl="0" eaLnBrk="1" latinLnBrk="0" hangingPunct="1">
        <a:defRPr sz="2400" kern="1200">
          <a:solidFill>
            <a:schemeClr val="tx1"/>
          </a:solidFill>
          <a:latin typeface="+mn-lt"/>
          <a:ea typeface="+mn-ea"/>
          <a:cs typeface="+mn-cs"/>
        </a:defRPr>
      </a:lvl5pPr>
      <a:lvl6pPr marL="3044953" algn="l" defTabSz="1217998" rtl="0" eaLnBrk="1" latinLnBrk="0" hangingPunct="1">
        <a:defRPr sz="2400" kern="1200">
          <a:solidFill>
            <a:schemeClr val="tx1"/>
          </a:solidFill>
          <a:latin typeface="+mn-lt"/>
          <a:ea typeface="+mn-ea"/>
          <a:cs typeface="+mn-cs"/>
        </a:defRPr>
      </a:lvl6pPr>
      <a:lvl7pPr marL="3653941" algn="l" defTabSz="1217998" rtl="0" eaLnBrk="1" latinLnBrk="0" hangingPunct="1">
        <a:defRPr sz="2400" kern="1200">
          <a:solidFill>
            <a:schemeClr val="tx1"/>
          </a:solidFill>
          <a:latin typeface="+mn-lt"/>
          <a:ea typeface="+mn-ea"/>
          <a:cs typeface="+mn-cs"/>
        </a:defRPr>
      </a:lvl7pPr>
      <a:lvl8pPr marL="4262937" algn="l" defTabSz="1217998" rtl="0" eaLnBrk="1" latinLnBrk="0" hangingPunct="1">
        <a:defRPr sz="2400" kern="1200">
          <a:solidFill>
            <a:schemeClr val="tx1"/>
          </a:solidFill>
          <a:latin typeface="+mn-lt"/>
          <a:ea typeface="+mn-ea"/>
          <a:cs typeface="+mn-cs"/>
        </a:defRPr>
      </a:lvl8pPr>
      <a:lvl9pPr marL="4871930" algn="l" defTabSz="121799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58.emf"/><Relationship Id="rId5" Type="http://schemas.openxmlformats.org/officeDocument/2006/relationships/image" Target="../media/image57.png"/><Relationship Id="rId6" Type="http://schemas.openxmlformats.org/officeDocument/2006/relationships/image" Target="../media/image1.tiff"/><Relationship Id="rId1" Type="http://schemas.openxmlformats.org/officeDocument/2006/relationships/tags" Target="../tags/tag2.xml"/><Relationship Id="rId2" Type="http://schemas.openxmlformats.org/officeDocument/2006/relationships/slideLayout" Target="../slideLayouts/slideLayout24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59.emf"/><Relationship Id="rId5" Type="http://schemas.openxmlformats.org/officeDocument/2006/relationships/image" Target="../media/image1.tiff"/><Relationship Id="rId1" Type="http://schemas.openxmlformats.org/officeDocument/2006/relationships/tags" Target="../tags/tag3.xml"/><Relationship Id="rId2" Type="http://schemas.openxmlformats.org/officeDocument/2006/relationships/slideLayout" Target="../slideLayouts/slideLayout2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9.xml"/><Relationship Id="rId2" Type="http://schemas.openxmlformats.org/officeDocument/2006/relationships/image" Target="../media/image1.tiff"/></Relationships>
</file>

<file path=ppt/slides/_rels/slide13.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1.tiff"/><Relationship Id="rId1" Type="http://schemas.openxmlformats.org/officeDocument/2006/relationships/slideLayout" Target="../slideLayouts/slideLayout249.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1.tiff"/><Relationship Id="rId1" Type="http://schemas.openxmlformats.org/officeDocument/2006/relationships/slideLayout" Target="../slideLayouts/slideLayout249.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1.tiff"/><Relationship Id="rId1" Type="http://schemas.openxmlformats.org/officeDocument/2006/relationships/slideLayout" Target="../slideLayouts/slideLayout249.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png"/><Relationship Id="rId5" Type="http://schemas.openxmlformats.org/officeDocument/2006/relationships/image" Target="../media/image40.png"/><Relationship Id="rId6" Type="http://schemas.openxmlformats.org/officeDocument/2006/relationships/image" Target="../media/image62.png"/><Relationship Id="rId7" Type="http://schemas.openxmlformats.org/officeDocument/2006/relationships/image" Target="../media/image63.png"/><Relationship Id="rId1" Type="http://schemas.openxmlformats.org/officeDocument/2006/relationships/slideLayout" Target="../slideLayouts/slideLayout254.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4.png"/><Relationship Id="rId5" Type="http://schemas.openxmlformats.org/officeDocument/2006/relationships/image" Target="../media/image38.png"/><Relationship Id="rId1" Type="http://schemas.openxmlformats.org/officeDocument/2006/relationships/slideLayout" Target="../slideLayouts/slideLayout254.xml"/><Relationship Id="rId2"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63.png"/><Relationship Id="rId5" Type="http://schemas.openxmlformats.org/officeDocument/2006/relationships/image" Target="../media/image60.png"/><Relationship Id="rId6" Type="http://schemas.openxmlformats.org/officeDocument/2006/relationships/image" Target="../media/image66.png"/><Relationship Id="rId7" Type="http://schemas.openxmlformats.org/officeDocument/2006/relationships/hyperlink" Target="https://datatracker.ietf.org/doc/draft-fm-bess-service-chaining/" TargetMode="External"/><Relationship Id="rId1" Type="http://schemas.openxmlformats.org/officeDocument/2006/relationships/slideLayout" Target="../slideLayouts/slideLayout248.xml"/><Relationship Id="rId2" Type="http://schemas.openxmlformats.org/officeDocument/2006/relationships/image" Target="../media/image62.png"/></Relationships>
</file>

<file path=ppt/slides/_rels/slide19.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9.png"/><Relationship Id="rId5" Type="http://schemas.openxmlformats.org/officeDocument/2006/relationships/image" Target="../media/image70.png"/><Relationship Id="rId6" Type="http://schemas.openxmlformats.org/officeDocument/2006/relationships/image" Target="../media/image71.png"/><Relationship Id="rId7" Type="http://schemas.openxmlformats.org/officeDocument/2006/relationships/image" Target="../media/image1.tiff"/><Relationship Id="rId1" Type="http://schemas.openxmlformats.org/officeDocument/2006/relationships/slideLayout" Target="../slideLayouts/slideLayout249.xml"/><Relationship Id="rId2" Type="http://schemas.openxmlformats.org/officeDocument/2006/relationships/image" Target="../media/image6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7.png"/><Relationship Id="rId3" Type="http://schemas.openxmlformats.org/officeDocument/2006/relationships/image" Target="../media/image38.png"/></Relationships>
</file>

<file path=ppt/slides/_rels/slide20.xml.rels><?xml version="1.0" encoding="UTF-8" standalone="yes"?>
<Relationships xmlns="http://schemas.openxmlformats.org/package/2006/relationships"><Relationship Id="rId3" Type="http://schemas.openxmlformats.org/officeDocument/2006/relationships/image" Target="../media/image72.gif"/><Relationship Id="rId4" Type="http://schemas.openxmlformats.org/officeDocument/2006/relationships/image" Target="../media/image73.gif"/><Relationship Id="rId5" Type="http://schemas.openxmlformats.org/officeDocument/2006/relationships/image" Target="../media/image74.png"/><Relationship Id="rId6" Type="http://schemas.openxmlformats.org/officeDocument/2006/relationships/image" Target="../media/image75.png"/><Relationship Id="rId7" Type="http://schemas.openxmlformats.org/officeDocument/2006/relationships/image" Target="../media/image76.gif"/><Relationship Id="rId1" Type="http://schemas.openxmlformats.org/officeDocument/2006/relationships/slideLayout" Target="../slideLayouts/slideLayout249.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9.xml"/><Relationship Id="rId2" Type="http://schemas.openxmlformats.org/officeDocument/2006/relationships/image" Target="../media/image77.png"/></Relationships>
</file>

<file path=ppt/slides/_rels/slide22.xml.rels><?xml version="1.0" encoding="UTF-8" standalone="yes"?>
<Relationships xmlns="http://schemas.openxmlformats.org/package/2006/relationships"><Relationship Id="rId3" Type="http://schemas.openxmlformats.org/officeDocument/2006/relationships/image" Target="../media/image79.png"/><Relationship Id="rId4" Type="http://schemas.microsoft.com/office/2007/relationships/hdphoto" Target="../media/hdphoto2.wdp"/><Relationship Id="rId5" Type="http://schemas.openxmlformats.org/officeDocument/2006/relationships/image" Target="../media/image80.png"/><Relationship Id="rId6" Type="http://schemas.microsoft.com/office/2007/relationships/hdphoto" Target="../media/hdphoto3.wdp"/><Relationship Id="rId7" Type="http://schemas.openxmlformats.org/officeDocument/2006/relationships/image" Target="../media/image81.png"/><Relationship Id="rId8" Type="http://schemas.openxmlformats.org/officeDocument/2006/relationships/image" Target="../media/image82.wmf"/><Relationship Id="rId9" Type="http://schemas.openxmlformats.org/officeDocument/2006/relationships/image" Target="../media/image83.png"/><Relationship Id="rId1" Type="http://schemas.openxmlformats.org/officeDocument/2006/relationships/slideLayout" Target="../slideLayouts/slideLayout254.xml"/><Relationship Id="rId2" Type="http://schemas.openxmlformats.org/officeDocument/2006/relationships/image" Target="../media/image78.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1" Type="http://schemas.openxmlformats.org/officeDocument/2006/relationships/image" Target="../media/image90.png"/><Relationship Id="rId12" Type="http://schemas.openxmlformats.org/officeDocument/2006/relationships/image" Target="../media/image91.png"/><Relationship Id="rId1" Type="http://schemas.openxmlformats.org/officeDocument/2006/relationships/slideLayout" Target="../slideLayouts/slideLayout248.xml"/><Relationship Id="rId2" Type="http://schemas.openxmlformats.org/officeDocument/2006/relationships/notesSlide" Target="../notesSlides/notesSlide12.xml"/><Relationship Id="rId3" Type="http://schemas.openxmlformats.org/officeDocument/2006/relationships/image" Target="../media/image84.png"/><Relationship Id="rId4" Type="http://schemas.openxmlformats.org/officeDocument/2006/relationships/hyperlink" Target="http://www.opencontrail.org/" TargetMode="External"/><Relationship Id="rId5" Type="http://schemas.openxmlformats.org/officeDocument/2006/relationships/image" Target="../media/image66.png"/><Relationship Id="rId6" Type="http://schemas.openxmlformats.org/officeDocument/2006/relationships/image" Target="../media/image85.png"/><Relationship Id="rId7" Type="http://schemas.openxmlformats.org/officeDocument/2006/relationships/image" Target="../media/image86.png"/><Relationship Id="rId8" Type="http://schemas.openxmlformats.org/officeDocument/2006/relationships/image" Target="../media/image87.png"/><Relationship Id="rId9" Type="http://schemas.openxmlformats.org/officeDocument/2006/relationships/image" Target="../media/image88.png"/><Relationship Id="rId10" Type="http://schemas.openxmlformats.org/officeDocument/2006/relationships/image" Target="../media/image8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9.xml"/></Relationships>
</file>

<file path=ppt/slides/_rels/slide26.xml.rels><?xml version="1.0" encoding="UTF-8" standalone="yes"?>
<Relationships xmlns="http://schemas.openxmlformats.org/package/2006/relationships"><Relationship Id="rId11" Type="http://schemas.openxmlformats.org/officeDocument/2006/relationships/hyperlink" Target="https://www.youtube.com/watch?v=xN0rXHD_dqk" TargetMode="External"/><Relationship Id="rId12" Type="http://schemas.openxmlformats.org/officeDocument/2006/relationships/hyperlink" Target="https://www.youtube.com/watch?v=a9HqC9x6KTg" TargetMode="External"/><Relationship Id="rId13" Type="http://schemas.openxmlformats.org/officeDocument/2006/relationships/hyperlink" Target="https://www.youtube.com/watch?v=x2n5Q_ycx6o" TargetMode="External"/><Relationship Id="rId14" Type="http://schemas.openxmlformats.org/officeDocument/2006/relationships/hyperlink" Target="https://www.youtube.com/watch?v=ZGiQJrKoDQM" TargetMode="External"/><Relationship Id="rId15" Type="http://schemas.openxmlformats.org/officeDocument/2006/relationships/hyperlink" Target="https://www.youtube.com/watch?v=B8aHoY%E2%80%941Zs" TargetMode="External"/><Relationship Id="rId1" Type="http://schemas.openxmlformats.org/officeDocument/2006/relationships/slideLayout" Target="../slideLayouts/slideLayout248.xml"/><Relationship Id="rId2" Type="http://schemas.openxmlformats.org/officeDocument/2006/relationships/notesSlide" Target="../notesSlides/notesSlide13.xml"/><Relationship Id="rId3" Type="http://schemas.openxmlformats.org/officeDocument/2006/relationships/hyperlink" Target="http://www.youtube.com/watch?v=TnvCea4fil4" TargetMode="External"/><Relationship Id="rId4" Type="http://schemas.openxmlformats.org/officeDocument/2006/relationships/hyperlink" Target="http://www.youtube.com/watch?v=_64no8P2vUw" TargetMode="External"/><Relationship Id="rId5" Type="http://schemas.openxmlformats.org/officeDocument/2006/relationships/hyperlink" Target="http://www.youtube.com/watch?v=9g3EWV8X64s" TargetMode="External"/><Relationship Id="rId6" Type="http://schemas.openxmlformats.org/officeDocument/2006/relationships/hyperlink" Target="http://www.youtube.com/watch?v=vfZfdH4kkV4" TargetMode="External"/><Relationship Id="rId7" Type="http://schemas.openxmlformats.org/officeDocument/2006/relationships/hyperlink" Target="https://www.youtube.com/watch?v=-_NtC34wcRw&amp;index=8&amp;list=PLGvolzhkU_gRsOZeS41OwIwGVDchTWIHz" TargetMode="External"/><Relationship Id="rId8" Type="http://schemas.openxmlformats.org/officeDocument/2006/relationships/hyperlink" Target="https://www.youtube.com/watch?v=uC7nMW5PXdg&amp;list=PLGvolzhkU_gRsOZeS41OwIwGVDchTWIHz&amp;index=12" TargetMode="External"/><Relationship Id="rId9" Type="http://schemas.openxmlformats.org/officeDocument/2006/relationships/hyperlink" Target="https://www.youtube.com/watch?v=PjkNt0yV3H0" TargetMode="External"/><Relationship Id="rId10" Type="http://schemas.openxmlformats.org/officeDocument/2006/relationships/hyperlink" Target="https://www.youtube.com/watch?v=RLO0uIXbDxo"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1" Type="http://schemas.openxmlformats.org/officeDocument/2006/relationships/image" Target="../media/image38.png"/><Relationship Id="rId12" Type="http://schemas.openxmlformats.org/officeDocument/2006/relationships/image" Target="../media/image45.png"/><Relationship Id="rId13" Type="http://schemas.openxmlformats.org/officeDocument/2006/relationships/image" Target="../media/image1.tiff"/><Relationship Id="rId1" Type="http://schemas.openxmlformats.org/officeDocument/2006/relationships/tags" Target="../tags/tag1.xml"/><Relationship Id="rId2" Type="http://schemas.openxmlformats.org/officeDocument/2006/relationships/slideLayout" Target="../slideLayouts/slideLayout248.xml"/><Relationship Id="rId3" Type="http://schemas.openxmlformats.org/officeDocument/2006/relationships/notesSlide" Target="../notesSlides/notesSlide3.xml"/><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42.png"/><Relationship Id="rId8" Type="http://schemas.openxmlformats.org/officeDocument/2006/relationships/image" Target="../media/image43.png"/><Relationship Id="rId9" Type="http://schemas.openxmlformats.org/officeDocument/2006/relationships/image" Target="../media/image44.png"/><Relationship Id="rId10"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5.png"/><Relationship Id="rId5" Type="http://schemas.openxmlformats.org/officeDocument/2006/relationships/image" Target="../media/image38.png"/><Relationship Id="rId6" Type="http://schemas.openxmlformats.org/officeDocument/2006/relationships/image" Target="../media/image37.png"/><Relationship Id="rId7" Type="http://schemas.openxmlformats.org/officeDocument/2006/relationships/image" Target="../media/image1.tiff"/><Relationship Id="rId1" Type="http://schemas.openxmlformats.org/officeDocument/2006/relationships/slideLayout" Target="../slideLayouts/slideLayout249.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40.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jpeg"/><Relationship Id="rId10" Type="http://schemas.openxmlformats.org/officeDocument/2006/relationships/image" Target="../media/image53.png"/><Relationship Id="rId11" Type="http://schemas.openxmlformats.org/officeDocument/2006/relationships/image" Target="../media/image1.tiff"/><Relationship Id="rId1" Type="http://schemas.openxmlformats.org/officeDocument/2006/relationships/slideLayout" Target="../slideLayouts/slideLayout249.xml"/><Relationship Id="rId2" Type="http://schemas.openxmlformats.org/officeDocument/2006/relationships/image" Target="../media/image46.png"/></Relationships>
</file>

<file path=ppt/slides/_rels/slide7.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1.tiff"/><Relationship Id="rId1" Type="http://schemas.openxmlformats.org/officeDocument/2006/relationships/slideLayout" Target="../slideLayouts/slideLayout249.xml"/><Relationship Id="rId2" Type="http://schemas.openxmlformats.org/officeDocument/2006/relationships/image" Target="../media/image5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9.xml"/><Relationship Id="rId2" Type="http://schemas.openxmlformats.org/officeDocument/2006/relationships/image" Target="../media/image56.png"/><Relationship Id="rId3" Type="http://schemas.openxmlformats.org/officeDocument/2006/relationships/image" Target="../media/image1.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9.xml"/><Relationship Id="rId2" Type="http://schemas.openxmlformats.org/officeDocument/2006/relationships/image" Target="../media/image57.png"/><Relationship Id="rId3" Type="http://schemas.openxmlformats.org/officeDocument/2006/relationships/image" Target="../media/image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type="body" sz="quarter" idx="10"/>
          </p:nvPr>
        </p:nvSpPr>
        <p:spPr/>
        <p:txBody>
          <a:bodyPr/>
          <a:lstStyle/>
          <a:p>
            <a:r>
              <a:rPr lang="en-US" dirty="0" smtClean="0"/>
              <a:t>Quick Tutorial</a:t>
            </a:r>
            <a:endParaRPr lang="en-US" dirty="0"/>
          </a:p>
        </p:txBody>
      </p:sp>
      <p:sp>
        <p:nvSpPr>
          <p:cNvPr id="3" name="Text Placeholder 2"/>
          <p:cNvSpPr>
            <a:spLocks noGrp="1"/>
          </p:cNvSpPr>
          <p:nvPr>
            <p:ph type="body" sz="quarter" idx="11"/>
          </p:nvPr>
        </p:nvSpPr>
        <p:spPr/>
        <p:txBody>
          <a:bodyPr/>
          <a:lstStyle/>
          <a:p>
            <a:r>
              <a:rPr lang="en-US" sz="5400" dirty="0" smtClean="0">
                <a:solidFill>
                  <a:schemeClr val="bg1"/>
                </a:solidFill>
              </a:rPr>
              <a:t>OpenContrail</a:t>
            </a:r>
          </a:p>
          <a:p>
            <a:r>
              <a:rPr lang="en-US" sz="3600" dirty="0" smtClean="0">
                <a:solidFill>
                  <a:schemeClr val="bg1"/>
                </a:solidFill>
              </a:rPr>
              <a:t>quick Tutorial</a:t>
            </a:r>
            <a:endParaRPr lang="en-US" sz="3200" dirty="0">
              <a:solidFill>
                <a:schemeClr val="bg1"/>
              </a:solidFill>
            </a:endParaRPr>
          </a:p>
        </p:txBody>
      </p:sp>
      <p:sp>
        <p:nvSpPr>
          <p:cNvPr id="2" name="Title 1"/>
          <p:cNvSpPr>
            <a:spLocks noGrp="1"/>
          </p:cNvSpPr>
          <p:nvPr>
            <p:ph type="title" idx="4294967295"/>
          </p:nvPr>
        </p:nvSpPr>
        <p:spPr>
          <a:xfrm>
            <a:off x="1462088" y="546100"/>
            <a:ext cx="13168312" cy="628650"/>
          </a:xfrm>
          <a:prstGeom prst="rect">
            <a:avLst/>
          </a:prstGeom>
        </p:spPr>
        <p:txBody>
          <a:bodyPr/>
          <a:lstStyle/>
          <a:p>
            <a:r>
              <a:rPr lang="en-US" dirty="0" smtClean="0"/>
              <a:t>Contrail Virtual Networking</a:t>
            </a:r>
            <a:endParaRPr lang="en-US" dirty="0"/>
          </a:p>
        </p:txBody>
      </p:sp>
    </p:spTree>
    <p:extLst>
      <p:ext uri="{BB962C8B-B14F-4D97-AF65-F5344CB8AC3E}">
        <p14:creationId xmlns:p14="http://schemas.microsoft.com/office/powerpoint/2010/main" val="2864427769"/>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AutoShape 8"/>
          <p:cNvCxnSpPr>
            <a:cxnSpLocks noChangeShapeType="1"/>
            <a:endCxn id="57" idx="1"/>
          </p:cNvCxnSpPr>
          <p:nvPr/>
        </p:nvCxnSpPr>
        <p:spPr bwMode="auto">
          <a:xfrm>
            <a:off x="5068389" y="5495109"/>
            <a:ext cx="2304800" cy="1083685"/>
          </a:xfrm>
          <a:prstGeom prst="straightConnector1">
            <a:avLst/>
          </a:prstGeom>
          <a:noFill/>
          <a:ln w="28575">
            <a:solidFill>
              <a:srgbClr val="3C3C3C"/>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2" name="Title 1"/>
          <p:cNvSpPr>
            <a:spLocks noGrp="1"/>
          </p:cNvSpPr>
          <p:nvPr>
            <p:ph type="title"/>
          </p:nvPr>
        </p:nvSpPr>
        <p:spPr/>
        <p:txBody>
          <a:bodyPr/>
          <a:lstStyle/>
          <a:p>
            <a:pPr>
              <a:spcAft>
                <a:spcPts val="701"/>
              </a:spcAft>
              <a:defRPr/>
            </a:pPr>
            <a:r>
              <a:rPr sz="4300" dirty="0">
                <a:solidFill>
                  <a:schemeClr val="tx1"/>
                </a:solidFill>
              </a:rPr>
              <a:t>Contrail </a:t>
            </a:r>
            <a:r>
              <a:rPr lang="en-US" sz="4300" dirty="0" smtClean="0">
                <a:solidFill>
                  <a:schemeClr val="tx1"/>
                </a:solidFill>
              </a:rPr>
              <a:t>–</a:t>
            </a:r>
            <a:r>
              <a:rPr sz="4300" dirty="0" smtClean="0">
                <a:solidFill>
                  <a:schemeClr val="tx1"/>
                </a:solidFill>
              </a:rPr>
              <a:t> </a:t>
            </a:r>
            <a:r>
              <a:rPr sz="4300" dirty="0">
                <a:solidFill>
                  <a:schemeClr val="tx1"/>
                </a:solidFill>
              </a:rPr>
              <a:t>control </a:t>
            </a:r>
            <a:r>
              <a:rPr sz="4300" dirty="0" smtClean="0">
                <a:solidFill>
                  <a:schemeClr val="tx1"/>
                </a:solidFill>
              </a:rPr>
              <a:t>node</a:t>
            </a:r>
            <a:endParaRPr sz="4300" dirty="0">
              <a:solidFill>
                <a:schemeClr val="tx1"/>
              </a:solidFill>
            </a:endParaRPr>
          </a:p>
        </p:txBody>
      </p:sp>
      <p:sp>
        <p:nvSpPr>
          <p:cNvPr id="60418" name="Rectangle 63"/>
          <p:cNvSpPr>
            <a:spLocks noChangeArrowheads="1"/>
          </p:cNvSpPr>
          <p:nvPr/>
        </p:nvSpPr>
        <p:spPr bwMode="auto">
          <a:xfrm>
            <a:off x="4" y="-238526"/>
            <a:ext cx="246215" cy="4770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877" tIns="60938" rIns="121877" bIns="60938" anchor="ctr">
            <a:spAutoFit/>
          </a:bodyPr>
          <a:lstStyle/>
          <a:p>
            <a:endParaRPr lang="en-US"/>
          </a:p>
        </p:txBody>
      </p:sp>
      <p:sp>
        <p:nvSpPr>
          <p:cNvPr id="47" name="TextBox 46"/>
          <p:cNvSpPr txBox="1"/>
          <p:nvPr/>
        </p:nvSpPr>
        <p:spPr>
          <a:xfrm>
            <a:off x="9006639" y="1703092"/>
            <a:ext cx="5453379" cy="4021569"/>
          </a:xfrm>
          <a:prstGeom prst="rect">
            <a:avLst/>
          </a:prstGeom>
          <a:noFill/>
        </p:spPr>
        <p:txBody>
          <a:bodyPr lIns="121877" tIns="60938" rIns="121877" bIns="60938">
            <a:spAutoFit/>
          </a:bodyPr>
          <a:lstStyle/>
          <a:p>
            <a:pPr marL="380850" indent="-380850">
              <a:spcAft>
                <a:spcPts val="1600"/>
              </a:spcAft>
              <a:buFont typeface="Arial"/>
              <a:buChar char="•"/>
              <a:defRPr/>
            </a:pPr>
            <a:r>
              <a:rPr lang="en-US" sz="2000" dirty="0"/>
              <a:t>Control Plane Nodes federate using BGP</a:t>
            </a:r>
            <a:endParaRPr lang="en-US" sz="1200" dirty="0"/>
          </a:p>
          <a:p>
            <a:pPr marL="380850" indent="-380850">
              <a:spcAft>
                <a:spcPts val="1600"/>
              </a:spcAft>
              <a:buFont typeface="Arial"/>
              <a:buChar char="•"/>
              <a:defRPr/>
            </a:pPr>
            <a:r>
              <a:rPr lang="en-US" sz="2000" dirty="0"/>
              <a:t>Each vRouter uses XMPP to connect with multiple Control Plane nodes for redundancy</a:t>
            </a:r>
            <a:endParaRPr lang="en-US" sz="1200" dirty="0"/>
          </a:p>
          <a:p>
            <a:pPr marL="380850" indent="-380850">
              <a:spcAft>
                <a:spcPts val="1600"/>
              </a:spcAft>
              <a:buFont typeface="Arial"/>
              <a:buChar char="•"/>
              <a:defRPr/>
            </a:pPr>
            <a:r>
              <a:rPr lang="en-US" sz="2000" dirty="0"/>
              <a:t>All Control Plane Nodes are active active </a:t>
            </a:r>
          </a:p>
          <a:p>
            <a:pPr marL="380850" indent="-380850">
              <a:spcAft>
                <a:spcPts val="1600"/>
              </a:spcAft>
              <a:buFont typeface="Arial"/>
              <a:buChar char="•"/>
              <a:defRPr/>
            </a:pPr>
            <a:r>
              <a:rPr lang="en-US" sz="2000" dirty="0"/>
              <a:t>Each Control Plane Node connects to multiple configuration nodes for redundancy</a:t>
            </a:r>
            <a:endParaRPr lang="en-US" sz="1200" dirty="0"/>
          </a:p>
          <a:p>
            <a:pPr marL="380850" indent="-380850">
              <a:spcAft>
                <a:spcPts val="1600"/>
              </a:spcAft>
              <a:buFont typeface="Arial"/>
              <a:buChar char="•"/>
              <a:defRPr/>
            </a:pPr>
            <a:r>
              <a:rPr lang="en-US" sz="2000" dirty="0"/>
              <a:t>BGP is used to connect with Physical Gateway Routers or Services </a:t>
            </a:r>
            <a:r>
              <a:rPr lang="en-US" sz="2000" dirty="0" smtClean="0"/>
              <a:t>Nodes</a:t>
            </a:r>
            <a:endParaRPr lang="en-US" sz="1200" dirty="0"/>
          </a:p>
        </p:txBody>
      </p:sp>
      <p:cxnSp>
        <p:nvCxnSpPr>
          <p:cNvPr id="59400" name="AutoShape 8"/>
          <p:cNvCxnSpPr>
            <a:cxnSpLocks noChangeShapeType="1"/>
          </p:cNvCxnSpPr>
          <p:nvPr/>
        </p:nvCxnSpPr>
        <p:spPr bwMode="auto">
          <a:xfrm>
            <a:off x="4667794" y="5381897"/>
            <a:ext cx="874416" cy="905176"/>
          </a:xfrm>
          <a:prstGeom prst="straightConnector1">
            <a:avLst/>
          </a:prstGeom>
          <a:noFill/>
          <a:ln w="28575">
            <a:solidFill>
              <a:srgbClr val="3C3C3C"/>
            </a:solidFill>
            <a:round/>
            <a:headEnd type="triangle" w="med" len="med"/>
            <a:tailEnd type="triangle" w="med" len="med"/>
          </a:ln>
          <a:extLst>
            <a:ext uri="{909E8E84-426E-40dd-AFC4-6F175D3DCCD1}">
              <a14:hiddenFill xmlns:a14="http://schemas.microsoft.com/office/drawing/2010/main" xmlns="">
                <a:noFill/>
              </a14:hiddenFill>
            </a:ext>
          </a:extLst>
        </p:spPr>
      </p:cxnSp>
      <p:grpSp>
        <p:nvGrpSpPr>
          <p:cNvPr id="59418" name="Group 26"/>
          <p:cNvGrpSpPr>
            <a:grpSpLocks/>
          </p:cNvGrpSpPr>
          <p:nvPr/>
        </p:nvGrpSpPr>
        <p:grpSpPr bwMode="auto">
          <a:xfrm flipV="1">
            <a:off x="3674279" y="1834426"/>
            <a:ext cx="668949" cy="67306"/>
            <a:chOff x="6676" y="-446"/>
            <a:chExt cx="1243" cy="184"/>
          </a:xfrm>
        </p:grpSpPr>
        <p:sp>
          <p:nvSpPr>
            <p:cNvPr id="60453" name="Oval 27"/>
            <p:cNvSpPr>
              <a:spLocks noChangeArrowheads="1"/>
            </p:cNvSpPr>
            <p:nvPr/>
          </p:nvSpPr>
          <p:spPr bwMode="auto">
            <a:xfrm>
              <a:off x="6676" y="-446"/>
              <a:ext cx="121" cy="184"/>
            </a:xfrm>
            <a:prstGeom prst="ellipse">
              <a:avLst/>
            </a:prstGeom>
            <a:noFill/>
            <a:ln w="28575">
              <a:solidFill>
                <a:schemeClr val="accent4"/>
              </a:solidFill>
              <a:round/>
              <a:headEnd/>
              <a:tailEnd/>
            </a:ln>
            <a:extLst/>
          </p:spPr>
          <p:txBody>
            <a:bodyPr anchor="ctr"/>
            <a:lstStyle/>
            <a:p>
              <a:endParaRPr lang="en-US" sz="2800">
                <a:solidFill>
                  <a:schemeClr val="accent4"/>
                </a:solidFill>
              </a:endParaRPr>
            </a:p>
          </p:txBody>
        </p:sp>
        <p:sp>
          <p:nvSpPr>
            <p:cNvPr id="60454" name="Oval 28"/>
            <p:cNvSpPr>
              <a:spLocks noChangeArrowheads="1"/>
            </p:cNvSpPr>
            <p:nvPr/>
          </p:nvSpPr>
          <p:spPr bwMode="auto">
            <a:xfrm>
              <a:off x="7050" y="-446"/>
              <a:ext cx="121" cy="184"/>
            </a:xfrm>
            <a:prstGeom prst="ellipse">
              <a:avLst/>
            </a:prstGeom>
            <a:noFill/>
            <a:ln w="28575">
              <a:solidFill>
                <a:schemeClr val="accent4"/>
              </a:solidFill>
              <a:round/>
              <a:headEnd/>
              <a:tailEnd/>
            </a:ln>
            <a:extLst/>
          </p:spPr>
          <p:txBody>
            <a:bodyPr anchor="ctr"/>
            <a:lstStyle/>
            <a:p>
              <a:endParaRPr lang="en-US" sz="2800">
                <a:solidFill>
                  <a:schemeClr val="accent4"/>
                </a:solidFill>
              </a:endParaRPr>
            </a:p>
          </p:txBody>
        </p:sp>
        <p:sp>
          <p:nvSpPr>
            <p:cNvPr id="60455" name="Oval 29"/>
            <p:cNvSpPr>
              <a:spLocks noChangeArrowheads="1"/>
            </p:cNvSpPr>
            <p:nvPr/>
          </p:nvSpPr>
          <p:spPr bwMode="auto">
            <a:xfrm>
              <a:off x="7424" y="-446"/>
              <a:ext cx="121" cy="184"/>
            </a:xfrm>
            <a:prstGeom prst="ellipse">
              <a:avLst/>
            </a:prstGeom>
            <a:noFill/>
            <a:ln w="28575">
              <a:solidFill>
                <a:schemeClr val="accent4"/>
              </a:solidFill>
              <a:round/>
              <a:headEnd/>
              <a:tailEnd/>
            </a:ln>
            <a:extLst/>
          </p:spPr>
          <p:txBody>
            <a:bodyPr anchor="ctr"/>
            <a:lstStyle/>
            <a:p>
              <a:endParaRPr lang="en-US" sz="2800">
                <a:solidFill>
                  <a:schemeClr val="accent4"/>
                </a:solidFill>
              </a:endParaRPr>
            </a:p>
          </p:txBody>
        </p:sp>
        <p:sp>
          <p:nvSpPr>
            <p:cNvPr id="60456" name="Oval 30"/>
            <p:cNvSpPr>
              <a:spLocks noChangeArrowheads="1"/>
            </p:cNvSpPr>
            <p:nvPr/>
          </p:nvSpPr>
          <p:spPr bwMode="auto">
            <a:xfrm>
              <a:off x="7798" y="-446"/>
              <a:ext cx="121" cy="184"/>
            </a:xfrm>
            <a:prstGeom prst="ellipse">
              <a:avLst/>
            </a:prstGeom>
            <a:noFill/>
            <a:ln w="28575">
              <a:solidFill>
                <a:schemeClr val="accent4"/>
              </a:solidFill>
              <a:round/>
              <a:headEnd/>
              <a:tailEnd/>
            </a:ln>
            <a:extLst/>
          </p:spPr>
          <p:txBody>
            <a:bodyPr anchor="ctr"/>
            <a:lstStyle/>
            <a:p>
              <a:endParaRPr lang="en-US" sz="2800">
                <a:solidFill>
                  <a:schemeClr val="accent4"/>
                </a:solidFill>
              </a:endParaRPr>
            </a:p>
          </p:txBody>
        </p:sp>
      </p:grpSp>
      <p:sp>
        <p:nvSpPr>
          <p:cNvPr id="59423" name="Rectangle 31"/>
          <p:cNvSpPr>
            <a:spLocks noChangeArrowheads="1"/>
          </p:cNvSpPr>
          <p:nvPr/>
        </p:nvSpPr>
        <p:spPr bwMode="auto">
          <a:xfrm>
            <a:off x="2057774" y="1725952"/>
            <a:ext cx="1408937" cy="530710"/>
          </a:xfrm>
          <a:prstGeom prst="rect">
            <a:avLst/>
          </a:prstGeom>
          <a:solidFill>
            <a:srgbClr val="CFE4FF"/>
          </a:solidFill>
          <a:ln w="19050">
            <a:solidFill>
              <a:srgbClr val="000000"/>
            </a:solidFill>
            <a:miter lim="800000"/>
            <a:headEnd/>
            <a:tailEnd/>
          </a:ln>
        </p:spPr>
        <p:txBody>
          <a:bodyPr lIns="0" tIns="36574" rIns="0" bIns="0"/>
          <a:lstStyle/>
          <a:p>
            <a:pPr algn="ctr">
              <a:spcAft>
                <a:spcPts val="1333"/>
              </a:spcAft>
            </a:pPr>
            <a:r>
              <a:rPr lang="en-US" sz="1600" dirty="0">
                <a:solidFill>
                  <a:srgbClr val="000000"/>
                </a:solidFill>
                <a:latin typeface="Calibri" charset="0"/>
                <a:cs typeface="Arial" charset="0"/>
              </a:rPr>
              <a:t>Configuration Node</a:t>
            </a:r>
            <a:endParaRPr lang="en-US" sz="2800" dirty="0">
              <a:solidFill>
                <a:srgbClr val="000000"/>
              </a:solidFill>
              <a:cs typeface="Arial" charset="0"/>
            </a:endParaRPr>
          </a:p>
        </p:txBody>
      </p:sp>
      <p:sp>
        <p:nvSpPr>
          <p:cNvPr id="59424" name="Rectangle 32"/>
          <p:cNvSpPr>
            <a:spLocks noChangeArrowheads="1"/>
          </p:cNvSpPr>
          <p:nvPr/>
        </p:nvSpPr>
        <p:spPr bwMode="auto">
          <a:xfrm>
            <a:off x="4646065" y="1725952"/>
            <a:ext cx="1412083" cy="530710"/>
          </a:xfrm>
          <a:prstGeom prst="rect">
            <a:avLst/>
          </a:prstGeom>
          <a:solidFill>
            <a:srgbClr val="CFE4FF"/>
          </a:solidFill>
          <a:ln w="19050">
            <a:solidFill>
              <a:srgbClr val="000000"/>
            </a:solidFill>
            <a:miter lim="800000"/>
            <a:headEnd/>
            <a:tailEnd/>
          </a:ln>
        </p:spPr>
        <p:txBody>
          <a:bodyPr lIns="0" tIns="36574" rIns="0" bIns="0"/>
          <a:lstStyle/>
          <a:p>
            <a:pPr algn="ctr">
              <a:spcAft>
                <a:spcPts val="1333"/>
              </a:spcAft>
            </a:pPr>
            <a:r>
              <a:rPr lang="en-US" sz="1600" dirty="0">
                <a:solidFill>
                  <a:srgbClr val="282828"/>
                </a:solidFill>
                <a:latin typeface="Calibri" charset="0"/>
                <a:cs typeface="Arial" charset="0"/>
              </a:rPr>
              <a:t>Configuration Node</a:t>
            </a:r>
            <a:endParaRPr lang="en-US" sz="2800" dirty="0">
              <a:solidFill>
                <a:srgbClr val="282828"/>
              </a:solidFill>
              <a:cs typeface="Arial" charset="0"/>
            </a:endParaRPr>
          </a:p>
        </p:txBody>
      </p:sp>
      <p:cxnSp>
        <p:nvCxnSpPr>
          <p:cNvPr id="59425" name="AutoShape 33"/>
          <p:cNvCxnSpPr>
            <a:cxnSpLocks noChangeShapeType="1"/>
          </p:cNvCxnSpPr>
          <p:nvPr/>
        </p:nvCxnSpPr>
        <p:spPr bwMode="auto">
          <a:xfrm>
            <a:off x="2762242" y="2270787"/>
            <a:ext cx="1295719" cy="1382206"/>
          </a:xfrm>
          <a:prstGeom prst="straightConnector1">
            <a:avLst/>
          </a:prstGeom>
          <a:noFill/>
          <a:ln w="28575">
            <a:solidFill>
              <a:schemeClr val="accent2"/>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59426" name="AutoShape 34"/>
          <p:cNvCxnSpPr>
            <a:cxnSpLocks noChangeShapeType="1"/>
          </p:cNvCxnSpPr>
          <p:nvPr/>
        </p:nvCxnSpPr>
        <p:spPr bwMode="auto">
          <a:xfrm flipH="1">
            <a:off x="4057961" y="2270787"/>
            <a:ext cx="1292573" cy="1382206"/>
          </a:xfrm>
          <a:prstGeom prst="straightConnector1">
            <a:avLst/>
          </a:prstGeom>
          <a:noFill/>
          <a:ln w="28575">
            <a:solidFill>
              <a:schemeClr val="accent2"/>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59427" name="Rectangle 35"/>
          <p:cNvSpPr>
            <a:spLocks noChangeArrowheads="1"/>
          </p:cNvSpPr>
          <p:nvPr/>
        </p:nvSpPr>
        <p:spPr bwMode="auto">
          <a:xfrm>
            <a:off x="4910241" y="2626978"/>
            <a:ext cx="940341" cy="3538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0" tIns="0" rIns="0" bIns="0" anchor="ctr"/>
          <a:lstStyle/>
          <a:p>
            <a:pPr algn="ctr">
              <a:spcAft>
                <a:spcPts val="1333"/>
              </a:spcAft>
            </a:pPr>
            <a:r>
              <a:rPr lang="en-US" sz="1600">
                <a:latin typeface="Calibri" charset="0"/>
                <a:cs typeface="Arial" charset="0"/>
              </a:rPr>
              <a:t>IF-MAP</a:t>
            </a:r>
            <a:endParaRPr lang="en-US" sz="2800">
              <a:cs typeface="Arial" charset="0"/>
            </a:endParaRPr>
          </a:p>
        </p:txBody>
      </p:sp>
      <p:sp>
        <p:nvSpPr>
          <p:cNvPr id="59428" name="Oval 36"/>
          <p:cNvSpPr>
            <a:spLocks noChangeArrowheads="1"/>
          </p:cNvSpPr>
          <p:nvPr/>
        </p:nvSpPr>
        <p:spPr bwMode="auto">
          <a:xfrm>
            <a:off x="2998112" y="2615161"/>
            <a:ext cx="2129131" cy="176903"/>
          </a:xfrm>
          <a:prstGeom prst="ellipse">
            <a:avLst/>
          </a:prstGeom>
          <a:noFill/>
          <a:ln w="12700">
            <a:solidFill>
              <a:schemeClr val="accent2"/>
            </a:solidFill>
            <a:prstDash val="sysDot"/>
            <a:round/>
            <a:headEnd/>
            <a:tailEnd/>
          </a:ln>
          <a:extLst>
            <a:ext uri="{909E8E84-426E-40dd-AFC4-6F175D3DCCD1}">
              <a14:hiddenFill xmlns:a14="http://schemas.microsoft.com/office/drawing/2010/main" xmlns="">
                <a:solidFill>
                  <a:srgbClr val="FFFFFF"/>
                </a:solidFill>
              </a14:hiddenFill>
            </a:ext>
          </a:extLst>
        </p:spPr>
        <p:txBody>
          <a:bodyPr lIns="121877" tIns="60938" rIns="121877" bIns="60938" anchor="ctr"/>
          <a:lstStyle/>
          <a:p>
            <a:endParaRPr lang="en-US" sz="2800"/>
          </a:p>
        </p:txBody>
      </p:sp>
      <p:grpSp>
        <p:nvGrpSpPr>
          <p:cNvPr id="7" name="Group 6"/>
          <p:cNvGrpSpPr/>
          <p:nvPr/>
        </p:nvGrpSpPr>
        <p:grpSpPr>
          <a:xfrm>
            <a:off x="359603" y="5091832"/>
            <a:ext cx="4000374" cy="1752522"/>
            <a:chOff x="1811656" y="3333274"/>
            <a:chExt cx="2423160" cy="1061561"/>
          </a:xfrm>
        </p:grpSpPr>
        <p:cxnSp>
          <p:nvCxnSpPr>
            <p:cNvPr id="59401" name="AutoShape 9"/>
            <p:cNvCxnSpPr>
              <a:cxnSpLocks noChangeShapeType="1"/>
            </p:cNvCxnSpPr>
            <p:nvPr/>
          </p:nvCxnSpPr>
          <p:spPr bwMode="auto">
            <a:xfrm flipH="1">
              <a:off x="2238376" y="3333274"/>
              <a:ext cx="782954" cy="731520"/>
            </a:xfrm>
            <a:prstGeom prst="straightConnector1">
              <a:avLst/>
            </a:prstGeom>
            <a:noFill/>
            <a:ln w="28575">
              <a:solidFill>
                <a:srgbClr val="3C3C3C"/>
              </a:solidFill>
              <a:round/>
              <a:headEnd type="triangle" w="med" len="med"/>
              <a:tailEnd type="triangle" w="med" len="med"/>
            </a:ln>
            <a:extLst>
              <a:ext uri="{909E8E84-426E-40dd-AFC4-6F175D3DCCD1}">
                <a14:hiddenFill xmlns:a14="http://schemas.microsoft.com/office/drawing/2010/main" xmlns="">
                  <a:noFill/>
                </a14:hiddenFill>
              </a:ext>
            </a:extLst>
          </p:spPr>
        </p:cxnSp>
        <p:grpSp>
          <p:nvGrpSpPr>
            <p:cNvPr id="59405" name="Group 13"/>
            <p:cNvGrpSpPr>
              <a:grpSpLocks/>
            </p:cNvGrpSpPr>
            <p:nvPr/>
          </p:nvGrpSpPr>
          <p:grpSpPr bwMode="auto">
            <a:xfrm flipV="1">
              <a:off x="2790828" y="4139089"/>
              <a:ext cx="409117" cy="42762"/>
              <a:chOff x="6676" y="-455"/>
              <a:chExt cx="1255" cy="193"/>
            </a:xfrm>
          </p:grpSpPr>
          <p:sp>
            <p:nvSpPr>
              <p:cNvPr id="60461" name="Oval 14"/>
              <p:cNvSpPr>
                <a:spLocks noChangeArrowheads="1"/>
              </p:cNvSpPr>
              <p:nvPr/>
            </p:nvSpPr>
            <p:spPr bwMode="auto">
              <a:xfrm>
                <a:off x="6676" y="-455"/>
                <a:ext cx="133" cy="193"/>
              </a:xfrm>
              <a:prstGeom prst="ellipse">
                <a:avLst/>
              </a:prstGeom>
              <a:solidFill>
                <a:srgbClr val="3C3C3C"/>
              </a:solidFill>
              <a:ln w="28575">
                <a:solidFill>
                  <a:srgbClr val="3C3C3C"/>
                </a:solidFill>
                <a:round/>
                <a:headEnd/>
                <a:tailEnd/>
              </a:ln>
              <a:extLst/>
            </p:spPr>
            <p:txBody>
              <a:bodyPr anchor="ctr"/>
              <a:lstStyle/>
              <a:p>
                <a:endParaRPr lang="en-US" sz="2800"/>
              </a:p>
            </p:txBody>
          </p:sp>
          <p:sp>
            <p:nvSpPr>
              <p:cNvPr id="60462" name="Oval 15"/>
              <p:cNvSpPr>
                <a:spLocks noChangeArrowheads="1"/>
              </p:cNvSpPr>
              <p:nvPr/>
            </p:nvSpPr>
            <p:spPr bwMode="auto">
              <a:xfrm>
                <a:off x="7050" y="-455"/>
                <a:ext cx="133" cy="193"/>
              </a:xfrm>
              <a:prstGeom prst="ellipse">
                <a:avLst/>
              </a:prstGeom>
              <a:solidFill>
                <a:srgbClr val="3C3C3C"/>
              </a:solidFill>
              <a:ln w="28575">
                <a:solidFill>
                  <a:srgbClr val="3C3C3C"/>
                </a:solidFill>
                <a:round/>
                <a:headEnd/>
                <a:tailEnd/>
              </a:ln>
              <a:extLst/>
            </p:spPr>
            <p:txBody>
              <a:bodyPr anchor="ctr"/>
              <a:lstStyle/>
              <a:p>
                <a:endParaRPr lang="en-US" sz="2800"/>
              </a:p>
            </p:txBody>
          </p:sp>
          <p:sp>
            <p:nvSpPr>
              <p:cNvPr id="60463" name="Oval 16"/>
              <p:cNvSpPr>
                <a:spLocks noChangeArrowheads="1"/>
              </p:cNvSpPr>
              <p:nvPr/>
            </p:nvSpPr>
            <p:spPr bwMode="auto">
              <a:xfrm>
                <a:off x="7424" y="-455"/>
                <a:ext cx="133" cy="193"/>
              </a:xfrm>
              <a:prstGeom prst="ellipse">
                <a:avLst/>
              </a:prstGeom>
              <a:solidFill>
                <a:srgbClr val="3C3C3C"/>
              </a:solidFill>
              <a:ln w="28575">
                <a:solidFill>
                  <a:srgbClr val="3C3C3C"/>
                </a:solidFill>
                <a:round/>
                <a:headEnd/>
                <a:tailEnd/>
              </a:ln>
              <a:extLst/>
            </p:spPr>
            <p:txBody>
              <a:bodyPr anchor="ctr"/>
              <a:lstStyle/>
              <a:p>
                <a:endParaRPr lang="en-US" sz="2800"/>
              </a:p>
            </p:txBody>
          </p:sp>
          <p:sp>
            <p:nvSpPr>
              <p:cNvPr id="60464" name="Oval 17"/>
              <p:cNvSpPr>
                <a:spLocks noChangeArrowheads="1"/>
              </p:cNvSpPr>
              <p:nvPr/>
            </p:nvSpPr>
            <p:spPr bwMode="auto">
              <a:xfrm>
                <a:off x="7798" y="-455"/>
                <a:ext cx="133" cy="193"/>
              </a:xfrm>
              <a:prstGeom prst="ellipse">
                <a:avLst/>
              </a:prstGeom>
              <a:solidFill>
                <a:srgbClr val="3C3C3C"/>
              </a:solidFill>
              <a:ln w="28575">
                <a:solidFill>
                  <a:srgbClr val="3C3C3C"/>
                </a:solidFill>
                <a:round/>
                <a:headEnd/>
                <a:tailEnd/>
              </a:ln>
              <a:extLst/>
            </p:spPr>
            <p:txBody>
              <a:bodyPr anchor="ctr"/>
              <a:lstStyle/>
              <a:p>
                <a:endParaRPr lang="en-US" sz="2800"/>
              </a:p>
            </p:txBody>
          </p:sp>
        </p:grpSp>
        <p:sp>
          <p:nvSpPr>
            <p:cNvPr id="59415" name="Rectangle 23"/>
            <p:cNvSpPr>
              <a:spLocks noChangeArrowheads="1"/>
            </p:cNvSpPr>
            <p:nvPr/>
          </p:nvSpPr>
          <p:spPr bwMode="auto">
            <a:xfrm>
              <a:off x="1811656" y="4073367"/>
              <a:ext cx="853440" cy="321468"/>
            </a:xfrm>
            <a:prstGeom prst="rect">
              <a:avLst/>
            </a:prstGeom>
            <a:solidFill>
              <a:srgbClr val="CFE4FF"/>
            </a:solidFill>
            <a:ln w="19050">
              <a:solidFill>
                <a:srgbClr val="000000"/>
              </a:solidFill>
              <a:miter lim="800000"/>
              <a:headEnd/>
              <a:tailEnd/>
            </a:ln>
          </p:spPr>
          <p:txBody>
            <a:bodyPr lIns="0" tIns="27432" rIns="0" bIns="0"/>
            <a:lstStyle/>
            <a:p>
              <a:pPr algn="ctr">
                <a:spcAft>
                  <a:spcPts val="1333"/>
                </a:spcAft>
              </a:pPr>
              <a:r>
                <a:rPr lang="en-US" sz="1600" dirty="0">
                  <a:solidFill>
                    <a:srgbClr val="282828"/>
                  </a:solidFill>
                  <a:latin typeface="Calibri" charset="0"/>
                  <a:cs typeface="Arial" charset="0"/>
                </a:rPr>
                <a:t>Compute Node</a:t>
              </a:r>
              <a:endParaRPr lang="en-US" sz="2800" dirty="0">
                <a:solidFill>
                  <a:srgbClr val="282828"/>
                </a:solidFill>
                <a:cs typeface="Arial" charset="0"/>
              </a:endParaRPr>
            </a:p>
          </p:txBody>
        </p:sp>
        <p:sp>
          <p:nvSpPr>
            <p:cNvPr id="59416" name="Rectangle 24"/>
            <p:cNvSpPr>
              <a:spLocks noChangeArrowheads="1"/>
            </p:cNvSpPr>
            <p:nvPr/>
          </p:nvSpPr>
          <p:spPr bwMode="auto">
            <a:xfrm>
              <a:off x="3379470" y="4073367"/>
              <a:ext cx="855346" cy="321468"/>
            </a:xfrm>
            <a:prstGeom prst="rect">
              <a:avLst/>
            </a:prstGeom>
            <a:solidFill>
              <a:srgbClr val="CFE4FF"/>
            </a:solidFill>
            <a:ln w="19050">
              <a:solidFill>
                <a:srgbClr val="000000"/>
              </a:solidFill>
              <a:miter lim="800000"/>
              <a:headEnd/>
              <a:tailEnd/>
            </a:ln>
          </p:spPr>
          <p:txBody>
            <a:bodyPr lIns="0" tIns="27432" rIns="0" bIns="0"/>
            <a:lstStyle/>
            <a:p>
              <a:pPr algn="ctr">
                <a:spcAft>
                  <a:spcPts val="1333"/>
                </a:spcAft>
              </a:pPr>
              <a:r>
                <a:rPr lang="en-US" sz="1600" dirty="0">
                  <a:solidFill>
                    <a:srgbClr val="282828"/>
                  </a:solidFill>
                  <a:latin typeface="Calibri" charset="0"/>
                  <a:cs typeface="Arial" charset="0"/>
                </a:rPr>
                <a:t>Compute Node</a:t>
              </a:r>
              <a:endParaRPr lang="en-US" sz="2800" dirty="0">
                <a:solidFill>
                  <a:srgbClr val="282828"/>
                </a:solidFill>
                <a:cs typeface="Arial" charset="0"/>
              </a:endParaRPr>
            </a:p>
          </p:txBody>
        </p:sp>
        <p:cxnSp>
          <p:nvCxnSpPr>
            <p:cNvPr id="59417" name="AutoShape 25"/>
            <p:cNvCxnSpPr>
              <a:cxnSpLocks noChangeShapeType="1"/>
            </p:cNvCxnSpPr>
            <p:nvPr/>
          </p:nvCxnSpPr>
          <p:spPr bwMode="auto">
            <a:xfrm>
              <a:off x="3021330" y="3333274"/>
              <a:ext cx="784860" cy="731520"/>
            </a:xfrm>
            <a:prstGeom prst="straightConnector1">
              <a:avLst/>
            </a:prstGeom>
            <a:noFill/>
            <a:ln w="28575">
              <a:solidFill>
                <a:srgbClr val="3C3C3C"/>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59430" name="Rectangle 38"/>
            <p:cNvSpPr>
              <a:spLocks noChangeArrowheads="1"/>
            </p:cNvSpPr>
            <p:nvPr/>
          </p:nvSpPr>
          <p:spPr bwMode="auto">
            <a:xfrm>
              <a:off x="3543300" y="3617595"/>
              <a:ext cx="569596" cy="212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0" tIns="0" rIns="0" bIns="0" anchor="ctr"/>
            <a:lstStyle/>
            <a:p>
              <a:pPr algn="ctr">
                <a:spcAft>
                  <a:spcPts val="1333"/>
                </a:spcAft>
              </a:pPr>
              <a:r>
                <a:rPr lang="en-US" sz="1600">
                  <a:latin typeface="Calibri" charset="0"/>
                  <a:cs typeface="Arial" charset="0"/>
                </a:rPr>
                <a:t>XMPP</a:t>
              </a:r>
              <a:endParaRPr lang="en-US" sz="2800">
                <a:cs typeface="Arial" charset="0"/>
              </a:endParaRPr>
            </a:p>
          </p:txBody>
        </p:sp>
        <p:sp>
          <p:nvSpPr>
            <p:cNvPr id="59431" name="Oval 39"/>
            <p:cNvSpPr>
              <a:spLocks noChangeArrowheads="1"/>
            </p:cNvSpPr>
            <p:nvPr/>
          </p:nvSpPr>
          <p:spPr bwMode="auto">
            <a:xfrm>
              <a:off x="2381250" y="3757613"/>
              <a:ext cx="1289686" cy="107157"/>
            </a:xfrm>
            <a:prstGeom prst="ellipse">
              <a:avLst/>
            </a:prstGeom>
            <a:noFill/>
            <a:ln w="12700">
              <a:solidFill>
                <a:srgbClr val="3C3C3C"/>
              </a:solidFill>
              <a:prstDash val="sysDot"/>
              <a:round/>
              <a:headEnd/>
              <a:tailEnd/>
            </a:ln>
            <a:extLst>
              <a:ext uri="{909E8E84-426E-40dd-AFC4-6F175D3DCCD1}">
                <a14:hiddenFill xmlns:a14="http://schemas.microsoft.com/office/drawing/2010/main" xmlns="">
                  <a:solidFill>
                    <a:srgbClr val="FFFFFF"/>
                  </a:solidFill>
                </a14:hiddenFill>
              </a:ext>
            </a:extLst>
          </p:spPr>
          <p:txBody>
            <a:bodyPr anchor="ctr"/>
            <a:lstStyle/>
            <a:p>
              <a:endParaRPr lang="en-US" sz="2800"/>
            </a:p>
          </p:txBody>
        </p:sp>
      </p:grpSp>
      <p:grpSp>
        <p:nvGrpSpPr>
          <p:cNvPr id="5" name="Group 4"/>
          <p:cNvGrpSpPr/>
          <p:nvPr/>
        </p:nvGrpSpPr>
        <p:grpSpPr>
          <a:xfrm>
            <a:off x="645691" y="3138819"/>
            <a:ext cx="4704843" cy="2469571"/>
            <a:chOff x="956310" y="2150269"/>
            <a:chExt cx="2849880" cy="1495901"/>
          </a:xfrm>
        </p:grpSpPr>
        <p:sp>
          <p:nvSpPr>
            <p:cNvPr id="59394" name="Rectangle 2"/>
            <p:cNvSpPr>
              <a:spLocks noChangeArrowheads="1"/>
            </p:cNvSpPr>
            <p:nvPr/>
          </p:nvSpPr>
          <p:spPr bwMode="auto">
            <a:xfrm>
              <a:off x="956310" y="2150269"/>
              <a:ext cx="2849880" cy="1495901"/>
            </a:xfrm>
            <a:prstGeom prst="rect">
              <a:avLst/>
            </a:prstGeom>
            <a:solidFill>
              <a:srgbClr val="95B3D7"/>
            </a:solidFill>
            <a:ln w="19050">
              <a:solidFill>
                <a:srgbClr val="000000"/>
              </a:solidFill>
              <a:miter lim="800000"/>
              <a:headEnd/>
              <a:tailEnd/>
            </a:ln>
          </p:spPr>
          <p:txBody>
            <a:bodyPr lIns="0" tIns="27432" rIns="0" bIns="0"/>
            <a:lstStyle/>
            <a:p>
              <a:pPr>
                <a:spcAft>
                  <a:spcPts val="1333"/>
                </a:spcAft>
              </a:pPr>
              <a:r>
                <a:rPr lang="en-US" sz="1600" dirty="0">
                  <a:solidFill>
                    <a:srgbClr val="000000"/>
                  </a:solidFill>
                  <a:latin typeface="Calibri" charset="0"/>
                  <a:cs typeface="Arial" charset="0"/>
                </a:rPr>
                <a:t>            Control Node   </a:t>
              </a:r>
              <a:endParaRPr lang="en-US" sz="2800" dirty="0">
                <a:solidFill>
                  <a:srgbClr val="000000"/>
                </a:solidFill>
                <a:cs typeface="Arial" charset="0"/>
              </a:endParaRPr>
            </a:p>
          </p:txBody>
        </p:sp>
        <p:sp>
          <p:nvSpPr>
            <p:cNvPr id="59395" name="Rectangle 3"/>
            <p:cNvSpPr>
              <a:spLocks noChangeArrowheads="1"/>
            </p:cNvSpPr>
            <p:nvPr/>
          </p:nvSpPr>
          <p:spPr bwMode="auto">
            <a:xfrm>
              <a:off x="2524126" y="2363153"/>
              <a:ext cx="996314" cy="1068705"/>
            </a:xfrm>
            <a:prstGeom prst="rect">
              <a:avLst/>
            </a:prstGeom>
            <a:solidFill>
              <a:srgbClr val="DBE5F1"/>
            </a:solidFill>
            <a:ln w="19050">
              <a:solidFill>
                <a:srgbClr val="000000"/>
              </a:solidFill>
              <a:miter lim="800000"/>
              <a:headEnd/>
              <a:tailEnd/>
            </a:ln>
          </p:spPr>
          <p:txBody>
            <a:bodyPr lIns="0" tIns="27432" rIns="0" bIns="0" anchor="ctr"/>
            <a:lstStyle/>
            <a:p>
              <a:pPr algn="ctr">
                <a:spcAft>
                  <a:spcPts val="1333"/>
                </a:spcAft>
              </a:pPr>
              <a:r>
                <a:rPr lang="en-US" sz="1600" dirty="0">
                  <a:solidFill>
                    <a:srgbClr val="282828"/>
                  </a:solidFill>
                  <a:latin typeface="Times New Roman" charset="0"/>
                  <a:cs typeface="Arial" charset="0"/>
                </a:rPr>
                <a:t/>
              </a:r>
              <a:br>
                <a:rPr lang="en-US" sz="1600" dirty="0">
                  <a:solidFill>
                    <a:srgbClr val="282828"/>
                  </a:solidFill>
                  <a:latin typeface="Times New Roman" charset="0"/>
                  <a:cs typeface="Arial" charset="0"/>
                </a:rPr>
              </a:br>
              <a:r>
                <a:rPr lang="en-US" sz="1600" dirty="0">
                  <a:solidFill>
                    <a:srgbClr val="282828"/>
                  </a:solidFill>
                  <a:latin typeface="Calibri" charset="0"/>
                  <a:cs typeface="Arial" charset="0"/>
                </a:rPr>
                <a:t>"BGP module"</a:t>
              </a:r>
              <a:br>
                <a:rPr lang="en-US" sz="1600" dirty="0">
                  <a:solidFill>
                    <a:srgbClr val="282828"/>
                  </a:solidFill>
                  <a:latin typeface="Calibri" charset="0"/>
                  <a:cs typeface="Arial" charset="0"/>
                </a:rPr>
              </a:br>
              <a:endParaRPr lang="en-US" sz="2800" dirty="0">
                <a:solidFill>
                  <a:srgbClr val="282828"/>
                </a:solidFill>
                <a:cs typeface="Arial" charset="0"/>
              </a:endParaRPr>
            </a:p>
          </p:txBody>
        </p:sp>
        <p:sp>
          <p:nvSpPr>
            <p:cNvPr id="59396" name="Rectangle 4"/>
            <p:cNvSpPr>
              <a:spLocks noChangeArrowheads="1"/>
            </p:cNvSpPr>
            <p:nvPr/>
          </p:nvSpPr>
          <p:spPr bwMode="auto">
            <a:xfrm>
              <a:off x="1099186" y="2897505"/>
              <a:ext cx="996314" cy="427197"/>
            </a:xfrm>
            <a:prstGeom prst="rect">
              <a:avLst/>
            </a:prstGeom>
            <a:solidFill>
              <a:srgbClr val="DBE5F1"/>
            </a:solidFill>
            <a:ln w="19050">
              <a:solidFill>
                <a:srgbClr val="000000"/>
              </a:solidFill>
              <a:miter lim="800000"/>
              <a:headEnd/>
              <a:tailEnd/>
            </a:ln>
          </p:spPr>
          <p:txBody>
            <a:bodyPr lIns="0" tIns="27432" rIns="0" bIns="0" anchor="ctr"/>
            <a:lstStyle/>
            <a:p>
              <a:pPr algn="ctr"/>
              <a:endParaRPr lang="en-US" sz="2800">
                <a:cs typeface="Arial" charset="0"/>
              </a:endParaRPr>
            </a:p>
          </p:txBody>
        </p:sp>
        <p:sp>
          <p:nvSpPr>
            <p:cNvPr id="59397" name="Rectangle 5"/>
            <p:cNvSpPr>
              <a:spLocks noChangeArrowheads="1"/>
            </p:cNvSpPr>
            <p:nvPr/>
          </p:nvSpPr>
          <p:spPr bwMode="auto">
            <a:xfrm>
              <a:off x="1240156" y="3004662"/>
              <a:ext cx="998220" cy="427196"/>
            </a:xfrm>
            <a:prstGeom prst="rect">
              <a:avLst/>
            </a:prstGeom>
            <a:solidFill>
              <a:srgbClr val="DBE5F1"/>
            </a:solidFill>
            <a:ln w="19050">
              <a:solidFill>
                <a:srgbClr val="000000"/>
              </a:solidFill>
              <a:miter lim="800000"/>
              <a:headEnd/>
              <a:tailEnd/>
            </a:ln>
          </p:spPr>
          <p:txBody>
            <a:bodyPr lIns="0" tIns="27432" rIns="0" bIns="0" anchor="ctr"/>
            <a:lstStyle/>
            <a:p>
              <a:pPr algn="ctr">
                <a:spcAft>
                  <a:spcPts val="1333"/>
                </a:spcAft>
              </a:pPr>
              <a:r>
                <a:rPr lang="en-US" sz="1600" dirty="0">
                  <a:solidFill>
                    <a:srgbClr val="282828"/>
                  </a:solidFill>
                  <a:latin typeface="Calibri" charset="0"/>
                  <a:cs typeface="Arial" charset="0"/>
                </a:rPr>
                <a:t>Proxies </a:t>
              </a:r>
              <a:br>
                <a:rPr lang="en-US" sz="1600" dirty="0">
                  <a:solidFill>
                    <a:srgbClr val="282828"/>
                  </a:solidFill>
                  <a:latin typeface="Calibri" charset="0"/>
                  <a:cs typeface="Arial" charset="0"/>
                </a:rPr>
              </a:br>
              <a:r>
                <a:rPr lang="en-US" sz="1600" dirty="0">
                  <a:solidFill>
                    <a:srgbClr val="282828"/>
                  </a:solidFill>
                  <a:latin typeface="Calibri" charset="0"/>
                  <a:cs typeface="Arial" charset="0"/>
                </a:rPr>
                <a:t>(ARP, DHCP, ..)</a:t>
              </a:r>
              <a:endParaRPr lang="en-US" sz="2800" dirty="0">
                <a:solidFill>
                  <a:srgbClr val="282828"/>
                </a:solidFill>
                <a:cs typeface="Arial" charset="0"/>
              </a:endParaRPr>
            </a:p>
          </p:txBody>
        </p:sp>
        <p:sp>
          <p:nvSpPr>
            <p:cNvPr id="59398" name="Rectangle 6"/>
            <p:cNvSpPr>
              <a:spLocks noChangeArrowheads="1"/>
            </p:cNvSpPr>
            <p:nvPr/>
          </p:nvSpPr>
          <p:spPr bwMode="auto">
            <a:xfrm>
              <a:off x="2665096" y="3111818"/>
              <a:ext cx="712470" cy="212884"/>
            </a:xfrm>
            <a:prstGeom prst="rect">
              <a:avLst/>
            </a:prstGeom>
            <a:solidFill>
              <a:srgbClr val="EEF2F8"/>
            </a:solidFill>
            <a:ln w="19050">
              <a:solidFill>
                <a:srgbClr val="000000"/>
              </a:solidFill>
              <a:miter lim="800000"/>
              <a:headEnd/>
              <a:tailEnd/>
            </a:ln>
          </p:spPr>
          <p:txBody>
            <a:bodyPr lIns="0" rIns="0" bIns="0" anchor="ctr"/>
            <a:lstStyle/>
            <a:p>
              <a:pPr algn="ctr">
                <a:spcAft>
                  <a:spcPts val="1333"/>
                </a:spcAft>
              </a:pPr>
              <a:r>
                <a:rPr lang="en-US" sz="1600" dirty="0">
                  <a:solidFill>
                    <a:srgbClr val="282828"/>
                  </a:solidFill>
                  <a:latin typeface="Calibri" charset="0"/>
                  <a:cs typeface="Arial" charset="0"/>
                </a:rPr>
                <a:t>XMPP</a:t>
              </a:r>
              <a:endParaRPr lang="en-US" sz="2800" dirty="0">
                <a:solidFill>
                  <a:srgbClr val="282828"/>
                </a:solidFill>
                <a:cs typeface="Arial" charset="0"/>
              </a:endParaRPr>
            </a:p>
          </p:txBody>
        </p:sp>
        <p:cxnSp>
          <p:nvCxnSpPr>
            <p:cNvPr id="59399" name="AutoShape 7"/>
            <p:cNvCxnSpPr>
              <a:cxnSpLocks noChangeShapeType="1"/>
            </p:cNvCxnSpPr>
            <p:nvPr/>
          </p:nvCxnSpPr>
          <p:spPr bwMode="auto">
            <a:xfrm flipH="1">
              <a:off x="2249806" y="3218974"/>
              <a:ext cx="403860" cy="0"/>
            </a:xfrm>
            <a:prstGeom prst="straightConnector1">
              <a:avLst/>
            </a:prstGeom>
            <a:noFill/>
            <a:ln w="28575">
              <a:solidFill>
                <a:srgbClr val="000000"/>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59436" name="Rectangle 44"/>
            <p:cNvSpPr>
              <a:spLocks noChangeArrowheads="1"/>
            </p:cNvSpPr>
            <p:nvPr/>
          </p:nvSpPr>
          <p:spPr bwMode="auto">
            <a:xfrm>
              <a:off x="2665096" y="2451735"/>
              <a:ext cx="714374" cy="317183"/>
            </a:xfrm>
            <a:prstGeom prst="rect">
              <a:avLst/>
            </a:prstGeom>
            <a:solidFill>
              <a:srgbClr val="EEF2F8"/>
            </a:solidFill>
            <a:ln w="19050">
              <a:solidFill>
                <a:srgbClr val="000000"/>
              </a:solidFill>
              <a:miter lim="800000"/>
              <a:headEnd/>
              <a:tailEnd/>
            </a:ln>
          </p:spPr>
          <p:txBody>
            <a:bodyPr lIns="0" rIns="0" bIns="0" anchor="ctr"/>
            <a:lstStyle/>
            <a:p>
              <a:pPr algn="ctr">
                <a:spcAft>
                  <a:spcPts val="1333"/>
                </a:spcAft>
              </a:pPr>
              <a:r>
                <a:rPr lang="en-US" sz="1600" dirty="0">
                  <a:solidFill>
                    <a:srgbClr val="282828"/>
                  </a:solidFill>
                  <a:latin typeface="Calibri" charset="0"/>
                  <a:cs typeface="Arial" charset="0"/>
                </a:rPr>
                <a:t>IF-MAP Client</a:t>
              </a:r>
            </a:p>
          </p:txBody>
        </p:sp>
      </p:grpSp>
      <p:sp>
        <p:nvSpPr>
          <p:cNvPr id="59433" name="Oval 41"/>
          <p:cNvSpPr>
            <a:spLocks noChangeArrowheads="1"/>
          </p:cNvSpPr>
          <p:nvPr/>
        </p:nvSpPr>
        <p:spPr bwMode="auto">
          <a:xfrm rot="5400000">
            <a:off x="5505659" y="4165561"/>
            <a:ext cx="1725692" cy="396263"/>
          </a:xfrm>
          <a:prstGeom prst="ellipse">
            <a:avLst/>
          </a:prstGeom>
          <a:noFill/>
          <a:ln w="12700">
            <a:solidFill>
              <a:srgbClr val="3C3C3C"/>
            </a:solidFill>
            <a:prstDash val="sysDot"/>
            <a:round/>
            <a:headEnd/>
            <a:tailEnd/>
          </a:ln>
          <a:extLst>
            <a:ext uri="{909E8E84-426E-40dd-AFC4-6F175D3DCCD1}">
              <a14:hiddenFill xmlns:a14="http://schemas.microsoft.com/office/drawing/2010/main" xmlns="">
                <a:solidFill>
                  <a:srgbClr val="FFFFFF"/>
                </a:solidFill>
              </a14:hiddenFill>
            </a:ext>
          </a:extLst>
        </p:spPr>
        <p:txBody>
          <a:bodyPr anchor="ctr"/>
          <a:lstStyle/>
          <a:p>
            <a:endParaRPr lang="en-US" sz="2800"/>
          </a:p>
        </p:txBody>
      </p:sp>
      <p:cxnSp>
        <p:nvCxnSpPr>
          <p:cNvPr id="59403" name="AutoShape 11"/>
          <p:cNvCxnSpPr>
            <a:cxnSpLocks noChangeShapeType="1"/>
            <a:endCxn id="73" idx="1"/>
          </p:cNvCxnSpPr>
          <p:nvPr/>
        </p:nvCxnSpPr>
        <p:spPr bwMode="auto">
          <a:xfrm>
            <a:off x="4897661" y="4372399"/>
            <a:ext cx="1886316" cy="588838"/>
          </a:xfrm>
          <a:prstGeom prst="straightConnector1">
            <a:avLst/>
          </a:prstGeom>
          <a:noFill/>
          <a:ln w="28575">
            <a:solidFill>
              <a:srgbClr val="3C3C3C"/>
            </a:solidFill>
            <a:round/>
            <a:headEnd type="triangle" w="med" len="med"/>
            <a:tailEnd type="triangle" w="med" len="med"/>
          </a:ln>
          <a:extLst>
            <a:ext uri="{909E8E84-426E-40dd-AFC4-6F175D3DCCD1}">
              <a14:hiddenFill xmlns:a14="http://schemas.microsoft.com/office/drawing/2010/main" xmlns="">
                <a:noFill/>
              </a14:hiddenFill>
            </a:ext>
          </a:extLst>
        </p:spPr>
      </p:cxnSp>
      <p:grpSp>
        <p:nvGrpSpPr>
          <p:cNvPr id="59410" name="Group 18"/>
          <p:cNvGrpSpPr>
            <a:grpSpLocks/>
          </p:cNvGrpSpPr>
          <p:nvPr/>
        </p:nvGrpSpPr>
        <p:grpSpPr bwMode="auto">
          <a:xfrm rot="5393606" flipV="1">
            <a:off x="7158880" y="4276605"/>
            <a:ext cx="528351" cy="88059"/>
            <a:chOff x="6676" y="-449"/>
            <a:chExt cx="1309" cy="187"/>
          </a:xfrm>
        </p:grpSpPr>
        <p:sp>
          <p:nvSpPr>
            <p:cNvPr id="60457" name="Oval 19"/>
            <p:cNvSpPr>
              <a:spLocks noChangeArrowheads="1"/>
            </p:cNvSpPr>
            <p:nvPr/>
          </p:nvSpPr>
          <p:spPr bwMode="auto">
            <a:xfrm>
              <a:off x="6676" y="-449"/>
              <a:ext cx="187" cy="187"/>
            </a:xfrm>
            <a:prstGeom prst="ellipse">
              <a:avLst/>
            </a:prstGeom>
            <a:solidFill>
              <a:srgbClr val="3C3C3C"/>
            </a:solidFill>
            <a:ln w="28575">
              <a:solidFill>
                <a:srgbClr val="3C3C3C"/>
              </a:solidFill>
              <a:round/>
              <a:headEnd/>
              <a:tailEnd/>
            </a:ln>
            <a:extLst/>
          </p:spPr>
          <p:txBody>
            <a:bodyPr anchor="ctr"/>
            <a:lstStyle/>
            <a:p>
              <a:endParaRPr lang="en-US" sz="2800"/>
            </a:p>
          </p:txBody>
        </p:sp>
        <p:sp>
          <p:nvSpPr>
            <p:cNvPr id="60458" name="Oval 20"/>
            <p:cNvSpPr>
              <a:spLocks noChangeArrowheads="1"/>
            </p:cNvSpPr>
            <p:nvPr/>
          </p:nvSpPr>
          <p:spPr bwMode="auto">
            <a:xfrm>
              <a:off x="7050" y="-449"/>
              <a:ext cx="187" cy="187"/>
            </a:xfrm>
            <a:prstGeom prst="ellipse">
              <a:avLst/>
            </a:prstGeom>
            <a:solidFill>
              <a:srgbClr val="3C3C3C"/>
            </a:solidFill>
            <a:ln w="28575">
              <a:solidFill>
                <a:srgbClr val="3C3C3C"/>
              </a:solidFill>
              <a:round/>
              <a:headEnd/>
              <a:tailEnd/>
            </a:ln>
            <a:extLst/>
          </p:spPr>
          <p:txBody>
            <a:bodyPr anchor="ctr"/>
            <a:lstStyle/>
            <a:p>
              <a:endParaRPr lang="en-US" sz="2800"/>
            </a:p>
          </p:txBody>
        </p:sp>
        <p:sp>
          <p:nvSpPr>
            <p:cNvPr id="60459" name="Oval 21"/>
            <p:cNvSpPr>
              <a:spLocks noChangeArrowheads="1"/>
            </p:cNvSpPr>
            <p:nvPr/>
          </p:nvSpPr>
          <p:spPr bwMode="auto">
            <a:xfrm>
              <a:off x="7424" y="-449"/>
              <a:ext cx="187" cy="187"/>
            </a:xfrm>
            <a:prstGeom prst="ellipse">
              <a:avLst/>
            </a:prstGeom>
            <a:solidFill>
              <a:srgbClr val="3C3C3C"/>
            </a:solidFill>
            <a:ln w="28575">
              <a:solidFill>
                <a:srgbClr val="3C3C3C"/>
              </a:solidFill>
              <a:round/>
              <a:headEnd/>
              <a:tailEnd/>
            </a:ln>
            <a:extLst/>
          </p:spPr>
          <p:txBody>
            <a:bodyPr anchor="ctr"/>
            <a:lstStyle/>
            <a:p>
              <a:endParaRPr lang="en-US" sz="2800"/>
            </a:p>
          </p:txBody>
        </p:sp>
        <p:sp>
          <p:nvSpPr>
            <p:cNvPr id="60460" name="Oval 22"/>
            <p:cNvSpPr>
              <a:spLocks noChangeArrowheads="1"/>
            </p:cNvSpPr>
            <p:nvPr/>
          </p:nvSpPr>
          <p:spPr bwMode="auto">
            <a:xfrm>
              <a:off x="7798" y="-449"/>
              <a:ext cx="187" cy="187"/>
            </a:xfrm>
            <a:prstGeom prst="ellipse">
              <a:avLst/>
            </a:prstGeom>
            <a:solidFill>
              <a:srgbClr val="3C3C3C"/>
            </a:solidFill>
            <a:ln w="28575">
              <a:solidFill>
                <a:srgbClr val="3C3C3C"/>
              </a:solidFill>
              <a:round/>
              <a:headEnd/>
              <a:tailEnd/>
            </a:ln>
            <a:extLst/>
          </p:spPr>
          <p:txBody>
            <a:bodyPr anchor="ctr"/>
            <a:lstStyle/>
            <a:p>
              <a:endParaRPr lang="en-US" sz="2800"/>
            </a:p>
          </p:txBody>
        </p:sp>
      </p:grpSp>
      <p:sp>
        <p:nvSpPr>
          <p:cNvPr id="59435" name="Rectangle 43"/>
          <p:cNvSpPr>
            <a:spLocks noChangeArrowheads="1"/>
          </p:cNvSpPr>
          <p:nvPr/>
        </p:nvSpPr>
        <p:spPr bwMode="auto">
          <a:xfrm>
            <a:off x="5218486" y="3712307"/>
            <a:ext cx="940341" cy="3538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0" tIns="0" rIns="0" bIns="0" anchor="ctr"/>
          <a:lstStyle/>
          <a:p>
            <a:pPr algn="ctr">
              <a:spcAft>
                <a:spcPts val="1333"/>
              </a:spcAft>
            </a:pPr>
            <a:r>
              <a:rPr lang="en-US" sz="1600" dirty="0">
                <a:latin typeface="Calibri" charset="0"/>
                <a:cs typeface="Arial" charset="0"/>
              </a:rPr>
              <a:t>IBGP</a:t>
            </a:r>
            <a:endParaRPr lang="en-US" sz="2800" dirty="0">
              <a:cs typeface="Arial" charset="0"/>
            </a:endParaRPr>
          </a:p>
        </p:txBody>
      </p:sp>
      <p:cxnSp>
        <p:nvCxnSpPr>
          <p:cNvPr id="49" name="AutoShape 11"/>
          <p:cNvCxnSpPr>
            <a:cxnSpLocks noChangeShapeType="1"/>
            <a:stCxn id="59395" idx="3"/>
            <a:endCxn id="6" idx="1"/>
          </p:cNvCxnSpPr>
          <p:nvPr/>
        </p:nvCxnSpPr>
        <p:spPr bwMode="auto">
          <a:xfrm flipV="1">
            <a:off x="4878791" y="3602700"/>
            <a:ext cx="1905186" cy="769726"/>
          </a:xfrm>
          <a:prstGeom prst="straightConnector1">
            <a:avLst/>
          </a:prstGeom>
          <a:noFill/>
          <a:ln w="28575">
            <a:solidFill>
              <a:srgbClr val="3C3C3C"/>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57" name="Rectangle 10"/>
          <p:cNvSpPr>
            <a:spLocks noChangeArrowheads="1"/>
          </p:cNvSpPr>
          <p:nvPr/>
        </p:nvSpPr>
        <p:spPr bwMode="auto">
          <a:xfrm>
            <a:off x="7373189" y="6313439"/>
            <a:ext cx="1408937" cy="530710"/>
          </a:xfrm>
          <a:prstGeom prst="rect">
            <a:avLst/>
          </a:prstGeom>
          <a:solidFill>
            <a:srgbClr val="E1E1E1"/>
          </a:solidFill>
          <a:ln w="19050">
            <a:solidFill>
              <a:srgbClr val="000000"/>
            </a:solidFill>
            <a:miter lim="800000"/>
            <a:headEnd/>
            <a:tailEnd/>
          </a:ln>
        </p:spPr>
        <p:txBody>
          <a:bodyPr lIns="0" tIns="36574" rIns="0" bIns="0"/>
          <a:lstStyle/>
          <a:p>
            <a:pPr algn="ctr">
              <a:spcAft>
                <a:spcPts val="1333"/>
              </a:spcAft>
            </a:pPr>
            <a:r>
              <a:rPr lang="en-US" sz="1600" dirty="0">
                <a:solidFill>
                  <a:srgbClr val="282828"/>
                </a:solidFill>
                <a:latin typeface="Calibri" charset="0"/>
                <a:cs typeface="Arial" charset="0"/>
              </a:rPr>
              <a:t>Service    </a:t>
            </a:r>
            <a:r>
              <a:rPr lang="en-US" sz="1600" dirty="0" smtClean="0">
                <a:solidFill>
                  <a:srgbClr val="282828"/>
                </a:solidFill>
                <a:latin typeface="Calibri" charset="0"/>
                <a:cs typeface="Arial" charset="0"/>
              </a:rPr>
              <a:t>Node</a:t>
            </a:r>
            <a:endParaRPr lang="en-US" sz="2800" dirty="0">
              <a:solidFill>
                <a:srgbClr val="282828"/>
              </a:solidFill>
              <a:cs typeface="Arial" charset="0"/>
            </a:endParaRPr>
          </a:p>
        </p:txBody>
      </p:sp>
      <p:pic>
        <p:nvPicPr>
          <p:cNvPr id="6" name="Picture 5"/>
          <p:cNvPicPr>
            <a:picLocks noChangeAspect="1"/>
          </p:cNvPicPr>
          <p:nvPr/>
        </p:nvPicPr>
        <p:blipFill>
          <a:blip r:embed="rId4"/>
          <a:stretch>
            <a:fillRect/>
          </a:stretch>
        </p:blipFill>
        <p:spPr>
          <a:xfrm>
            <a:off x="6783977" y="3289990"/>
            <a:ext cx="1169126" cy="625420"/>
          </a:xfrm>
          <a:prstGeom prst="rect">
            <a:avLst/>
          </a:prstGeom>
        </p:spPr>
      </p:pic>
      <p:pic>
        <p:nvPicPr>
          <p:cNvPr id="73" name="Picture 72"/>
          <p:cNvPicPr>
            <a:picLocks noChangeAspect="1"/>
          </p:cNvPicPr>
          <p:nvPr/>
        </p:nvPicPr>
        <p:blipFill>
          <a:blip r:embed="rId4"/>
          <a:stretch>
            <a:fillRect/>
          </a:stretch>
        </p:blipFill>
        <p:spPr>
          <a:xfrm>
            <a:off x="6783977" y="4648527"/>
            <a:ext cx="1169126" cy="625420"/>
          </a:xfrm>
          <a:prstGeom prst="rect">
            <a:avLst/>
          </a:prstGeom>
        </p:spPr>
      </p:pic>
      <p:pic>
        <p:nvPicPr>
          <p:cNvPr id="74"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9603" y="6192722"/>
            <a:ext cx="848925" cy="8497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p:nvPr/>
        </p:nvSpPr>
        <p:spPr>
          <a:xfrm>
            <a:off x="4918892" y="6944351"/>
            <a:ext cx="1774460" cy="369332"/>
          </a:xfrm>
          <a:prstGeom prst="rect">
            <a:avLst/>
          </a:prstGeom>
        </p:spPr>
        <p:txBody>
          <a:bodyPr wrap="none">
            <a:spAutoFit/>
          </a:bodyPr>
          <a:lstStyle/>
          <a:p>
            <a:r>
              <a:rPr lang="en-US" sz="1800" smtClean="0">
                <a:solidFill>
                  <a:srgbClr val="282828"/>
                </a:solidFill>
                <a:latin typeface="Calibri" charset="0"/>
                <a:cs typeface="Arial" charset="0"/>
              </a:rPr>
              <a:t>Gateway Routers</a:t>
            </a:r>
            <a:endParaRPr lang="en-US" sz="1800" dirty="0"/>
          </a:p>
        </p:txBody>
      </p:sp>
      <p:sp>
        <p:nvSpPr>
          <p:cNvPr id="75" name="Rectangle 74"/>
          <p:cNvSpPr/>
          <p:nvPr/>
        </p:nvSpPr>
        <p:spPr>
          <a:xfrm>
            <a:off x="6495143" y="2868739"/>
            <a:ext cx="2002600" cy="369332"/>
          </a:xfrm>
          <a:prstGeom prst="rect">
            <a:avLst/>
          </a:prstGeom>
        </p:spPr>
        <p:txBody>
          <a:bodyPr wrap="none">
            <a:spAutoFit/>
          </a:bodyPr>
          <a:lstStyle/>
          <a:p>
            <a:r>
              <a:rPr lang="en-US" sz="1800" dirty="0" smtClean="0">
                <a:solidFill>
                  <a:srgbClr val="282828"/>
                </a:solidFill>
                <a:latin typeface="Calibri" charset="0"/>
                <a:cs typeface="Arial" charset="0"/>
              </a:rPr>
              <a:t>Control Node Peers</a:t>
            </a:r>
            <a:endParaRPr lang="en-US" sz="1800" dirty="0"/>
          </a:p>
        </p:txBody>
      </p:sp>
      <p:sp>
        <p:nvSpPr>
          <p:cNvPr id="81" name="Rectangle 43"/>
          <p:cNvSpPr>
            <a:spLocks noChangeArrowheads="1"/>
          </p:cNvSpPr>
          <p:nvPr/>
        </p:nvSpPr>
        <p:spPr bwMode="auto">
          <a:xfrm>
            <a:off x="4547926" y="5889450"/>
            <a:ext cx="940341" cy="3538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0" tIns="0" rIns="0" bIns="0" anchor="ctr"/>
          <a:lstStyle/>
          <a:p>
            <a:pPr algn="ctr">
              <a:spcAft>
                <a:spcPts val="1333"/>
              </a:spcAft>
            </a:pPr>
            <a:r>
              <a:rPr lang="en-US" sz="1600" dirty="0" smtClean="0">
                <a:latin typeface="Calibri" charset="0"/>
                <a:cs typeface="Arial" charset="0"/>
              </a:rPr>
              <a:t>BGP</a:t>
            </a:r>
            <a:endParaRPr lang="en-US" sz="2800" dirty="0">
              <a:cs typeface="Arial" charset="0"/>
            </a:endParaRPr>
          </a:p>
        </p:txBody>
      </p:sp>
      <p:pic>
        <p:nvPicPr>
          <p:cNvPr id="54" name="Picture 53"/>
          <p:cNvPicPr>
            <a:picLocks noChangeAspect="1"/>
          </p:cNvPicPr>
          <p:nvPr/>
        </p:nvPicPr>
        <p:blipFill>
          <a:blip r:embed="rId6"/>
          <a:stretch>
            <a:fillRect/>
          </a:stretch>
        </p:blipFill>
        <p:spPr>
          <a:xfrm>
            <a:off x="11634402" y="263268"/>
            <a:ext cx="2705100" cy="635000"/>
          </a:xfrm>
          <a:prstGeom prst="rect">
            <a:avLst/>
          </a:prstGeom>
        </p:spPr>
      </p:pic>
    </p:spTree>
    <p:custDataLst>
      <p:tags r:id="rId1"/>
    </p:custDataLst>
    <p:extLst>
      <p:ext uri="{BB962C8B-B14F-4D97-AF65-F5344CB8AC3E}">
        <p14:creationId xmlns:p14="http://schemas.microsoft.com/office/powerpoint/2010/main" val="16635681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Aft>
                <a:spcPts val="701"/>
              </a:spcAft>
              <a:defRPr/>
            </a:pPr>
            <a:r>
              <a:rPr sz="4300" dirty="0">
                <a:solidFill>
                  <a:schemeClr val="tx1"/>
                </a:solidFill>
              </a:rPr>
              <a:t>configuration node</a:t>
            </a:r>
          </a:p>
        </p:txBody>
      </p:sp>
      <p:sp>
        <p:nvSpPr>
          <p:cNvPr id="69634" name="Rectangle 63"/>
          <p:cNvSpPr>
            <a:spLocks noChangeArrowheads="1"/>
          </p:cNvSpPr>
          <p:nvPr/>
        </p:nvSpPr>
        <p:spPr bwMode="auto">
          <a:xfrm>
            <a:off x="4" y="-238526"/>
            <a:ext cx="246215" cy="4770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877" tIns="60938" rIns="121877" bIns="60938" anchor="ctr">
            <a:spAutoFit/>
          </a:bodyPr>
          <a:lstStyle/>
          <a:p>
            <a:endParaRPr lang="en-US"/>
          </a:p>
        </p:txBody>
      </p:sp>
      <p:sp>
        <p:nvSpPr>
          <p:cNvPr id="41" name="TextBox 40"/>
          <p:cNvSpPr txBox="1"/>
          <p:nvPr/>
        </p:nvSpPr>
        <p:spPr>
          <a:xfrm>
            <a:off x="8547101" y="2105046"/>
            <a:ext cx="5793739" cy="3739441"/>
          </a:xfrm>
          <a:prstGeom prst="rect">
            <a:avLst/>
          </a:prstGeom>
          <a:noFill/>
        </p:spPr>
        <p:txBody>
          <a:bodyPr lIns="121877" tIns="60938" rIns="121877" bIns="60938">
            <a:spAutoFit/>
          </a:bodyPr>
          <a:lstStyle/>
          <a:p>
            <a:pPr marL="304672" indent="-304672">
              <a:spcAft>
                <a:spcPts val="600"/>
              </a:spcAft>
              <a:buFont typeface="+mj-lt"/>
              <a:buAutoNum type="arabicPeriod"/>
              <a:defRPr/>
            </a:pPr>
            <a:r>
              <a:rPr lang="en-US" sz="2000" dirty="0"/>
              <a:t>API Server provides Northbound REST Interface – Orchestration System provisions using this </a:t>
            </a:r>
            <a:r>
              <a:rPr lang="en-US" sz="2000"/>
              <a:t>API </a:t>
            </a:r>
            <a:r>
              <a:rPr lang="en-US" sz="2000" smtClean="0"/>
              <a:t>service</a:t>
            </a:r>
            <a:endParaRPr lang="en-US" sz="1200" dirty="0"/>
          </a:p>
          <a:p>
            <a:pPr marL="304672" indent="-304672">
              <a:spcAft>
                <a:spcPts val="600"/>
              </a:spcAft>
              <a:buFont typeface="+mj-lt"/>
              <a:buAutoNum type="arabicPeriod"/>
              <a:defRPr/>
            </a:pPr>
            <a:r>
              <a:rPr lang="en-US" sz="2000" dirty="0"/>
              <a:t>DHT/NoSQL Database is used for Persistence and High Availability of </a:t>
            </a:r>
            <a:r>
              <a:rPr lang="en-US" sz="2000" dirty="0" smtClean="0"/>
              <a:t>Configuration</a:t>
            </a:r>
            <a:endParaRPr lang="en-US" sz="1200" dirty="0"/>
          </a:p>
          <a:p>
            <a:pPr marL="304672" indent="-304672">
              <a:spcAft>
                <a:spcPts val="600"/>
              </a:spcAft>
              <a:buFont typeface="+mj-lt"/>
              <a:buAutoNum type="arabicPeriod"/>
              <a:defRPr/>
            </a:pPr>
            <a:r>
              <a:rPr lang="en-US" sz="2000" dirty="0"/>
              <a:t>Schema Transformer “compiles” the high level data model to low level model for vRouter, Service Nodes, and Gateway </a:t>
            </a:r>
            <a:r>
              <a:rPr lang="en-US" sz="2000" dirty="0" smtClean="0"/>
              <a:t>Routers</a:t>
            </a:r>
          </a:p>
          <a:p>
            <a:pPr marL="304672" indent="-304672">
              <a:spcAft>
                <a:spcPts val="600"/>
              </a:spcAft>
              <a:buFont typeface="+mj-lt"/>
              <a:buAutoNum type="arabicPeriod"/>
              <a:defRPr/>
            </a:pPr>
            <a:r>
              <a:rPr lang="en-US" sz="2000" dirty="0" smtClean="0"/>
              <a:t>IF-MAP </a:t>
            </a:r>
            <a:r>
              <a:rPr lang="en-US" sz="2000" dirty="0"/>
              <a:t>is used to represent the data-model – Control Nodes subscribe to the subset of configuration </a:t>
            </a:r>
          </a:p>
        </p:txBody>
      </p:sp>
      <p:sp>
        <p:nvSpPr>
          <p:cNvPr id="60418" name="Rectangle 2"/>
          <p:cNvSpPr>
            <a:spLocks noChangeArrowheads="1"/>
          </p:cNvSpPr>
          <p:nvPr/>
        </p:nvSpPr>
        <p:spPr bwMode="auto">
          <a:xfrm>
            <a:off x="414431" y="3141171"/>
            <a:ext cx="4034063" cy="2668762"/>
          </a:xfrm>
          <a:prstGeom prst="rect">
            <a:avLst/>
          </a:prstGeom>
          <a:solidFill>
            <a:srgbClr val="95B3D7"/>
          </a:solidFill>
          <a:ln w="19050">
            <a:solidFill>
              <a:srgbClr val="000000"/>
            </a:solidFill>
            <a:miter lim="800000"/>
            <a:headEnd/>
            <a:tailEnd/>
          </a:ln>
        </p:spPr>
        <p:txBody>
          <a:bodyPr lIns="0" tIns="36574" rIns="97504" bIns="0"/>
          <a:lstStyle/>
          <a:p>
            <a:pPr algn="r">
              <a:spcAft>
                <a:spcPts val="1333"/>
              </a:spcAft>
            </a:pPr>
            <a:r>
              <a:rPr lang="en-US" sz="1600">
                <a:solidFill>
                  <a:srgbClr val="FFFFFF"/>
                </a:solidFill>
                <a:latin typeface="Calibri" charset="0"/>
                <a:cs typeface="Arial" charset="0"/>
              </a:rPr>
              <a:t>Configuration Node      </a:t>
            </a:r>
            <a:endParaRPr lang="en-US" sz="2800">
              <a:cs typeface="Arial" charset="0"/>
            </a:endParaRPr>
          </a:p>
        </p:txBody>
      </p:sp>
      <p:sp>
        <p:nvSpPr>
          <p:cNvPr id="60419" name="Rectangle 3"/>
          <p:cNvSpPr>
            <a:spLocks noChangeArrowheads="1"/>
          </p:cNvSpPr>
          <p:nvPr/>
        </p:nvSpPr>
        <p:spPr bwMode="auto">
          <a:xfrm>
            <a:off x="652287" y="3495580"/>
            <a:ext cx="1661831" cy="713572"/>
          </a:xfrm>
          <a:prstGeom prst="rect">
            <a:avLst/>
          </a:prstGeom>
          <a:solidFill>
            <a:srgbClr val="DBE5F1"/>
          </a:solidFill>
          <a:ln w="19050">
            <a:solidFill>
              <a:srgbClr val="000000"/>
            </a:solidFill>
            <a:miter lim="800000"/>
            <a:headEnd/>
            <a:tailEnd/>
          </a:ln>
        </p:spPr>
        <p:txBody>
          <a:bodyPr lIns="0" tIns="36574" rIns="0" bIns="0" anchor="ctr"/>
          <a:lstStyle/>
          <a:p>
            <a:pPr algn="ctr">
              <a:spcAft>
                <a:spcPts val="1333"/>
              </a:spcAft>
            </a:pPr>
            <a:r>
              <a:rPr lang="en-US" sz="1600" dirty="0">
                <a:solidFill>
                  <a:srgbClr val="282828"/>
                </a:solidFill>
                <a:latin typeface="Calibri" charset="0"/>
                <a:cs typeface="Arial" charset="0"/>
              </a:rPr>
              <a:t>REST API Server</a:t>
            </a:r>
            <a:endParaRPr lang="en-US" sz="2800" dirty="0">
              <a:solidFill>
                <a:srgbClr val="282828"/>
              </a:solidFill>
              <a:cs typeface="Arial" charset="0"/>
            </a:endParaRPr>
          </a:p>
        </p:txBody>
      </p:sp>
      <p:sp>
        <p:nvSpPr>
          <p:cNvPr id="60420" name="Rectangle 4"/>
          <p:cNvSpPr>
            <a:spLocks noChangeArrowheads="1"/>
          </p:cNvSpPr>
          <p:nvPr/>
        </p:nvSpPr>
        <p:spPr bwMode="auto">
          <a:xfrm>
            <a:off x="652287" y="4920347"/>
            <a:ext cx="1661831" cy="711195"/>
          </a:xfrm>
          <a:prstGeom prst="rect">
            <a:avLst/>
          </a:prstGeom>
          <a:solidFill>
            <a:srgbClr val="DBE5F1"/>
          </a:solidFill>
          <a:ln w="19050">
            <a:solidFill>
              <a:srgbClr val="000000"/>
            </a:solidFill>
            <a:miter lim="800000"/>
            <a:headEnd/>
            <a:tailEnd/>
          </a:ln>
        </p:spPr>
        <p:txBody>
          <a:bodyPr lIns="0" tIns="36574" rIns="0" bIns="0" anchor="ctr"/>
          <a:lstStyle/>
          <a:p>
            <a:pPr algn="ctr">
              <a:spcAft>
                <a:spcPts val="1333"/>
              </a:spcAft>
            </a:pPr>
            <a:r>
              <a:rPr lang="en-US" sz="1600" dirty="0">
                <a:solidFill>
                  <a:srgbClr val="282828"/>
                </a:solidFill>
                <a:latin typeface="Calibri" charset="0"/>
                <a:cs typeface="Arial" charset="0"/>
              </a:rPr>
              <a:t>Schema Transformer</a:t>
            </a:r>
            <a:endParaRPr lang="en-US" sz="2800" dirty="0">
              <a:solidFill>
                <a:srgbClr val="282828"/>
              </a:solidFill>
              <a:cs typeface="Arial" charset="0"/>
            </a:endParaRPr>
          </a:p>
        </p:txBody>
      </p:sp>
      <p:sp>
        <p:nvSpPr>
          <p:cNvPr id="60421" name="Rectangle 5"/>
          <p:cNvSpPr>
            <a:spLocks noChangeArrowheads="1"/>
          </p:cNvSpPr>
          <p:nvPr/>
        </p:nvSpPr>
        <p:spPr bwMode="auto">
          <a:xfrm>
            <a:off x="652287" y="1716406"/>
            <a:ext cx="1661831" cy="713572"/>
          </a:xfrm>
          <a:prstGeom prst="rect">
            <a:avLst/>
          </a:prstGeom>
          <a:solidFill>
            <a:srgbClr val="E1E1E1"/>
          </a:solidFill>
          <a:ln w="19050">
            <a:solidFill>
              <a:srgbClr val="000000"/>
            </a:solidFill>
            <a:miter lim="800000"/>
            <a:headEnd/>
            <a:tailEnd/>
          </a:ln>
        </p:spPr>
        <p:txBody>
          <a:bodyPr lIns="0" tIns="36574" rIns="0" bIns="0"/>
          <a:lstStyle/>
          <a:p>
            <a:pPr algn="ctr">
              <a:spcAft>
                <a:spcPts val="1333"/>
              </a:spcAft>
            </a:pPr>
            <a:r>
              <a:rPr lang="en-US" sz="1600" dirty="0">
                <a:latin typeface="Calibri" charset="0"/>
                <a:cs typeface="Arial" charset="0"/>
              </a:rPr>
              <a:t>Orchestrator</a:t>
            </a:r>
            <a:br>
              <a:rPr lang="en-US" sz="1600" dirty="0">
                <a:latin typeface="Calibri" charset="0"/>
                <a:cs typeface="Arial" charset="0"/>
              </a:rPr>
            </a:br>
            <a:r>
              <a:rPr lang="en-US" sz="1600" dirty="0">
                <a:latin typeface="Calibri" charset="0"/>
                <a:cs typeface="Arial" charset="0"/>
              </a:rPr>
              <a:t>(</a:t>
            </a:r>
            <a:r>
              <a:rPr lang="en-US" sz="1600" dirty="0" err="1">
                <a:latin typeface="Calibri" charset="0"/>
                <a:cs typeface="Arial" charset="0"/>
              </a:rPr>
              <a:t>OpenStack</a:t>
            </a:r>
            <a:r>
              <a:rPr lang="en-US" sz="1600" dirty="0">
                <a:latin typeface="Calibri" charset="0"/>
                <a:cs typeface="Arial" charset="0"/>
              </a:rPr>
              <a:t>)</a:t>
            </a:r>
            <a:endParaRPr lang="en-US" sz="2800" dirty="0">
              <a:cs typeface="Arial" charset="0"/>
            </a:endParaRPr>
          </a:p>
        </p:txBody>
      </p:sp>
      <p:cxnSp>
        <p:nvCxnSpPr>
          <p:cNvPr id="60422" name="AutoShape 6"/>
          <p:cNvCxnSpPr>
            <a:cxnSpLocks noChangeShapeType="1"/>
          </p:cNvCxnSpPr>
          <p:nvPr/>
        </p:nvCxnSpPr>
        <p:spPr bwMode="auto">
          <a:xfrm>
            <a:off x="1483203" y="2444252"/>
            <a:ext cx="3173" cy="1037059"/>
          </a:xfrm>
          <a:prstGeom prst="straightConnector1">
            <a:avLst/>
          </a:prstGeom>
          <a:noFill/>
          <a:ln w="28575">
            <a:solidFill>
              <a:schemeClr val="accent2"/>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60423" name="Rectangle 7"/>
          <p:cNvSpPr>
            <a:spLocks noChangeArrowheads="1"/>
          </p:cNvSpPr>
          <p:nvPr/>
        </p:nvSpPr>
        <p:spPr bwMode="auto">
          <a:xfrm>
            <a:off x="1445952" y="2662490"/>
            <a:ext cx="951430" cy="356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0" tIns="0" rIns="0" bIns="0" anchor="ctr"/>
          <a:lstStyle/>
          <a:p>
            <a:pPr>
              <a:spcAft>
                <a:spcPts val="1333"/>
              </a:spcAft>
            </a:pPr>
            <a:r>
              <a:rPr lang="en-US" sz="1600" dirty="0">
                <a:latin typeface="Calibri" charset="0"/>
                <a:cs typeface="Arial" charset="0"/>
              </a:rPr>
              <a:t>  REST</a:t>
            </a:r>
            <a:endParaRPr lang="en-US" sz="2800" dirty="0">
              <a:cs typeface="Arial" charset="0"/>
            </a:endParaRPr>
          </a:p>
        </p:txBody>
      </p:sp>
      <p:sp>
        <p:nvSpPr>
          <p:cNvPr id="60424" name="AutoShape 8"/>
          <p:cNvSpPr>
            <a:spLocks noChangeArrowheads="1"/>
          </p:cNvSpPr>
          <p:nvPr/>
        </p:nvSpPr>
        <p:spPr bwMode="auto">
          <a:xfrm>
            <a:off x="2786663" y="3495580"/>
            <a:ext cx="1186116" cy="713572"/>
          </a:xfrm>
          <a:prstGeom prst="can">
            <a:avLst>
              <a:gd name="adj" fmla="val 17023"/>
            </a:avLst>
          </a:prstGeom>
          <a:solidFill>
            <a:srgbClr val="DBE5F1"/>
          </a:solidFill>
          <a:ln w="19050">
            <a:solidFill>
              <a:srgbClr val="000000"/>
            </a:solidFill>
            <a:round/>
            <a:headEnd/>
            <a:tailEnd/>
          </a:ln>
        </p:spPr>
        <p:txBody>
          <a:bodyPr lIns="0" tIns="36574" rIns="0" bIns="0" anchor="ctr"/>
          <a:lstStyle/>
          <a:p>
            <a:pPr algn="ctr">
              <a:spcAft>
                <a:spcPts val="1333"/>
              </a:spcAft>
            </a:pPr>
            <a:r>
              <a:rPr lang="en-US" sz="1600" dirty="0">
                <a:solidFill>
                  <a:srgbClr val="282828"/>
                </a:solidFill>
                <a:latin typeface="Calibri" charset="0"/>
                <a:cs typeface="Arial" charset="0"/>
              </a:rPr>
              <a:t>DHT DB</a:t>
            </a:r>
            <a:endParaRPr lang="en-US" sz="2800" dirty="0">
              <a:solidFill>
                <a:srgbClr val="282828"/>
              </a:solidFill>
              <a:cs typeface="Arial" charset="0"/>
            </a:endParaRPr>
          </a:p>
        </p:txBody>
      </p:sp>
      <p:cxnSp>
        <p:nvCxnSpPr>
          <p:cNvPr id="60427" name="AutoShape 11"/>
          <p:cNvCxnSpPr>
            <a:cxnSpLocks noChangeShapeType="1"/>
          </p:cNvCxnSpPr>
          <p:nvPr/>
        </p:nvCxnSpPr>
        <p:spPr bwMode="auto">
          <a:xfrm>
            <a:off x="1483203" y="4223449"/>
            <a:ext cx="3173" cy="682651"/>
          </a:xfrm>
          <a:prstGeom prst="straightConnector1">
            <a:avLst/>
          </a:prstGeom>
          <a:noFill/>
          <a:ln w="28575">
            <a:solidFill>
              <a:srgbClr val="000000"/>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60426" name="Rectangle 10"/>
          <p:cNvSpPr>
            <a:spLocks noChangeArrowheads="1"/>
          </p:cNvSpPr>
          <p:nvPr/>
        </p:nvSpPr>
        <p:spPr bwMode="auto">
          <a:xfrm>
            <a:off x="2551977" y="4920347"/>
            <a:ext cx="1658658" cy="711195"/>
          </a:xfrm>
          <a:prstGeom prst="rect">
            <a:avLst/>
          </a:prstGeom>
          <a:solidFill>
            <a:srgbClr val="DBE5F1"/>
          </a:solidFill>
          <a:ln w="19050">
            <a:solidFill>
              <a:srgbClr val="000000"/>
            </a:solidFill>
            <a:miter lim="800000"/>
            <a:headEnd/>
            <a:tailEnd/>
          </a:ln>
        </p:spPr>
        <p:txBody>
          <a:bodyPr lIns="0" tIns="36574" rIns="0" bIns="0" anchor="ctr"/>
          <a:lstStyle/>
          <a:p>
            <a:pPr algn="ctr">
              <a:spcAft>
                <a:spcPts val="1333"/>
              </a:spcAft>
            </a:pPr>
            <a:r>
              <a:rPr lang="en-US" sz="1600" dirty="0">
                <a:solidFill>
                  <a:srgbClr val="282828"/>
                </a:solidFill>
                <a:latin typeface="Calibri" charset="0"/>
                <a:cs typeface="Arial" charset="0"/>
              </a:rPr>
              <a:t>IF-MAP</a:t>
            </a:r>
            <a:br>
              <a:rPr lang="en-US" sz="1600" dirty="0">
                <a:solidFill>
                  <a:srgbClr val="282828"/>
                </a:solidFill>
                <a:latin typeface="Calibri" charset="0"/>
                <a:cs typeface="Arial" charset="0"/>
              </a:rPr>
            </a:br>
            <a:r>
              <a:rPr lang="en-US" sz="1600" dirty="0">
                <a:solidFill>
                  <a:srgbClr val="282828"/>
                </a:solidFill>
                <a:latin typeface="Calibri" charset="0"/>
                <a:cs typeface="Arial" charset="0"/>
              </a:rPr>
              <a:t>server</a:t>
            </a:r>
            <a:endParaRPr lang="en-US" sz="2800" dirty="0">
              <a:solidFill>
                <a:srgbClr val="282828"/>
              </a:solidFill>
              <a:cs typeface="Arial" charset="0"/>
            </a:endParaRPr>
          </a:p>
        </p:txBody>
      </p:sp>
      <p:cxnSp>
        <p:nvCxnSpPr>
          <p:cNvPr id="60428" name="AutoShape 12"/>
          <p:cNvCxnSpPr>
            <a:cxnSpLocks noChangeShapeType="1"/>
          </p:cNvCxnSpPr>
          <p:nvPr/>
        </p:nvCxnSpPr>
        <p:spPr bwMode="auto">
          <a:xfrm>
            <a:off x="3379720" y="4561181"/>
            <a:ext cx="3173" cy="344892"/>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xmlns="">
                <a:noFill/>
              </a14:hiddenFill>
            </a:ext>
          </a:extLst>
        </p:spPr>
      </p:cxnSp>
      <p:cxnSp>
        <p:nvCxnSpPr>
          <p:cNvPr id="60429" name="AutoShape 13"/>
          <p:cNvCxnSpPr>
            <a:cxnSpLocks noChangeShapeType="1"/>
          </p:cNvCxnSpPr>
          <p:nvPr/>
        </p:nvCxnSpPr>
        <p:spPr bwMode="auto">
          <a:xfrm flipH="1" flipV="1">
            <a:off x="2333148" y="4209152"/>
            <a:ext cx="1046573" cy="352029"/>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xmlns="">
                <a:noFill/>
              </a14:hiddenFill>
            </a:ext>
          </a:extLst>
        </p:spPr>
      </p:cxnSp>
      <p:cxnSp>
        <p:nvCxnSpPr>
          <p:cNvPr id="60430" name="AutoShape 14"/>
          <p:cNvCxnSpPr>
            <a:cxnSpLocks noChangeShapeType="1"/>
          </p:cNvCxnSpPr>
          <p:nvPr/>
        </p:nvCxnSpPr>
        <p:spPr bwMode="auto">
          <a:xfrm>
            <a:off x="2333147" y="3852365"/>
            <a:ext cx="434488" cy="0"/>
          </a:xfrm>
          <a:prstGeom prst="straightConnector1">
            <a:avLst/>
          </a:prstGeom>
          <a:noFill/>
          <a:ln w="28575">
            <a:solidFill>
              <a:srgbClr val="000000"/>
            </a:solidFill>
            <a:round/>
            <a:headEnd type="triangle" w="med" len="med"/>
            <a:tailEnd type="triangle" w="med" len="med"/>
          </a:ln>
          <a:extLst>
            <a:ext uri="{909E8E84-426E-40dd-AFC4-6F175D3DCCD1}">
              <a14:hiddenFill xmlns:a14="http://schemas.microsoft.com/office/drawing/2010/main" xmlns="">
                <a:noFill/>
              </a14:hiddenFill>
            </a:ext>
          </a:extLst>
        </p:spPr>
      </p:cxnSp>
      <p:grpSp>
        <p:nvGrpSpPr>
          <p:cNvPr id="60433" name="Group 17"/>
          <p:cNvGrpSpPr>
            <a:grpSpLocks/>
          </p:cNvGrpSpPr>
          <p:nvPr/>
        </p:nvGrpSpPr>
        <p:grpSpPr bwMode="auto">
          <a:xfrm rot="5393606" flipV="1">
            <a:off x="6827397" y="4429566"/>
            <a:ext cx="532801" cy="91973"/>
            <a:chOff x="6676" y="-449"/>
            <a:chExt cx="1309" cy="187"/>
          </a:xfrm>
          <a:solidFill>
            <a:schemeClr val="accent2"/>
          </a:solidFill>
        </p:grpSpPr>
        <p:sp>
          <p:nvSpPr>
            <p:cNvPr id="69669" name="Oval 18"/>
            <p:cNvSpPr>
              <a:spLocks noChangeArrowheads="1"/>
            </p:cNvSpPr>
            <p:nvPr/>
          </p:nvSpPr>
          <p:spPr bwMode="auto">
            <a:xfrm>
              <a:off x="6676" y="-449"/>
              <a:ext cx="187" cy="187"/>
            </a:xfrm>
            <a:prstGeom prst="ellipse">
              <a:avLst/>
            </a:prstGeom>
            <a:grpFill/>
            <a:ln w="0">
              <a:solidFill>
                <a:srgbClr val="000000"/>
              </a:solidFill>
              <a:round/>
              <a:headEnd/>
              <a:tailEnd/>
            </a:ln>
            <a:extLst/>
          </p:spPr>
          <p:txBody>
            <a:bodyPr anchor="ctr"/>
            <a:lstStyle/>
            <a:p>
              <a:endParaRPr lang="en-US" sz="2800"/>
            </a:p>
          </p:txBody>
        </p:sp>
        <p:sp>
          <p:nvSpPr>
            <p:cNvPr id="69670" name="Oval 19"/>
            <p:cNvSpPr>
              <a:spLocks noChangeArrowheads="1"/>
            </p:cNvSpPr>
            <p:nvPr/>
          </p:nvSpPr>
          <p:spPr bwMode="auto">
            <a:xfrm>
              <a:off x="7050" y="-449"/>
              <a:ext cx="187" cy="187"/>
            </a:xfrm>
            <a:prstGeom prst="ellipse">
              <a:avLst/>
            </a:prstGeom>
            <a:grpFill/>
            <a:ln w="0">
              <a:solidFill>
                <a:srgbClr val="000000"/>
              </a:solidFill>
              <a:round/>
              <a:headEnd/>
              <a:tailEnd/>
            </a:ln>
            <a:extLst/>
          </p:spPr>
          <p:txBody>
            <a:bodyPr anchor="ctr"/>
            <a:lstStyle/>
            <a:p>
              <a:endParaRPr lang="en-US" sz="2800"/>
            </a:p>
          </p:txBody>
        </p:sp>
        <p:sp>
          <p:nvSpPr>
            <p:cNvPr id="69671" name="Oval 20"/>
            <p:cNvSpPr>
              <a:spLocks noChangeArrowheads="1"/>
            </p:cNvSpPr>
            <p:nvPr/>
          </p:nvSpPr>
          <p:spPr bwMode="auto">
            <a:xfrm>
              <a:off x="7424" y="-449"/>
              <a:ext cx="187" cy="187"/>
            </a:xfrm>
            <a:prstGeom prst="ellipse">
              <a:avLst/>
            </a:prstGeom>
            <a:grpFill/>
            <a:ln w="0">
              <a:solidFill>
                <a:srgbClr val="000000"/>
              </a:solidFill>
              <a:round/>
              <a:headEnd/>
              <a:tailEnd/>
            </a:ln>
            <a:extLst/>
          </p:spPr>
          <p:txBody>
            <a:bodyPr anchor="ctr"/>
            <a:lstStyle/>
            <a:p>
              <a:endParaRPr lang="en-US" sz="2800"/>
            </a:p>
          </p:txBody>
        </p:sp>
        <p:sp>
          <p:nvSpPr>
            <p:cNvPr id="69672" name="Oval 21"/>
            <p:cNvSpPr>
              <a:spLocks noChangeArrowheads="1"/>
            </p:cNvSpPr>
            <p:nvPr/>
          </p:nvSpPr>
          <p:spPr bwMode="auto">
            <a:xfrm>
              <a:off x="7798" y="-449"/>
              <a:ext cx="187" cy="187"/>
            </a:xfrm>
            <a:prstGeom prst="ellipse">
              <a:avLst/>
            </a:prstGeom>
            <a:grpFill/>
            <a:ln w="0">
              <a:solidFill>
                <a:srgbClr val="000000"/>
              </a:solidFill>
              <a:round/>
              <a:headEnd/>
              <a:tailEnd/>
            </a:ln>
            <a:extLst/>
          </p:spPr>
          <p:txBody>
            <a:bodyPr anchor="ctr"/>
            <a:lstStyle/>
            <a:p>
              <a:endParaRPr lang="en-US" sz="2800"/>
            </a:p>
          </p:txBody>
        </p:sp>
      </p:grpSp>
      <p:cxnSp>
        <p:nvCxnSpPr>
          <p:cNvPr id="60438" name="AutoShape 22"/>
          <p:cNvCxnSpPr>
            <a:cxnSpLocks noChangeShapeType="1"/>
            <a:stCxn id="60418" idx="3"/>
          </p:cNvCxnSpPr>
          <p:nvPr/>
        </p:nvCxnSpPr>
        <p:spPr bwMode="auto">
          <a:xfrm flipV="1">
            <a:off x="4448494" y="3543149"/>
            <a:ext cx="1668174" cy="932401"/>
          </a:xfrm>
          <a:prstGeom prst="straightConnector1">
            <a:avLst/>
          </a:prstGeom>
          <a:noFill/>
          <a:ln w="28575">
            <a:solidFill>
              <a:schemeClr val="accent2"/>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60439" name="AutoShape 23"/>
          <p:cNvCxnSpPr>
            <a:cxnSpLocks noChangeShapeType="1"/>
            <a:stCxn id="60418" idx="3"/>
          </p:cNvCxnSpPr>
          <p:nvPr/>
        </p:nvCxnSpPr>
        <p:spPr bwMode="auto">
          <a:xfrm>
            <a:off x="4448494" y="4475576"/>
            <a:ext cx="1744288" cy="872937"/>
          </a:xfrm>
          <a:prstGeom prst="straightConnector1">
            <a:avLst/>
          </a:prstGeom>
          <a:noFill/>
          <a:ln w="28575">
            <a:solidFill>
              <a:schemeClr val="accent2"/>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60440" name="AutoShape 24"/>
          <p:cNvCxnSpPr>
            <a:cxnSpLocks noChangeShapeType="1"/>
          </p:cNvCxnSpPr>
          <p:nvPr/>
        </p:nvCxnSpPr>
        <p:spPr bwMode="auto">
          <a:xfrm flipH="1">
            <a:off x="2076262" y="5645835"/>
            <a:ext cx="1303458" cy="1215452"/>
          </a:xfrm>
          <a:prstGeom prst="straightConnector1">
            <a:avLst/>
          </a:prstGeom>
          <a:noFill/>
          <a:ln w="28575">
            <a:solidFill>
              <a:schemeClr val="accent2"/>
            </a:solidFill>
            <a:round/>
            <a:headEnd type="triangle" w="med" len="med"/>
            <a:tailEnd type="triangle" w="med" len="med"/>
          </a:ln>
          <a:extLst>
            <a:ext uri="{909E8E84-426E-40dd-AFC4-6F175D3DCCD1}">
              <a14:hiddenFill xmlns:a14="http://schemas.microsoft.com/office/drawing/2010/main" xmlns="">
                <a:noFill/>
              </a14:hiddenFill>
            </a:ext>
          </a:extLst>
        </p:spPr>
      </p:cxnSp>
      <p:grpSp>
        <p:nvGrpSpPr>
          <p:cNvPr id="60441" name="Group 25"/>
          <p:cNvGrpSpPr>
            <a:grpSpLocks/>
          </p:cNvGrpSpPr>
          <p:nvPr/>
        </p:nvGrpSpPr>
        <p:grpSpPr bwMode="auto">
          <a:xfrm flipV="1">
            <a:off x="2995977" y="6987328"/>
            <a:ext cx="710401" cy="66600"/>
            <a:chOff x="6676" y="-449"/>
            <a:chExt cx="1309" cy="187"/>
          </a:xfrm>
          <a:solidFill>
            <a:schemeClr val="accent2"/>
          </a:solidFill>
        </p:grpSpPr>
        <p:sp>
          <p:nvSpPr>
            <p:cNvPr id="69665" name="Oval 26"/>
            <p:cNvSpPr>
              <a:spLocks noChangeArrowheads="1"/>
            </p:cNvSpPr>
            <p:nvPr/>
          </p:nvSpPr>
          <p:spPr bwMode="auto">
            <a:xfrm>
              <a:off x="6676" y="-449"/>
              <a:ext cx="187" cy="187"/>
            </a:xfrm>
            <a:prstGeom prst="ellipse">
              <a:avLst/>
            </a:prstGeom>
            <a:grpFill/>
            <a:ln w="0">
              <a:solidFill>
                <a:schemeClr val="accent2"/>
              </a:solidFill>
              <a:round/>
              <a:headEnd/>
              <a:tailEnd/>
            </a:ln>
            <a:extLst/>
          </p:spPr>
          <p:txBody>
            <a:bodyPr anchor="ctr"/>
            <a:lstStyle/>
            <a:p>
              <a:endParaRPr lang="en-US" sz="2800"/>
            </a:p>
          </p:txBody>
        </p:sp>
        <p:sp>
          <p:nvSpPr>
            <p:cNvPr id="69666" name="Oval 27"/>
            <p:cNvSpPr>
              <a:spLocks noChangeArrowheads="1"/>
            </p:cNvSpPr>
            <p:nvPr/>
          </p:nvSpPr>
          <p:spPr bwMode="auto">
            <a:xfrm>
              <a:off x="7050" y="-449"/>
              <a:ext cx="187" cy="187"/>
            </a:xfrm>
            <a:prstGeom prst="ellipse">
              <a:avLst/>
            </a:prstGeom>
            <a:grpFill/>
            <a:ln w="0">
              <a:solidFill>
                <a:schemeClr val="accent2"/>
              </a:solidFill>
              <a:round/>
              <a:headEnd/>
              <a:tailEnd/>
            </a:ln>
            <a:extLst/>
          </p:spPr>
          <p:txBody>
            <a:bodyPr anchor="ctr"/>
            <a:lstStyle/>
            <a:p>
              <a:endParaRPr lang="en-US" sz="2800"/>
            </a:p>
          </p:txBody>
        </p:sp>
        <p:sp>
          <p:nvSpPr>
            <p:cNvPr id="69667" name="Oval 28"/>
            <p:cNvSpPr>
              <a:spLocks noChangeArrowheads="1"/>
            </p:cNvSpPr>
            <p:nvPr/>
          </p:nvSpPr>
          <p:spPr bwMode="auto">
            <a:xfrm>
              <a:off x="7424" y="-449"/>
              <a:ext cx="187" cy="187"/>
            </a:xfrm>
            <a:prstGeom prst="ellipse">
              <a:avLst/>
            </a:prstGeom>
            <a:grpFill/>
            <a:ln w="0">
              <a:solidFill>
                <a:schemeClr val="accent2"/>
              </a:solidFill>
              <a:round/>
              <a:headEnd/>
              <a:tailEnd/>
            </a:ln>
            <a:extLst/>
          </p:spPr>
          <p:txBody>
            <a:bodyPr anchor="ctr"/>
            <a:lstStyle/>
            <a:p>
              <a:endParaRPr lang="en-US" sz="2800"/>
            </a:p>
          </p:txBody>
        </p:sp>
        <p:sp>
          <p:nvSpPr>
            <p:cNvPr id="69668" name="Oval 29"/>
            <p:cNvSpPr>
              <a:spLocks noChangeArrowheads="1"/>
            </p:cNvSpPr>
            <p:nvPr/>
          </p:nvSpPr>
          <p:spPr bwMode="auto">
            <a:xfrm>
              <a:off x="7798" y="-449"/>
              <a:ext cx="187" cy="187"/>
            </a:xfrm>
            <a:prstGeom prst="ellipse">
              <a:avLst/>
            </a:prstGeom>
            <a:grpFill/>
            <a:ln w="0">
              <a:solidFill>
                <a:schemeClr val="accent2"/>
              </a:solidFill>
              <a:round/>
              <a:headEnd/>
              <a:tailEnd/>
            </a:ln>
            <a:extLst/>
          </p:spPr>
          <p:txBody>
            <a:bodyPr anchor="ctr"/>
            <a:lstStyle/>
            <a:p>
              <a:endParaRPr lang="en-US" sz="2800"/>
            </a:p>
          </p:txBody>
        </p:sp>
      </p:grpSp>
      <p:sp>
        <p:nvSpPr>
          <p:cNvPr id="60446" name="Rectangle 30"/>
          <p:cNvSpPr>
            <a:spLocks noChangeArrowheads="1"/>
          </p:cNvSpPr>
          <p:nvPr/>
        </p:nvSpPr>
        <p:spPr bwMode="auto">
          <a:xfrm>
            <a:off x="1365861" y="6875560"/>
            <a:ext cx="1420802" cy="535179"/>
          </a:xfrm>
          <a:prstGeom prst="rect">
            <a:avLst/>
          </a:prstGeom>
          <a:solidFill>
            <a:srgbClr val="CFE4FF"/>
          </a:solidFill>
          <a:ln w="19050">
            <a:solidFill>
              <a:srgbClr val="000000"/>
            </a:solidFill>
            <a:miter lim="800000"/>
            <a:headEnd/>
            <a:tailEnd/>
          </a:ln>
        </p:spPr>
        <p:txBody>
          <a:bodyPr lIns="0" tIns="36574" rIns="0" bIns="0"/>
          <a:lstStyle/>
          <a:p>
            <a:pPr algn="ctr">
              <a:spcAft>
                <a:spcPts val="1333"/>
              </a:spcAft>
            </a:pPr>
            <a:r>
              <a:rPr lang="en-US" sz="1600">
                <a:latin typeface="Calibri" charset="0"/>
                <a:cs typeface="Arial" charset="0"/>
              </a:rPr>
              <a:t>Control</a:t>
            </a:r>
            <a:br>
              <a:rPr lang="en-US" sz="1600">
                <a:latin typeface="Calibri" charset="0"/>
                <a:cs typeface="Arial" charset="0"/>
              </a:rPr>
            </a:br>
            <a:r>
              <a:rPr lang="en-US" sz="1600">
                <a:latin typeface="Calibri" charset="0"/>
                <a:cs typeface="Arial" charset="0"/>
              </a:rPr>
              <a:t> Node</a:t>
            </a:r>
            <a:endParaRPr lang="en-US" sz="2800">
              <a:cs typeface="Arial" charset="0"/>
            </a:endParaRPr>
          </a:p>
        </p:txBody>
      </p:sp>
      <p:sp>
        <p:nvSpPr>
          <p:cNvPr id="60447" name="Rectangle 31"/>
          <p:cNvSpPr>
            <a:spLocks noChangeArrowheads="1"/>
          </p:cNvSpPr>
          <p:nvPr/>
        </p:nvSpPr>
        <p:spPr bwMode="auto">
          <a:xfrm>
            <a:off x="3975949" y="6875560"/>
            <a:ext cx="1423975" cy="535179"/>
          </a:xfrm>
          <a:prstGeom prst="rect">
            <a:avLst/>
          </a:prstGeom>
          <a:solidFill>
            <a:srgbClr val="CFE4FF"/>
          </a:solidFill>
          <a:ln w="19050">
            <a:solidFill>
              <a:srgbClr val="000000"/>
            </a:solidFill>
            <a:miter lim="800000"/>
            <a:headEnd/>
            <a:tailEnd/>
          </a:ln>
        </p:spPr>
        <p:txBody>
          <a:bodyPr lIns="0" tIns="36574" rIns="0" bIns="0"/>
          <a:lstStyle/>
          <a:p>
            <a:pPr algn="ctr">
              <a:spcAft>
                <a:spcPts val="1333"/>
              </a:spcAft>
            </a:pPr>
            <a:r>
              <a:rPr lang="en-US" sz="1600">
                <a:latin typeface="Calibri" charset="0"/>
                <a:cs typeface="Arial" charset="0"/>
              </a:rPr>
              <a:t>Control</a:t>
            </a:r>
            <a:br>
              <a:rPr lang="en-US" sz="1600">
                <a:latin typeface="Calibri" charset="0"/>
                <a:cs typeface="Arial" charset="0"/>
              </a:rPr>
            </a:br>
            <a:r>
              <a:rPr lang="en-US" sz="1600">
                <a:latin typeface="Calibri" charset="0"/>
                <a:cs typeface="Arial" charset="0"/>
              </a:rPr>
              <a:t>Node</a:t>
            </a:r>
            <a:endParaRPr lang="en-US" sz="2800">
              <a:cs typeface="Arial" charset="0"/>
            </a:endParaRPr>
          </a:p>
        </p:txBody>
      </p:sp>
      <p:cxnSp>
        <p:nvCxnSpPr>
          <p:cNvPr id="60448" name="AutoShape 32"/>
          <p:cNvCxnSpPr>
            <a:cxnSpLocks noChangeShapeType="1"/>
          </p:cNvCxnSpPr>
          <p:nvPr/>
        </p:nvCxnSpPr>
        <p:spPr bwMode="auto">
          <a:xfrm>
            <a:off x="3379720" y="5645835"/>
            <a:ext cx="1306630" cy="1215452"/>
          </a:xfrm>
          <a:prstGeom prst="straightConnector1">
            <a:avLst/>
          </a:prstGeom>
          <a:noFill/>
          <a:ln w="28575">
            <a:solidFill>
              <a:schemeClr val="accent2"/>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60449" name="Rectangle 33"/>
          <p:cNvSpPr>
            <a:spLocks noChangeArrowheads="1"/>
          </p:cNvSpPr>
          <p:nvPr/>
        </p:nvSpPr>
        <p:spPr bwMode="auto">
          <a:xfrm>
            <a:off x="4600723" y="6342734"/>
            <a:ext cx="948257" cy="3544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0" tIns="0" rIns="0" bIns="0" anchor="ctr"/>
          <a:lstStyle/>
          <a:p>
            <a:pPr algn="ctr">
              <a:spcAft>
                <a:spcPts val="1333"/>
              </a:spcAft>
            </a:pPr>
            <a:r>
              <a:rPr lang="en-US" sz="1600">
                <a:latin typeface="Calibri" charset="0"/>
                <a:cs typeface="Arial" charset="0"/>
              </a:rPr>
              <a:t>IF-MAP</a:t>
            </a:r>
            <a:endParaRPr lang="en-US" sz="2800">
              <a:cs typeface="Arial" charset="0"/>
            </a:endParaRPr>
          </a:p>
        </p:txBody>
      </p:sp>
      <p:sp>
        <p:nvSpPr>
          <p:cNvPr id="60450" name="Oval 34"/>
          <p:cNvSpPr>
            <a:spLocks noChangeArrowheads="1"/>
          </p:cNvSpPr>
          <p:nvPr/>
        </p:nvSpPr>
        <p:spPr bwMode="auto">
          <a:xfrm>
            <a:off x="2314118" y="6349867"/>
            <a:ext cx="2147061" cy="178393"/>
          </a:xfrm>
          <a:prstGeom prst="ellipse">
            <a:avLst/>
          </a:prstGeom>
          <a:noFill/>
          <a:ln w="12700">
            <a:solidFill>
              <a:schemeClr val="accent2"/>
            </a:solidFill>
            <a:prstDash val="sysDot"/>
            <a:round/>
            <a:headEnd/>
            <a:tailEnd/>
          </a:ln>
          <a:extLst>
            <a:ext uri="{909E8E84-426E-40dd-AFC4-6F175D3DCCD1}">
              <a14:hiddenFill xmlns:a14="http://schemas.microsoft.com/office/drawing/2010/main" xmlns="">
                <a:solidFill>
                  <a:srgbClr val="FFFFFF"/>
                </a:solidFill>
              </a14:hiddenFill>
            </a:ext>
          </a:extLst>
        </p:spPr>
        <p:txBody>
          <a:bodyPr lIns="121877" tIns="60938" rIns="121877" bIns="60938" anchor="ctr"/>
          <a:lstStyle/>
          <a:p>
            <a:endParaRPr lang="en-US" sz="2800"/>
          </a:p>
        </p:txBody>
      </p:sp>
      <p:sp>
        <p:nvSpPr>
          <p:cNvPr id="60452" name="Rectangle 36"/>
          <p:cNvSpPr>
            <a:spLocks noChangeArrowheads="1"/>
          </p:cNvSpPr>
          <p:nvPr/>
        </p:nvSpPr>
        <p:spPr bwMode="auto">
          <a:xfrm>
            <a:off x="4423122" y="5174879"/>
            <a:ext cx="1731602" cy="623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0" tIns="0" rIns="0" bIns="0" anchor="ctr"/>
          <a:lstStyle/>
          <a:p>
            <a:pPr algn="ctr">
              <a:spcAft>
                <a:spcPts val="1333"/>
              </a:spcAft>
            </a:pPr>
            <a:r>
              <a:rPr lang="en-US" sz="1600">
                <a:latin typeface="Calibri" charset="0"/>
                <a:cs typeface="Arial" charset="0"/>
              </a:rPr>
              <a:t>Distributed Synchronization</a:t>
            </a:r>
            <a:endParaRPr lang="en-US" sz="2800">
              <a:cs typeface="Arial" charset="0"/>
            </a:endParaRPr>
          </a:p>
        </p:txBody>
      </p:sp>
      <p:sp>
        <p:nvSpPr>
          <p:cNvPr id="60453" name="Oval 37"/>
          <p:cNvSpPr>
            <a:spLocks noChangeArrowheads="1"/>
          </p:cNvSpPr>
          <p:nvPr/>
        </p:nvSpPr>
        <p:spPr bwMode="auto">
          <a:xfrm>
            <a:off x="5158895" y="3595483"/>
            <a:ext cx="339342" cy="1686408"/>
          </a:xfrm>
          <a:prstGeom prst="ellipse">
            <a:avLst/>
          </a:prstGeom>
          <a:noFill/>
          <a:ln w="12700">
            <a:solidFill>
              <a:schemeClr val="accent2"/>
            </a:solidFill>
            <a:prstDash val="sysDot"/>
            <a:round/>
            <a:headEnd/>
            <a:tailEnd/>
          </a:ln>
          <a:extLst>
            <a:ext uri="{909E8E84-426E-40dd-AFC4-6F175D3DCCD1}">
              <a14:hiddenFill xmlns:a14="http://schemas.microsoft.com/office/drawing/2010/main" xmlns="">
                <a:solidFill>
                  <a:srgbClr val="FFFFFF"/>
                </a:solidFill>
              </a14:hiddenFill>
            </a:ext>
          </a:extLst>
        </p:spPr>
        <p:txBody>
          <a:bodyPr lIns="121877" tIns="60938" rIns="121877" bIns="60938" anchor="ctr"/>
          <a:lstStyle/>
          <a:p>
            <a:endParaRPr lang="en-US" sz="2800"/>
          </a:p>
        </p:txBody>
      </p:sp>
      <p:sp>
        <p:nvSpPr>
          <p:cNvPr id="60425" name="AutoShape 9"/>
          <p:cNvSpPr>
            <a:spLocks noChangeArrowheads="1"/>
          </p:cNvSpPr>
          <p:nvPr/>
        </p:nvSpPr>
        <p:spPr bwMode="auto">
          <a:xfrm>
            <a:off x="652287" y="4416090"/>
            <a:ext cx="1661831" cy="275915"/>
          </a:xfrm>
          <a:prstGeom prst="leftRightArrow">
            <a:avLst>
              <a:gd name="adj1" fmla="val 100000"/>
              <a:gd name="adj2" fmla="val 21812"/>
            </a:avLst>
          </a:prstGeom>
          <a:solidFill>
            <a:srgbClr val="DBE5F1"/>
          </a:solidFill>
          <a:ln w="19050">
            <a:solidFill>
              <a:srgbClr val="000000"/>
            </a:solidFill>
            <a:miter lim="800000"/>
            <a:headEnd/>
            <a:tailEnd/>
          </a:ln>
        </p:spPr>
        <p:txBody>
          <a:bodyPr lIns="0" tIns="36574" rIns="0" bIns="0" anchor="ctr"/>
          <a:lstStyle/>
          <a:p>
            <a:pPr algn="ctr">
              <a:spcAft>
                <a:spcPts val="1333"/>
              </a:spcAft>
            </a:pPr>
            <a:r>
              <a:rPr lang="en-US" sz="1600" dirty="0">
                <a:solidFill>
                  <a:srgbClr val="282828"/>
                </a:solidFill>
                <a:latin typeface="Calibri" charset="0"/>
                <a:cs typeface="Arial" charset="0"/>
              </a:rPr>
              <a:t>Message Bus</a:t>
            </a:r>
            <a:endParaRPr lang="en-US" sz="2800" dirty="0">
              <a:solidFill>
                <a:srgbClr val="282828"/>
              </a:solidFill>
              <a:cs typeface="Arial" charset="0"/>
            </a:endParaRPr>
          </a:p>
        </p:txBody>
      </p:sp>
      <p:pic>
        <p:nvPicPr>
          <p:cNvPr id="3" name="Picture 2"/>
          <p:cNvPicPr>
            <a:picLocks noChangeAspect="1"/>
          </p:cNvPicPr>
          <p:nvPr/>
        </p:nvPicPr>
        <p:blipFill>
          <a:blip r:embed="rId4"/>
          <a:stretch>
            <a:fillRect/>
          </a:stretch>
        </p:blipFill>
        <p:spPr>
          <a:xfrm>
            <a:off x="6184537" y="2995748"/>
            <a:ext cx="1879600" cy="1163822"/>
          </a:xfrm>
          <a:prstGeom prst="rect">
            <a:avLst/>
          </a:prstGeom>
        </p:spPr>
      </p:pic>
      <p:pic>
        <p:nvPicPr>
          <p:cNvPr id="56" name="Picture 55"/>
          <p:cNvPicPr>
            <a:picLocks noChangeAspect="1"/>
          </p:cNvPicPr>
          <p:nvPr/>
        </p:nvPicPr>
        <p:blipFill>
          <a:blip r:embed="rId4"/>
          <a:stretch>
            <a:fillRect/>
          </a:stretch>
        </p:blipFill>
        <p:spPr>
          <a:xfrm>
            <a:off x="6184537" y="4789714"/>
            <a:ext cx="1879600" cy="1163822"/>
          </a:xfrm>
          <a:prstGeom prst="rect">
            <a:avLst/>
          </a:prstGeom>
        </p:spPr>
      </p:pic>
      <p:pic>
        <p:nvPicPr>
          <p:cNvPr id="40" name="Picture 39"/>
          <p:cNvPicPr>
            <a:picLocks noChangeAspect="1"/>
          </p:cNvPicPr>
          <p:nvPr/>
        </p:nvPicPr>
        <p:blipFill>
          <a:blip r:embed="rId5"/>
          <a:stretch>
            <a:fillRect/>
          </a:stretch>
        </p:blipFill>
        <p:spPr>
          <a:xfrm>
            <a:off x="11634402" y="263268"/>
            <a:ext cx="2705100" cy="635000"/>
          </a:xfrm>
          <a:prstGeom prst="rect">
            <a:avLst/>
          </a:prstGeom>
        </p:spPr>
      </p:pic>
    </p:spTree>
    <p:custDataLst>
      <p:tags r:id="rId1"/>
    </p:custDataLst>
    <p:extLst>
      <p:ext uri="{BB962C8B-B14F-4D97-AF65-F5344CB8AC3E}">
        <p14:creationId xmlns:p14="http://schemas.microsoft.com/office/powerpoint/2010/main" val="4447021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84925" y="483969"/>
            <a:ext cx="13167363" cy="691215"/>
          </a:xfrm>
        </p:spPr>
        <p:txBody>
          <a:bodyPr/>
          <a:lstStyle/>
          <a:p>
            <a:r>
              <a:rPr lang="en-US" dirty="0" smtClean="0"/>
              <a:t>Interaction with OpenStack</a:t>
            </a:r>
            <a:endParaRPr lang="en-US" dirty="0"/>
          </a:p>
        </p:txBody>
      </p:sp>
      <p:sp>
        <p:nvSpPr>
          <p:cNvPr id="61" name="Rounded Rectangle 60"/>
          <p:cNvSpPr/>
          <p:nvPr/>
        </p:nvSpPr>
        <p:spPr>
          <a:xfrm>
            <a:off x="1635999" y="1366517"/>
            <a:ext cx="6447560" cy="3066288"/>
          </a:xfrm>
          <a:prstGeom prst="roundRect">
            <a:avLst>
              <a:gd name="adj" fmla="val 9401"/>
            </a:avLst>
          </a:prstGeom>
          <a:solidFill>
            <a:srgbClr val="A0B9C8">
              <a:alpha val="5098"/>
            </a:srgbClr>
          </a:solidFill>
          <a:ln w="25400" cap="flat" cmpd="sng" algn="ctr">
            <a:solidFill>
              <a:srgbClr val="A6A6A6"/>
            </a:solidFill>
            <a:prstDash val="dash"/>
          </a:ln>
          <a:effectLst/>
        </p:spPr>
        <p:txBody>
          <a:bodyPr lIns="0" tIns="0" rIns="0" bIns="0" rtlCol="0" anchor="t" anchorCtr="0"/>
          <a:lstStyle/>
          <a:p>
            <a:pPr defTabSz="821054">
              <a:spcAft>
                <a:spcPts val="600"/>
              </a:spcAft>
            </a:pPr>
            <a:r>
              <a:rPr lang="en-US" sz="2000" kern="0" dirty="0">
                <a:solidFill>
                  <a:srgbClr val="3C3C3C"/>
                </a:solidFill>
                <a:latin typeface="Arial"/>
              </a:rPr>
              <a:t>OpenStack</a:t>
            </a:r>
          </a:p>
        </p:txBody>
      </p:sp>
      <p:sp>
        <p:nvSpPr>
          <p:cNvPr id="62" name="Rectangle 61"/>
          <p:cNvSpPr/>
          <p:nvPr/>
        </p:nvSpPr>
        <p:spPr>
          <a:xfrm>
            <a:off x="5625953" y="5330352"/>
            <a:ext cx="5714251" cy="2601168"/>
          </a:xfrm>
          <a:prstGeom prst="rect">
            <a:avLst/>
          </a:prstGeom>
          <a:solidFill>
            <a:srgbClr val="FFFFFF"/>
          </a:solidFill>
          <a:ln w="9525" cap="flat" cmpd="sng" algn="ctr">
            <a:solidFill>
              <a:srgbClr val="A6A6A6"/>
            </a:solidFill>
            <a:prstDash val="solid"/>
          </a:ln>
          <a:effectLst>
            <a:outerShdw blurRad="40000" dist="23000" dir="5400000" rotWithShape="0">
              <a:srgbClr val="000000">
                <a:alpha val="35000"/>
              </a:srgbClr>
            </a:outerShdw>
          </a:effectLst>
        </p:spPr>
        <p:txBody>
          <a:bodyPr lIns="91308" tIns="45678" rIns="91308" bIns="45678" anchor="b"/>
          <a:lstStyle/>
          <a:p>
            <a:pPr defTabSz="821054">
              <a:defRPr/>
            </a:pPr>
            <a:endParaRPr lang="en-US" sz="2000" kern="0" dirty="0">
              <a:solidFill>
                <a:srgbClr val="3C3C3C"/>
              </a:solidFill>
              <a:latin typeface="Arial"/>
            </a:endParaRPr>
          </a:p>
          <a:p>
            <a:pPr defTabSz="821054">
              <a:defRPr/>
            </a:pPr>
            <a:r>
              <a:rPr lang="en-US" sz="2000" kern="0" dirty="0">
                <a:solidFill>
                  <a:srgbClr val="3C3C3C"/>
                </a:solidFill>
                <a:latin typeface="Arial"/>
              </a:rPr>
              <a:t>Compute Node</a:t>
            </a:r>
          </a:p>
        </p:txBody>
      </p:sp>
      <p:sp>
        <p:nvSpPr>
          <p:cNvPr id="64" name="Rounded Rectangle 63"/>
          <p:cNvSpPr/>
          <p:nvPr/>
        </p:nvSpPr>
        <p:spPr>
          <a:xfrm>
            <a:off x="4100008" y="1690658"/>
            <a:ext cx="1892893" cy="651559"/>
          </a:xfrm>
          <a:prstGeom prst="roundRect">
            <a:avLst/>
          </a:prstGeom>
          <a:gradFill rotWithShape="1">
            <a:gsLst>
              <a:gs pos="0">
                <a:srgbClr val="789BAF">
                  <a:shade val="51000"/>
                  <a:satMod val="130000"/>
                </a:srgbClr>
              </a:gs>
              <a:gs pos="80000">
                <a:srgbClr val="789BAF">
                  <a:shade val="93000"/>
                  <a:satMod val="130000"/>
                </a:srgbClr>
              </a:gs>
              <a:gs pos="100000">
                <a:srgbClr val="789BAF">
                  <a:shade val="94000"/>
                  <a:satMod val="135000"/>
                </a:srgbClr>
              </a:gs>
            </a:gsLst>
            <a:lin ang="16200000" scaled="0"/>
          </a:gradFill>
          <a:ln w="9525" cap="flat" cmpd="sng" algn="ctr">
            <a:solidFill>
              <a:srgbClr val="789BAF">
                <a:shade val="95000"/>
                <a:satMod val="105000"/>
              </a:srgbClr>
            </a:solidFill>
            <a:prstDash val="solid"/>
          </a:ln>
          <a:effectLst>
            <a:outerShdw blurRad="40000" dist="23000" dir="5400000" rotWithShape="0">
              <a:srgbClr val="000000">
                <a:alpha val="35000"/>
              </a:srgbClr>
            </a:outerShdw>
          </a:effectLst>
        </p:spPr>
        <p:txBody>
          <a:bodyPr lIns="91308" tIns="45678" rIns="91308" bIns="45678" anchor="ctr"/>
          <a:lstStyle/>
          <a:p>
            <a:pPr algn="ctr" defTabSz="821054">
              <a:defRPr/>
            </a:pPr>
            <a:r>
              <a:rPr lang="en-US" sz="2000" kern="0" dirty="0">
                <a:solidFill>
                  <a:srgbClr val="3C3C3C"/>
                </a:solidFill>
                <a:latin typeface="Arial"/>
              </a:rPr>
              <a:t>Horizon</a:t>
            </a:r>
          </a:p>
        </p:txBody>
      </p:sp>
      <p:grpSp>
        <p:nvGrpSpPr>
          <p:cNvPr id="66" name="Group 65"/>
          <p:cNvGrpSpPr>
            <a:grpSpLocks/>
          </p:cNvGrpSpPr>
          <p:nvPr/>
        </p:nvGrpSpPr>
        <p:grpSpPr bwMode="auto">
          <a:xfrm>
            <a:off x="5740135" y="5354699"/>
            <a:ext cx="2374072" cy="2048296"/>
            <a:chOff x="5498981" y="4049815"/>
            <a:chExt cx="2014174" cy="1737322"/>
          </a:xfrm>
        </p:grpSpPr>
        <p:sp>
          <p:nvSpPr>
            <p:cNvPr id="67" name="Rectangle 66"/>
            <p:cNvSpPr/>
            <p:nvPr/>
          </p:nvSpPr>
          <p:spPr>
            <a:xfrm>
              <a:off x="5498981" y="4097456"/>
              <a:ext cx="1917278" cy="1689681"/>
            </a:xfrm>
            <a:prstGeom prst="rect">
              <a:avLst/>
            </a:prstGeom>
            <a:solidFill>
              <a:srgbClr val="C6D9F1"/>
            </a:solidFill>
            <a:ln w="9525" cap="flat" cmpd="sng" algn="ctr">
              <a:solidFill>
                <a:srgbClr val="789BAF">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821054">
                <a:defRPr/>
              </a:pPr>
              <a:endParaRPr lang="en-US" sz="2000" kern="0">
                <a:solidFill>
                  <a:srgbClr val="3C3C3C"/>
                </a:solidFill>
                <a:latin typeface="Arial"/>
              </a:endParaRPr>
            </a:p>
          </p:txBody>
        </p:sp>
        <p:sp>
          <p:nvSpPr>
            <p:cNvPr id="68" name="Rounded Rectangle 67"/>
            <p:cNvSpPr/>
            <p:nvPr/>
          </p:nvSpPr>
          <p:spPr>
            <a:xfrm>
              <a:off x="5673712" y="4389657"/>
              <a:ext cx="1605939" cy="590753"/>
            </a:xfrm>
            <a:prstGeom prst="roundRect">
              <a:avLst/>
            </a:prstGeom>
            <a:gradFill rotWithShape="1">
              <a:gsLst>
                <a:gs pos="0">
                  <a:srgbClr val="789BAF">
                    <a:shade val="51000"/>
                    <a:satMod val="130000"/>
                  </a:srgbClr>
                </a:gs>
                <a:gs pos="80000">
                  <a:srgbClr val="789BAF">
                    <a:shade val="93000"/>
                    <a:satMod val="130000"/>
                  </a:srgbClr>
                </a:gs>
                <a:gs pos="100000">
                  <a:srgbClr val="789BAF">
                    <a:shade val="94000"/>
                    <a:satMod val="135000"/>
                  </a:srgbClr>
                </a:gs>
              </a:gsLst>
              <a:lin ang="16200000" scaled="0"/>
            </a:gradFill>
            <a:ln w="9525" cap="flat" cmpd="sng" algn="ctr">
              <a:solidFill>
                <a:srgbClr val="789BAF">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821054">
                <a:defRPr/>
              </a:pPr>
              <a:r>
                <a:rPr lang="en-US" sz="2000" kern="0" dirty="0">
                  <a:solidFill>
                    <a:srgbClr val="3C3C3C"/>
                  </a:solidFill>
                  <a:latin typeface="Arial"/>
                </a:rPr>
                <a:t>Compute Driver</a:t>
              </a:r>
            </a:p>
          </p:txBody>
        </p:sp>
        <p:sp>
          <p:nvSpPr>
            <p:cNvPr id="69" name="Rounded Rectangle 68"/>
            <p:cNvSpPr/>
            <p:nvPr/>
          </p:nvSpPr>
          <p:spPr>
            <a:xfrm>
              <a:off x="5673712" y="5069340"/>
              <a:ext cx="1605939" cy="590753"/>
            </a:xfrm>
            <a:prstGeom prst="roundRect">
              <a:avLst/>
            </a:prstGeom>
            <a:gradFill rotWithShape="1">
              <a:gsLst>
                <a:gs pos="0">
                  <a:srgbClr val="789BAF">
                    <a:shade val="51000"/>
                    <a:satMod val="130000"/>
                  </a:srgbClr>
                </a:gs>
                <a:gs pos="80000">
                  <a:srgbClr val="789BAF">
                    <a:shade val="93000"/>
                    <a:satMod val="130000"/>
                  </a:srgbClr>
                </a:gs>
                <a:gs pos="100000">
                  <a:srgbClr val="789BAF">
                    <a:shade val="94000"/>
                    <a:satMod val="135000"/>
                  </a:srgbClr>
                </a:gs>
              </a:gsLst>
              <a:lin ang="16200000" scaled="0"/>
            </a:gradFill>
            <a:ln w="9525" cap="flat" cmpd="sng" algn="ctr">
              <a:solidFill>
                <a:srgbClr val="789BAF">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821054">
                <a:defRPr/>
              </a:pPr>
              <a:r>
                <a:rPr lang="en-US" sz="2000" kern="0" dirty="0">
                  <a:solidFill>
                    <a:srgbClr val="3C3C3C"/>
                  </a:solidFill>
                  <a:latin typeface="Arial"/>
                </a:rPr>
                <a:t>Virtual-IF</a:t>
              </a:r>
            </a:p>
            <a:p>
              <a:pPr algn="ctr" defTabSz="821054">
                <a:defRPr/>
              </a:pPr>
              <a:r>
                <a:rPr lang="en-US" sz="2000" kern="0" dirty="0">
                  <a:solidFill>
                    <a:srgbClr val="3C3C3C"/>
                  </a:solidFill>
                  <a:latin typeface="Arial"/>
                </a:rPr>
                <a:t>Driver</a:t>
              </a:r>
            </a:p>
          </p:txBody>
        </p:sp>
        <p:sp>
          <p:nvSpPr>
            <p:cNvPr id="70" name="TextBox 10"/>
            <p:cNvSpPr txBox="1">
              <a:spLocks noChangeArrowheads="1"/>
            </p:cNvSpPr>
            <p:nvPr/>
          </p:nvSpPr>
          <p:spPr bwMode="auto">
            <a:xfrm>
              <a:off x="5685353" y="4049815"/>
              <a:ext cx="1827802" cy="339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821054" eaLnBrk="1" hangingPunct="1"/>
              <a:r>
                <a:rPr lang="en-US" sz="2000" kern="0">
                  <a:solidFill>
                    <a:srgbClr val="3C3C3C"/>
                  </a:solidFill>
                </a:rPr>
                <a:t>Nova Compute</a:t>
              </a:r>
            </a:p>
          </p:txBody>
        </p:sp>
      </p:grpSp>
      <p:grpSp>
        <p:nvGrpSpPr>
          <p:cNvPr id="71" name="Group 70"/>
          <p:cNvGrpSpPr>
            <a:grpSpLocks/>
          </p:cNvGrpSpPr>
          <p:nvPr/>
        </p:nvGrpSpPr>
        <p:grpSpPr bwMode="auto">
          <a:xfrm>
            <a:off x="8953039" y="5347207"/>
            <a:ext cx="2306671" cy="2050164"/>
            <a:chOff x="5498981" y="4047555"/>
            <a:chExt cx="1955536" cy="1739582"/>
          </a:xfrm>
        </p:grpSpPr>
        <p:sp>
          <p:nvSpPr>
            <p:cNvPr id="72" name="Rectangle 71"/>
            <p:cNvSpPr/>
            <p:nvPr/>
          </p:nvSpPr>
          <p:spPr>
            <a:xfrm>
              <a:off x="5498981" y="4098392"/>
              <a:ext cx="1917441" cy="1688745"/>
            </a:xfrm>
            <a:prstGeom prst="rect">
              <a:avLst/>
            </a:prstGeom>
            <a:solidFill>
              <a:srgbClr val="C6D9F1"/>
            </a:solidFill>
            <a:ln w="9525" cap="flat" cmpd="sng" algn="ctr">
              <a:solidFill>
                <a:srgbClr val="789BAF">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821054">
                <a:defRPr/>
              </a:pPr>
              <a:endParaRPr lang="en-US" sz="2000" kern="0">
                <a:solidFill>
                  <a:srgbClr val="3C3C3C"/>
                </a:solidFill>
                <a:latin typeface="Arial"/>
              </a:endParaRPr>
            </a:p>
          </p:txBody>
        </p:sp>
        <p:sp>
          <p:nvSpPr>
            <p:cNvPr id="73" name="Rounded Rectangle 72"/>
            <p:cNvSpPr/>
            <p:nvPr/>
          </p:nvSpPr>
          <p:spPr>
            <a:xfrm>
              <a:off x="5673582" y="4390706"/>
              <a:ext cx="1606333" cy="589392"/>
            </a:xfrm>
            <a:prstGeom prst="roundRect">
              <a:avLst/>
            </a:prstGeom>
            <a:solidFill>
              <a:srgbClr val="9FCD6A"/>
            </a:solidFill>
            <a:ln w="9525" cap="flat" cmpd="sng" algn="ctr">
              <a:solidFill>
                <a:srgbClr val="789BAF">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821054">
                <a:defRPr/>
              </a:pPr>
              <a:r>
                <a:rPr lang="en-US" sz="2000" kern="0" dirty="0">
                  <a:solidFill>
                    <a:srgbClr val="3C3C3C"/>
                  </a:solidFill>
                  <a:latin typeface="Arial"/>
                </a:rPr>
                <a:t>Contrail Agent</a:t>
              </a:r>
            </a:p>
          </p:txBody>
        </p:sp>
        <p:sp>
          <p:nvSpPr>
            <p:cNvPr id="74" name="Rounded Rectangle 73"/>
            <p:cNvSpPr/>
            <p:nvPr/>
          </p:nvSpPr>
          <p:spPr>
            <a:xfrm>
              <a:off x="5673582" y="5069063"/>
              <a:ext cx="1606333" cy="590981"/>
            </a:xfrm>
            <a:prstGeom prst="roundRect">
              <a:avLst/>
            </a:prstGeom>
            <a:solidFill>
              <a:srgbClr val="9FCD6A"/>
            </a:solidFill>
            <a:ln w="9525" cap="flat" cmpd="sng" algn="ctr">
              <a:solidFill>
                <a:srgbClr val="789BAF">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821054">
                <a:defRPr/>
              </a:pPr>
              <a:r>
                <a:rPr lang="en-US" sz="2000" kern="0" dirty="0" err="1">
                  <a:solidFill>
                    <a:srgbClr val="3C3C3C"/>
                  </a:solidFill>
                  <a:latin typeface="Arial"/>
                </a:rPr>
                <a:t>vRouter</a:t>
              </a:r>
              <a:r>
                <a:rPr lang="en-US" sz="2000" kern="0" dirty="0">
                  <a:solidFill>
                    <a:srgbClr val="3C3C3C"/>
                  </a:solidFill>
                  <a:latin typeface="Arial"/>
                </a:rPr>
                <a:t> (kernel)</a:t>
              </a:r>
            </a:p>
          </p:txBody>
        </p:sp>
        <p:sp>
          <p:nvSpPr>
            <p:cNvPr id="75" name="TextBox 15"/>
            <p:cNvSpPr txBox="1">
              <a:spLocks noChangeArrowheads="1"/>
            </p:cNvSpPr>
            <p:nvPr/>
          </p:nvSpPr>
          <p:spPr bwMode="auto">
            <a:xfrm>
              <a:off x="5789249" y="4047555"/>
              <a:ext cx="1665268" cy="339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821054" eaLnBrk="1" hangingPunct="1"/>
              <a:r>
                <a:rPr lang="en-US" sz="2000" kern="0">
                  <a:solidFill>
                    <a:srgbClr val="3C3C3C"/>
                  </a:solidFill>
                </a:rPr>
                <a:t>Virtual Router</a:t>
              </a:r>
            </a:p>
          </p:txBody>
        </p:sp>
      </p:grpSp>
      <p:grpSp>
        <p:nvGrpSpPr>
          <p:cNvPr id="118" name="Group 117"/>
          <p:cNvGrpSpPr/>
          <p:nvPr/>
        </p:nvGrpSpPr>
        <p:grpSpPr>
          <a:xfrm>
            <a:off x="1823683" y="1856328"/>
            <a:ext cx="4376096" cy="1717837"/>
            <a:chOff x="670355" y="1856302"/>
            <a:chExt cx="4376096" cy="1717837"/>
          </a:xfrm>
        </p:grpSpPr>
        <p:sp>
          <p:nvSpPr>
            <p:cNvPr id="65" name="Rounded Rectangle 64"/>
            <p:cNvSpPr/>
            <p:nvPr/>
          </p:nvSpPr>
          <p:spPr>
            <a:xfrm>
              <a:off x="772939" y="2877645"/>
              <a:ext cx="1892891" cy="696494"/>
            </a:xfrm>
            <a:prstGeom prst="roundRect">
              <a:avLst/>
            </a:prstGeom>
            <a:gradFill rotWithShape="1">
              <a:gsLst>
                <a:gs pos="0">
                  <a:srgbClr val="789BAF">
                    <a:shade val="51000"/>
                    <a:satMod val="130000"/>
                  </a:srgbClr>
                </a:gs>
                <a:gs pos="80000">
                  <a:srgbClr val="789BAF">
                    <a:shade val="93000"/>
                    <a:satMod val="130000"/>
                  </a:srgbClr>
                </a:gs>
                <a:gs pos="100000">
                  <a:srgbClr val="789BAF">
                    <a:shade val="94000"/>
                    <a:satMod val="135000"/>
                  </a:srgbClr>
                </a:gs>
              </a:gsLst>
              <a:lin ang="16200000" scaled="0"/>
            </a:gradFill>
            <a:ln w="9525" cap="flat" cmpd="sng" algn="ctr">
              <a:solidFill>
                <a:srgbClr val="789BAF">
                  <a:shade val="95000"/>
                  <a:satMod val="105000"/>
                </a:srgbClr>
              </a:solidFill>
              <a:prstDash val="solid"/>
            </a:ln>
            <a:effectLst>
              <a:outerShdw blurRad="40000" dist="23000" dir="5400000" rotWithShape="0">
                <a:srgbClr val="000000">
                  <a:alpha val="35000"/>
                </a:srgbClr>
              </a:outerShdw>
            </a:effectLst>
          </p:spPr>
          <p:txBody>
            <a:bodyPr lIns="91435" tIns="45718" rIns="91435" bIns="45718" anchor="ctr"/>
            <a:lstStyle/>
            <a:p>
              <a:pPr algn="ctr" defTabSz="821054">
                <a:defRPr/>
              </a:pPr>
              <a:r>
                <a:rPr lang="en-US" sz="2000" kern="0" dirty="0">
                  <a:solidFill>
                    <a:srgbClr val="3C3C3C"/>
                  </a:solidFill>
                  <a:latin typeface="Arial"/>
                </a:rPr>
                <a:t>Nova API</a:t>
              </a:r>
            </a:p>
          </p:txBody>
        </p:sp>
        <p:grpSp>
          <p:nvGrpSpPr>
            <p:cNvPr id="82" name="Group 81"/>
            <p:cNvGrpSpPr>
              <a:grpSpLocks/>
            </p:cNvGrpSpPr>
            <p:nvPr/>
          </p:nvGrpSpPr>
          <p:grpSpPr bwMode="auto">
            <a:xfrm>
              <a:off x="670355" y="1986087"/>
              <a:ext cx="307057" cy="338554"/>
              <a:chOff x="2393643" y="1334075"/>
              <a:chExt cx="260508" cy="286962"/>
            </a:xfrm>
          </p:grpSpPr>
          <p:sp>
            <p:nvSpPr>
              <p:cNvPr id="83" name="Oval 82"/>
              <p:cNvSpPr/>
              <p:nvPr/>
            </p:nvSpPr>
            <p:spPr>
              <a:xfrm>
                <a:off x="2393643" y="1367993"/>
                <a:ext cx="241446" cy="220589"/>
              </a:xfrm>
              <a:prstGeom prst="ellipse">
                <a:avLst/>
              </a:prstGeom>
              <a:solidFill>
                <a:srgbClr val="282828">
                  <a:lumMod val="75000"/>
                </a:srgbClr>
              </a:solidFill>
              <a:ln w="9525" cap="flat" cmpd="sng" algn="ctr">
                <a:noFill/>
                <a:prstDash val="solid"/>
              </a:ln>
              <a:effectLst/>
            </p:spPr>
            <p:txBody>
              <a:bodyPr anchor="ctr"/>
              <a:lstStyle/>
              <a:p>
                <a:pPr algn="ctr" defTabSz="821054">
                  <a:defRPr/>
                </a:pPr>
                <a:endParaRPr lang="en-US" sz="2000" kern="0">
                  <a:solidFill>
                    <a:srgbClr val="3C3C3C"/>
                  </a:solidFill>
                  <a:latin typeface="Arial"/>
                </a:endParaRPr>
              </a:p>
            </p:txBody>
          </p:sp>
          <p:sp>
            <p:nvSpPr>
              <p:cNvPr id="84" name="TextBox 83"/>
              <p:cNvSpPr txBox="1"/>
              <p:nvPr/>
            </p:nvSpPr>
            <p:spPr>
              <a:xfrm>
                <a:off x="2393643" y="1334075"/>
                <a:ext cx="260508" cy="286962"/>
              </a:xfrm>
              <a:prstGeom prst="rect">
                <a:avLst/>
              </a:prstGeom>
              <a:noFill/>
            </p:spPr>
            <p:txBody>
              <a:bodyPr>
                <a:spAutoFit/>
              </a:bodyPr>
              <a:lstStyle/>
              <a:p>
                <a:pPr defTabSz="821054">
                  <a:defRPr/>
                </a:pPr>
                <a:r>
                  <a:rPr lang="en-US" sz="1600" kern="0" dirty="0">
                    <a:solidFill>
                      <a:srgbClr val="FFFFFF"/>
                    </a:solidFill>
                    <a:latin typeface="Arial"/>
                    <a:ea typeface="ＭＳ Ｐゴシック" charset="0"/>
                    <a:cs typeface="ＭＳ Ｐゴシック" charset="0"/>
                  </a:rPr>
                  <a:t>1</a:t>
                </a:r>
              </a:p>
            </p:txBody>
          </p:sp>
        </p:grpSp>
        <p:cxnSp>
          <p:nvCxnSpPr>
            <p:cNvPr id="85" name="Elbow Connector 84"/>
            <p:cNvCxnSpPr>
              <a:stCxn id="64" idx="2"/>
              <a:endCxn id="65" idx="0"/>
            </p:cNvCxnSpPr>
            <p:nvPr/>
          </p:nvCxnSpPr>
          <p:spPr>
            <a:xfrm rot="5400000">
              <a:off x="3115181" y="946375"/>
              <a:ext cx="535474" cy="3327066"/>
            </a:xfrm>
            <a:prstGeom prst="bentConnector3">
              <a:avLst/>
            </a:prstGeom>
            <a:noFill/>
            <a:ln w="25400" cap="flat" cmpd="sng" algn="ctr">
              <a:solidFill>
                <a:srgbClr val="789BAF"/>
              </a:solidFill>
              <a:prstDash val="solid"/>
              <a:headEnd type="none"/>
              <a:tailEnd type="triangle"/>
            </a:ln>
            <a:effectLst>
              <a:outerShdw blurRad="40000" dist="20000" dir="5400000" rotWithShape="0">
                <a:srgbClr val="000000">
                  <a:alpha val="38000"/>
                </a:srgbClr>
              </a:outerShdw>
            </a:effectLst>
          </p:spPr>
        </p:cxnSp>
        <p:sp>
          <p:nvSpPr>
            <p:cNvPr id="86" name="TextBox 85"/>
            <p:cNvSpPr txBox="1"/>
            <p:nvPr/>
          </p:nvSpPr>
          <p:spPr>
            <a:xfrm>
              <a:off x="914194" y="1856302"/>
              <a:ext cx="2278587" cy="584771"/>
            </a:xfrm>
            <a:prstGeom prst="rect">
              <a:avLst/>
            </a:prstGeom>
            <a:noFill/>
          </p:spPr>
          <p:txBody>
            <a:bodyPr lIns="91435" tIns="45718" rIns="91435" bIns="45718">
              <a:spAutoFit/>
            </a:bodyPr>
            <a:lstStyle/>
            <a:p>
              <a:pPr defTabSz="821054">
                <a:defRPr/>
              </a:pPr>
              <a:r>
                <a:rPr lang="en-US" sz="1600" dirty="0">
                  <a:solidFill>
                    <a:srgbClr val="3C3C3C"/>
                  </a:solidFill>
                  <a:latin typeface="Arial"/>
                  <a:ea typeface="ＭＳ Ｐゴシック" charset="0"/>
                  <a:cs typeface="ＭＳ Ｐゴシック" charset="0"/>
                </a:rPr>
                <a:t>Create an Instance </a:t>
              </a:r>
              <a:r>
                <a:rPr lang="en-US" sz="1600" dirty="0" smtClean="0">
                  <a:solidFill>
                    <a:srgbClr val="3C3C3C"/>
                  </a:solidFill>
                  <a:latin typeface="Arial"/>
                  <a:ea typeface="ＭＳ Ｐゴシック" charset="0"/>
                  <a:cs typeface="ＭＳ Ｐゴシック" charset="0"/>
                </a:rPr>
                <a:t>(Image, </a:t>
              </a:r>
              <a:r>
                <a:rPr lang="en-US" sz="1600" dirty="0">
                  <a:solidFill>
                    <a:srgbClr val="3C3C3C"/>
                  </a:solidFill>
                  <a:latin typeface="Arial"/>
                  <a:ea typeface="ＭＳ Ｐゴシック" charset="0"/>
                  <a:cs typeface="ＭＳ Ｐゴシック" charset="0"/>
                </a:rPr>
                <a:t>Network</a:t>
              </a:r>
              <a:r>
                <a:rPr lang="en-US" sz="1600" dirty="0" smtClean="0">
                  <a:solidFill>
                    <a:srgbClr val="3C3C3C"/>
                  </a:solidFill>
                  <a:latin typeface="Arial"/>
                  <a:ea typeface="ＭＳ Ｐゴシック" charset="0"/>
                  <a:cs typeface="ＭＳ Ｐゴシック" charset="0"/>
                </a:rPr>
                <a:t>, …)</a:t>
              </a:r>
              <a:endParaRPr lang="en-US" sz="1600" dirty="0">
                <a:solidFill>
                  <a:srgbClr val="3C3C3C"/>
                </a:solidFill>
                <a:latin typeface="Arial"/>
                <a:ea typeface="ＭＳ Ｐゴシック" charset="0"/>
                <a:cs typeface="ＭＳ Ｐゴシック" charset="0"/>
              </a:endParaRPr>
            </a:p>
          </p:txBody>
        </p:sp>
      </p:grpSp>
      <p:grpSp>
        <p:nvGrpSpPr>
          <p:cNvPr id="132" name="Group 131"/>
          <p:cNvGrpSpPr/>
          <p:nvPr/>
        </p:nvGrpSpPr>
        <p:grpSpPr>
          <a:xfrm>
            <a:off x="1933780" y="3606019"/>
            <a:ext cx="4036775" cy="3095519"/>
            <a:chOff x="1933756" y="3605971"/>
            <a:chExt cx="4156845" cy="3095518"/>
          </a:xfrm>
        </p:grpSpPr>
        <p:grpSp>
          <p:nvGrpSpPr>
            <p:cNvPr id="88" name="Group 87"/>
            <p:cNvGrpSpPr>
              <a:grpSpLocks/>
            </p:cNvGrpSpPr>
            <p:nvPr/>
          </p:nvGrpSpPr>
          <p:grpSpPr bwMode="auto">
            <a:xfrm>
              <a:off x="3223767" y="6172782"/>
              <a:ext cx="307057" cy="338554"/>
              <a:chOff x="2393643" y="1328225"/>
              <a:chExt cx="260508" cy="286962"/>
            </a:xfrm>
          </p:grpSpPr>
          <p:sp>
            <p:nvSpPr>
              <p:cNvPr id="89" name="Oval 88"/>
              <p:cNvSpPr/>
              <p:nvPr/>
            </p:nvSpPr>
            <p:spPr>
              <a:xfrm>
                <a:off x="2393643" y="1367993"/>
                <a:ext cx="241446" cy="220589"/>
              </a:xfrm>
              <a:prstGeom prst="ellipse">
                <a:avLst/>
              </a:prstGeom>
              <a:solidFill>
                <a:srgbClr val="282828">
                  <a:lumMod val="75000"/>
                </a:srgbClr>
              </a:solidFill>
              <a:ln w="9525" cap="flat" cmpd="sng" algn="ctr">
                <a:noFill/>
                <a:prstDash val="solid"/>
              </a:ln>
              <a:effectLst/>
            </p:spPr>
            <p:txBody>
              <a:bodyPr anchor="ctr"/>
              <a:lstStyle/>
              <a:p>
                <a:pPr algn="ctr" defTabSz="821054">
                  <a:defRPr/>
                </a:pPr>
                <a:endParaRPr lang="en-US" sz="2000" kern="0">
                  <a:solidFill>
                    <a:srgbClr val="3C3C3C"/>
                  </a:solidFill>
                  <a:latin typeface="Arial"/>
                </a:endParaRPr>
              </a:p>
            </p:txBody>
          </p:sp>
          <p:sp>
            <p:nvSpPr>
              <p:cNvPr id="90" name="TextBox 89"/>
              <p:cNvSpPr txBox="1"/>
              <p:nvPr/>
            </p:nvSpPr>
            <p:spPr>
              <a:xfrm>
                <a:off x="2393643" y="1328225"/>
                <a:ext cx="260508" cy="286962"/>
              </a:xfrm>
              <a:prstGeom prst="rect">
                <a:avLst/>
              </a:prstGeom>
              <a:noFill/>
            </p:spPr>
            <p:txBody>
              <a:bodyPr>
                <a:spAutoFit/>
              </a:bodyPr>
              <a:lstStyle/>
              <a:p>
                <a:pPr defTabSz="821054">
                  <a:defRPr/>
                </a:pPr>
                <a:r>
                  <a:rPr lang="en-US" sz="1600" kern="0" dirty="0">
                    <a:solidFill>
                      <a:srgbClr val="FFFFFF"/>
                    </a:solidFill>
                    <a:latin typeface="Arial"/>
                    <a:ea typeface="ＭＳ Ｐゴシック" charset="0"/>
                    <a:cs typeface="ＭＳ Ｐゴシック" charset="0"/>
                  </a:rPr>
                  <a:t>2</a:t>
                </a:r>
              </a:p>
            </p:txBody>
          </p:sp>
        </p:grpSp>
        <p:grpSp>
          <p:nvGrpSpPr>
            <p:cNvPr id="119" name="Group 118"/>
            <p:cNvGrpSpPr/>
            <p:nvPr/>
          </p:nvGrpSpPr>
          <p:grpSpPr>
            <a:xfrm>
              <a:off x="1933756" y="3605971"/>
              <a:ext cx="4156845" cy="3095518"/>
              <a:chOff x="780429" y="3605971"/>
              <a:chExt cx="4156845" cy="3095518"/>
            </a:xfrm>
          </p:grpSpPr>
          <p:sp>
            <p:nvSpPr>
              <p:cNvPr id="76" name="Rounded Rectangle 75"/>
              <p:cNvSpPr/>
              <p:nvPr/>
            </p:nvSpPr>
            <p:spPr>
              <a:xfrm>
                <a:off x="780429" y="3605971"/>
                <a:ext cx="1892891" cy="696494"/>
              </a:xfrm>
              <a:prstGeom prst="roundRect">
                <a:avLst/>
              </a:prstGeom>
              <a:gradFill rotWithShape="1">
                <a:gsLst>
                  <a:gs pos="0">
                    <a:srgbClr val="789BAF">
                      <a:shade val="51000"/>
                      <a:satMod val="130000"/>
                    </a:srgbClr>
                  </a:gs>
                  <a:gs pos="80000">
                    <a:srgbClr val="789BAF">
                      <a:shade val="93000"/>
                      <a:satMod val="130000"/>
                    </a:srgbClr>
                  </a:gs>
                  <a:gs pos="100000">
                    <a:srgbClr val="789BAF">
                      <a:shade val="94000"/>
                      <a:satMod val="135000"/>
                    </a:srgbClr>
                  </a:gs>
                </a:gsLst>
                <a:lin ang="16200000" scaled="0"/>
              </a:gradFill>
              <a:ln w="9525" cap="flat" cmpd="sng" algn="ctr">
                <a:solidFill>
                  <a:srgbClr val="789BAF">
                    <a:shade val="95000"/>
                    <a:satMod val="105000"/>
                  </a:srgbClr>
                </a:solidFill>
                <a:prstDash val="solid"/>
              </a:ln>
              <a:effectLst>
                <a:outerShdw blurRad="40000" dist="23000" dir="5400000" rotWithShape="0">
                  <a:srgbClr val="000000">
                    <a:alpha val="35000"/>
                  </a:srgbClr>
                </a:outerShdw>
              </a:effectLst>
            </p:spPr>
            <p:txBody>
              <a:bodyPr lIns="91435" tIns="45718" rIns="91435" bIns="45718" anchor="ctr"/>
              <a:lstStyle/>
              <a:p>
                <a:pPr algn="ctr" defTabSz="821054">
                  <a:defRPr/>
                </a:pPr>
                <a:r>
                  <a:rPr lang="en-US" sz="2000" kern="0" dirty="0">
                    <a:solidFill>
                      <a:srgbClr val="3C3C3C"/>
                    </a:solidFill>
                    <a:latin typeface="Arial"/>
                  </a:rPr>
                  <a:t>Nova Scheduler</a:t>
                </a:r>
              </a:p>
            </p:txBody>
          </p:sp>
          <p:cxnSp>
            <p:nvCxnSpPr>
              <p:cNvPr id="87" name="Elbow Connector 86"/>
              <p:cNvCxnSpPr>
                <a:stCxn id="76" idx="2"/>
              </p:cNvCxnSpPr>
              <p:nvPr/>
            </p:nvCxnSpPr>
            <p:spPr>
              <a:xfrm rot="16200000" flipH="1">
                <a:off x="2398827" y="3630512"/>
                <a:ext cx="1866495" cy="3210399"/>
              </a:xfrm>
              <a:prstGeom prst="bentConnector2">
                <a:avLst/>
              </a:prstGeom>
              <a:noFill/>
              <a:ln w="25400" cap="flat" cmpd="sng" algn="ctr">
                <a:solidFill>
                  <a:srgbClr val="789BAF"/>
                </a:solidFill>
                <a:prstDash val="solid"/>
                <a:headEnd type="none"/>
                <a:tailEnd type="triangle"/>
              </a:ln>
              <a:effectLst>
                <a:outerShdw blurRad="40000" dist="20000" dir="5400000" rotWithShape="0">
                  <a:srgbClr val="000000">
                    <a:alpha val="38000"/>
                  </a:srgbClr>
                </a:outerShdw>
              </a:effectLst>
            </p:spPr>
          </p:cxnSp>
          <p:sp>
            <p:nvSpPr>
              <p:cNvPr id="91" name="TextBox 90"/>
              <p:cNvSpPr txBox="1"/>
              <p:nvPr/>
            </p:nvSpPr>
            <p:spPr>
              <a:xfrm>
                <a:off x="2336306" y="6116718"/>
                <a:ext cx="2278586" cy="584771"/>
              </a:xfrm>
              <a:prstGeom prst="rect">
                <a:avLst/>
              </a:prstGeom>
              <a:noFill/>
            </p:spPr>
            <p:txBody>
              <a:bodyPr lIns="91435" tIns="45718" rIns="91435" bIns="45718">
                <a:spAutoFit/>
              </a:bodyPr>
              <a:lstStyle/>
              <a:p>
                <a:pPr defTabSz="821054">
                  <a:defRPr/>
                </a:pPr>
                <a:r>
                  <a:rPr lang="en-US" sz="1600" dirty="0">
                    <a:solidFill>
                      <a:srgbClr val="3C3C3C"/>
                    </a:solidFill>
                    <a:latin typeface="Arial"/>
                    <a:ea typeface="ＭＳ Ｐゴシック" charset="0"/>
                    <a:cs typeface="ＭＳ Ｐゴシック" charset="0"/>
                  </a:rPr>
                  <a:t>Schedule an Instance on the Compute Node</a:t>
                </a:r>
              </a:p>
            </p:txBody>
          </p:sp>
        </p:grpSp>
      </p:grpSp>
      <p:grpSp>
        <p:nvGrpSpPr>
          <p:cNvPr id="120" name="Group 119"/>
          <p:cNvGrpSpPr/>
          <p:nvPr/>
        </p:nvGrpSpPr>
        <p:grpSpPr>
          <a:xfrm>
            <a:off x="3879760" y="2883755"/>
            <a:ext cx="3526533" cy="2871671"/>
            <a:chOff x="2726405" y="2883695"/>
            <a:chExt cx="3526532" cy="2871671"/>
          </a:xfrm>
        </p:grpSpPr>
        <p:sp>
          <p:nvSpPr>
            <p:cNvPr id="77" name="Rounded Rectangle 76"/>
            <p:cNvSpPr/>
            <p:nvPr/>
          </p:nvSpPr>
          <p:spPr>
            <a:xfrm>
              <a:off x="4360044" y="2883695"/>
              <a:ext cx="1892893" cy="696494"/>
            </a:xfrm>
            <a:prstGeom prst="roundRect">
              <a:avLst/>
            </a:prstGeom>
            <a:gradFill rotWithShape="1">
              <a:gsLst>
                <a:gs pos="0">
                  <a:srgbClr val="789BAF">
                    <a:shade val="51000"/>
                    <a:satMod val="130000"/>
                  </a:srgbClr>
                </a:gs>
                <a:gs pos="80000">
                  <a:srgbClr val="789BAF">
                    <a:shade val="93000"/>
                    <a:satMod val="130000"/>
                  </a:srgbClr>
                </a:gs>
                <a:gs pos="100000">
                  <a:srgbClr val="789BAF">
                    <a:shade val="94000"/>
                    <a:satMod val="135000"/>
                  </a:srgbClr>
                </a:gs>
              </a:gsLst>
              <a:lin ang="16200000" scaled="0"/>
            </a:gradFill>
            <a:ln w="9525" cap="flat" cmpd="sng" algn="ctr">
              <a:solidFill>
                <a:srgbClr val="789BAF">
                  <a:shade val="95000"/>
                  <a:satMod val="105000"/>
                </a:srgbClr>
              </a:solidFill>
              <a:prstDash val="solid"/>
            </a:ln>
            <a:effectLst>
              <a:outerShdw blurRad="40000" dist="23000" dir="5400000" rotWithShape="0">
                <a:srgbClr val="000000">
                  <a:alpha val="35000"/>
                </a:srgbClr>
              </a:outerShdw>
            </a:effectLst>
          </p:spPr>
          <p:txBody>
            <a:bodyPr lIns="91435" tIns="45718" rIns="91435" bIns="45718" anchor="ctr"/>
            <a:lstStyle/>
            <a:p>
              <a:pPr algn="ctr" defTabSz="821054">
                <a:defRPr/>
              </a:pPr>
              <a:r>
                <a:rPr lang="en-US" sz="2000" kern="0" dirty="0">
                  <a:solidFill>
                    <a:srgbClr val="3C3C3C"/>
                  </a:solidFill>
                  <a:latin typeface="Arial"/>
                </a:rPr>
                <a:t>Neutron Driver</a:t>
              </a:r>
            </a:p>
          </p:txBody>
        </p:sp>
        <p:cxnSp>
          <p:nvCxnSpPr>
            <p:cNvPr id="92" name="Elbow Connector 91"/>
            <p:cNvCxnSpPr>
              <a:stCxn id="77" idx="1"/>
              <a:endCxn id="68" idx="0"/>
            </p:cNvCxnSpPr>
            <p:nvPr/>
          </p:nvCxnSpPr>
          <p:spPr>
            <a:xfrm rot="10800000" flipH="1" flipV="1">
              <a:off x="4360043" y="3231942"/>
              <a:ext cx="1379161" cy="2523424"/>
            </a:xfrm>
            <a:prstGeom prst="bentConnector4">
              <a:avLst>
                <a:gd name="adj1" fmla="val -16575"/>
                <a:gd name="adj2" fmla="val 56900"/>
              </a:avLst>
            </a:prstGeom>
            <a:noFill/>
            <a:ln w="25400" cap="flat" cmpd="sng" algn="ctr">
              <a:solidFill>
                <a:srgbClr val="789BAF"/>
              </a:solidFill>
              <a:prstDash val="solid"/>
              <a:headEnd type="none"/>
              <a:tailEnd type="triangle"/>
            </a:ln>
            <a:effectLst>
              <a:outerShdw blurRad="40000" dist="20000" dir="5400000" rotWithShape="0">
                <a:srgbClr val="000000">
                  <a:alpha val="38000"/>
                </a:srgbClr>
              </a:outerShdw>
            </a:effectLst>
          </p:spPr>
        </p:cxnSp>
        <p:grpSp>
          <p:nvGrpSpPr>
            <p:cNvPr id="93" name="Group 92"/>
            <p:cNvGrpSpPr>
              <a:grpSpLocks/>
            </p:cNvGrpSpPr>
            <p:nvPr/>
          </p:nvGrpSpPr>
          <p:grpSpPr bwMode="auto">
            <a:xfrm>
              <a:off x="3631350" y="3151375"/>
              <a:ext cx="307057" cy="338554"/>
              <a:chOff x="2393643" y="1334075"/>
              <a:chExt cx="260508" cy="286962"/>
            </a:xfrm>
          </p:grpSpPr>
          <p:sp>
            <p:nvSpPr>
              <p:cNvPr id="94" name="Oval 93"/>
              <p:cNvSpPr/>
              <p:nvPr/>
            </p:nvSpPr>
            <p:spPr>
              <a:xfrm>
                <a:off x="2393643" y="1367993"/>
                <a:ext cx="241446" cy="220590"/>
              </a:xfrm>
              <a:prstGeom prst="ellipse">
                <a:avLst/>
              </a:prstGeom>
              <a:solidFill>
                <a:srgbClr val="282828">
                  <a:lumMod val="75000"/>
                </a:srgbClr>
              </a:solidFill>
              <a:ln w="9525" cap="flat" cmpd="sng" algn="ctr">
                <a:noFill/>
                <a:prstDash val="solid"/>
              </a:ln>
              <a:effectLst/>
            </p:spPr>
            <p:txBody>
              <a:bodyPr anchor="ctr"/>
              <a:lstStyle/>
              <a:p>
                <a:pPr algn="ctr" defTabSz="821054">
                  <a:defRPr/>
                </a:pPr>
                <a:endParaRPr lang="en-US" sz="2000" kern="0">
                  <a:solidFill>
                    <a:srgbClr val="3C3C3C"/>
                  </a:solidFill>
                  <a:latin typeface="Arial"/>
                </a:endParaRPr>
              </a:p>
            </p:txBody>
          </p:sp>
          <p:sp>
            <p:nvSpPr>
              <p:cNvPr id="95" name="TextBox 94"/>
              <p:cNvSpPr txBox="1"/>
              <p:nvPr/>
            </p:nvSpPr>
            <p:spPr>
              <a:xfrm>
                <a:off x="2393643" y="1334075"/>
                <a:ext cx="260508" cy="286962"/>
              </a:xfrm>
              <a:prstGeom prst="rect">
                <a:avLst/>
              </a:prstGeom>
              <a:noFill/>
            </p:spPr>
            <p:txBody>
              <a:bodyPr>
                <a:spAutoFit/>
              </a:bodyPr>
              <a:lstStyle/>
              <a:p>
                <a:pPr defTabSz="821054">
                  <a:defRPr/>
                </a:pPr>
                <a:r>
                  <a:rPr lang="en-US" sz="1600" kern="0" dirty="0">
                    <a:solidFill>
                      <a:srgbClr val="FFFFFF"/>
                    </a:solidFill>
                    <a:latin typeface="Arial"/>
                    <a:ea typeface="ＭＳ Ｐゴシック" charset="0"/>
                    <a:cs typeface="ＭＳ Ｐゴシック" charset="0"/>
                  </a:rPr>
                  <a:t>3</a:t>
                </a:r>
              </a:p>
            </p:txBody>
          </p:sp>
        </p:grpSp>
        <p:sp>
          <p:nvSpPr>
            <p:cNvPr id="96" name="TextBox 95"/>
            <p:cNvSpPr txBox="1"/>
            <p:nvPr/>
          </p:nvSpPr>
          <p:spPr>
            <a:xfrm>
              <a:off x="2726405" y="3419171"/>
              <a:ext cx="1417329" cy="584771"/>
            </a:xfrm>
            <a:prstGeom prst="rect">
              <a:avLst/>
            </a:prstGeom>
            <a:noFill/>
          </p:spPr>
          <p:txBody>
            <a:bodyPr lIns="91435" tIns="45718" rIns="91435" bIns="45718">
              <a:spAutoFit/>
            </a:bodyPr>
            <a:lstStyle/>
            <a:p>
              <a:pPr algn="r" defTabSz="821054">
                <a:defRPr/>
              </a:pPr>
              <a:r>
                <a:rPr lang="en-US" sz="1600" dirty="0">
                  <a:solidFill>
                    <a:srgbClr val="3C3C3C"/>
                  </a:solidFill>
                  <a:latin typeface="Arial"/>
                  <a:ea typeface="ＭＳ Ｐゴシック" charset="0"/>
                  <a:cs typeface="ＭＳ Ｐゴシック" charset="0"/>
                </a:rPr>
                <a:t>VM Network Properties</a:t>
              </a:r>
            </a:p>
          </p:txBody>
        </p:sp>
      </p:grpSp>
      <p:grpSp>
        <p:nvGrpSpPr>
          <p:cNvPr id="121" name="Group 120"/>
          <p:cNvGrpSpPr/>
          <p:nvPr/>
        </p:nvGrpSpPr>
        <p:grpSpPr>
          <a:xfrm>
            <a:off x="7838981" y="6508039"/>
            <a:ext cx="1942035" cy="396924"/>
            <a:chOff x="6685651" y="6508033"/>
            <a:chExt cx="1942035" cy="396924"/>
          </a:xfrm>
        </p:grpSpPr>
        <p:cxnSp>
          <p:nvCxnSpPr>
            <p:cNvPr id="104" name="Elbow Connector 103"/>
            <p:cNvCxnSpPr>
              <a:stCxn id="69" idx="3"/>
              <a:endCxn id="74" idx="1"/>
            </p:cNvCxnSpPr>
            <p:nvPr/>
          </p:nvCxnSpPr>
          <p:spPr>
            <a:xfrm flipV="1">
              <a:off x="6685651" y="6899336"/>
              <a:ext cx="1319969" cy="5621"/>
            </a:xfrm>
            <a:prstGeom prst="bentConnector3">
              <a:avLst>
                <a:gd name="adj1" fmla="val 50000"/>
              </a:avLst>
            </a:prstGeom>
            <a:noFill/>
            <a:ln w="25400" cap="flat" cmpd="sng" algn="ctr">
              <a:solidFill>
                <a:srgbClr val="789BAF"/>
              </a:solidFill>
              <a:prstDash val="solid"/>
              <a:headEnd type="none"/>
              <a:tailEnd type="triangle"/>
            </a:ln>
            <a:effectLst>
              <a:outerShdw blurRad="40000" dist="20000" dir="5400000" rotWithShape="0">
                <a:srgbClr val="000000">
                  <a:alpha val="38000"/>
                </a:srgbClr>
              </a:outerShdw>
            </a:effectLst>
          </p:spPr>
        </p:cxnSp>
        <p:grpSp>
          <p:nvGrpSpPr>
            <p:cNvPr id="105" name="Group 104"/>
            <p:cNvGrpSpPr>
              <a:grpSpLocks/>
            </p:cNvGrpSpPr>
            <p:nvPr/>
          </p:nvGrpSpPr>
          <p:grpSpPr bwMode="auto">
            <a:xfrm>
              <a:off x="6869147" y="6513655"/>
              <a:ext cx="307990" cy="338554"/>
              <a:chOff x="2394040" y="1335890"/>
              <a:chExt cx="261299" cy="286962"/>
            </a:xfrm>
          </p:grpSpPr>
          <p:sp>
            <p:nvSpPr>
              <p:cNvPr id="106" name="Oval 105"/>
              <p:cNvSpPr/>
              <p:nvPr/>
            </p:nvSpPr>
            <p:spPr>
              <a:xfrm>
                <a:off x="2394040" y="1367626"/>
                <a:ext cx="241446" cy="220590"/>
              </a:xfrm>
              <a:prstGeom prst="ellipse">
                <a:avLst/>
              </a:prstGeom>
              <a:solidFill>
                <a:srgbClr val="282828">
                  <a:lumMod val="75000"/>
                </a:srgbClr>
              </a:solidFill>
              <a:ln w="9525" cap="flat" cmpd="sng" algn="ctr">
                <a:noFill/>
                <a:prstDash val="solid"/>
              </a:ln>
              <a:effectLst/>
            </p:spPr>
            <p:txBody>
              <a:bodyPr anchor="ctr"/>
              <a:lstStyle/>
              <a:p>
                <a:pPr algn="ctr" defTabSz="821054">
                  <a:defRPr/>
                </a:pPr>
                <a:endParaRPr lang="en-US" sz="2000" kern="0">
                  <a:solidFill>
                    <a:srgbClr val="3C3C3C"/>
                  </a:solidFill>
                  <a:latin typeface="Arial"/>
                </a:endParaRPr>
              </a:p>
            </p:txBody>
          </p:sp>
          <p:sp>
            <p:nvSpPr>
              <p:cNvPr id="107" name="TextBox 106"/>
              <p:cNvSpPr txBox="1"/>
              <p:nvPr/>
            </p:nvSpPr>
            <p:spPr>
              <a:xfrm>
                <a:off x="2394831" y="1335890"/>
                <a:ext cx="260508" cy="286962"/>
              </a:xfrm>
              <a:prstGeom prst="rect">
                <a:avLst/>
              </a:prstGeom>
              <a:noFill/>
            </p:spPr>
            <p:txBody>
              <a:bodyPr>
                <a:spAutoFit/>
              </a:bodyPr>
              <a:lstStyle/>
              <a:p>
                <a:pPr defTabSz="821054">
                  <a:defRPr/>
                </a:pPr>
                <a:r>
                  <a:rPr lang="en-US" sz="1600" kern="0" dirty="0">
                    <a:solidFill>
                      <a:srgbClr val="FFFFFF"/>
                    </a:solidFill>
                    <a:latin typeface="Arial"/>
                    <a:ea typeface="ＭＳ Ｐゴシック" charset="0"/>
                    <a:cs typeface="ＭＳ Ｐゴシック" charset="0"/>
                  </a:rPr>
                  <a:t>4</a:t>
                </a:r>
              </a:p>
            </p:txBody>
          </p:sp>
        </p:grpSp>
        <p:sp>
          <p:nvSpPr>
            <p:cNvPr id="108" name="TextBox 107"/>
            <p:cNvSpPr txBox="1"/>
            <p:nvPr/>
          </p:nvSpPr>
          <p:spPr>
            <a:xfrm>
              <a:off x="7086784" y="6508033"/>
              <a:ext cx="1540902" cy="338550"/>
            </a:xfrm>
            <a:prstGeom prst="rect">
              <a:avLst/>
            </a:prstGeom>
            <a:noFill/>
          </p:spPr>
          <p:txBody>
            <a:bodyPr lIns="91435" tIns="45718" rIns="91435" bIns="45718">
              <a:spAutoFit/>
            </a:bodyPr>
            <a:lstStyle/>
            <a:p>
              <a:pPr defTabSz="821054">
                <a:defRPr/>
              </a:pPr>
              <a:r>
                <a:rPr lang="en-US" sz="1600" dirty="0">
                  <a:solidFill>
                    <a:srgbClr val="3C3C3C"/>
                  </a:solidFill>
                  <a:latin typeface="Arial"/>
                  <a:ea typeface="ＭＳ Ｐゴシック" charset="0"/>
                  <a:cs typeface="ＭＳ Ｐゴシック" charset="0"/>
                </a:rPr>
                <a:t>Add Port</a:t>
              </a:r>
            </a:p>
          </p:txBody>
        </p:sp>
      </p:grpSp>
      <p:grpSp>
        <p:nvGrpSpPr>
          <p:cNvPr id="124" name="Group 123"/>
          <p:cNvGrpSpPr/>
          <p:nvPr/>
        </p:nvGrpSpPr>
        <p:grpSpPr>
          <a:xfrm>
            <a:off x="9537511" y="4308100"/>
            <a:ext cx="2272416" cy="1443541"/>
            <a:chOff x="8384159" y="4308078"/>
            <a:chExt cx="2272415" cy="1443541"/>
          </a:xfrm>
        </p:grpSpPr>
        <p:cxnSp>
          <p:nvCxnSpPr>
            <p:cNvPr id="109" name="Elbow Connector 108"/>
            <p:cNvCxnSpPr>
              <a:stCxn id="79" idx="2"/>
              <a:endCxn id="73" idx="0"/>
            </p:cNvCxnSpPr>
            <p:nvPr/>
          </p:nvCxnSpPr>
          <p:spPr>
            <a:xfrm rot="16200000" flipH="1">
              <a:off x="7946810" y="4745427"/>
              <a:ext cx="1443541" cy="568843"/>
            </a:xfrm>
            <a:prstGeom prst="bentConnector3">
              <a:avLst>
                <a:gd name="adj1" fmla="val 50000"/>
              </a:avLst>
            </a:prstGeom>
            <a:noFill/>
            <a:ln w="25400" cap="flat" cmpd="sng" algn="ctr">
              <a:solidFill>
                <a:srgbClr val="789BAF"/>
              </a:solidFill>
              <a:prstDash val="solid"/>
              <a:headEnd type="none"/>
              <a:tailEnd type="triangle"/>
            </a:ln>
            <a:effectLst>
              <a:outerShdw blurRad="40000" dist="20000" dir="5400000" rotWithShape="0">
                <a:srgbClr val="000000">
                  <a:alpha val="38000"/>
                </a:srgbClr>
              </a:outerShdw>
            </a:effectLst>
          </p:spPr>
        </p:cxnSp>
        <p:grpSp>
          <p:nvGrpSpPr>
            <p:cNvPr id="110" name="Group 109"/>
            <p:cNvGrpSpPr>
              <a:grpSpLocks/>
            </p:cNvGrpSpPr>
            <p:nvPr/>
          </p:nvGrpSpPr>
          <p:grpSpPr bwMode="auto">
            <a:xfrm>
              <a:off x="8537584" y="4567636"/>
              <a:ext cx="307057" cy="338554"/>
              <a:chOff x="2393643" y="1334075"/>
              <a:chExt cx="260508" cy="286962"/>
            </a:xfrm>
          </p:grpSpPr>
          <p:sp>
            <p:nvSpPr>
              <p:cNvPr id="111" name="Oval 110"/>
              <p:cNvSpPr/>
              <p:nvPr/>
            </p:nvSpPr>
            <p:spPr>
              <a:xfrm>
                <a:off x="2393643" y="1367993"/>
                <a:ext cx="241446" cy="220590"/>
              </a:xfrm>
              <a:prstGeom prst="ellipse">
                <a:avLst/>
              </a:prstGeom>
              <a:solidFill>
                <a:srgbClr val="282828">
                  <a:lumMod val="75000"/>
                </a:srgbClr>
              </a:solidFill>
              <a:ln w="9525" cap="flat" cmpd="sng" algn="ctr">
                <a:noFill/>
                <a:prstDash val="solid"/>
              </a:ln>
              <a:effectLst/>
            </p:spPr>
            <p:txBody>
              <a:bodyPr anchor="ctr"/>
              <a:lstStyle/>
              <a:p>
                <a:pPr algn="ctr" defTabSz="821054">
                  <a:defRPr/>
                </a:pPr>
                <a:endParaRPr lang="en-US" sz="2000" kern="0">
                  <a:solidFill>
                    <a:srgbClr val="3C3C3C"/>
                  </a:solidFill>
                  <a:latin typeface="Arial"/>
                </a:endParaRPr>
              </a:p>
            </p:txBody>
          </p:sp>
          <p:sp>
            <p:nvSpPr>
              <p:cNvPr id="112" name="TextBox 111"/>
              <p:cNvSpPr txBox="1"/>
              <p:nvPr/>
            </p:nvSpPr>
            <p:spPr>
              <a:xfrm>
                <a:off x="2393643" y="1334075"/>
                <a:ext cx="260508" cy="286962"/>
              </a:xfrm>
              <a:prstGeom prst="rect">
                <a:avLst/>
              </a:prstGeom>
              <a:noFill/>
            </p:spPr>
            <p:txBody>
              <a:bodyPr>
                <a:spAutoFit/>
              </a:bodyPr>
              <a:lstStyle/>
              <a:p>
                <a:pPr defTabSz="821054">
                  <a:defRPr/>
                </a:pPr>
                <a:r>
                  <a:rPr lang="en-US" sz="1600" kern="0" dirty="0">
                    <a:solidFill>
                      <a:srgbClr val="FFFFFF"/>
                    </a:solidFill>
                    <a:latin typeface="Arial"/>
                    <a:ea typeface="ＭＳ Ｐゴシック" charset="0"/>
                    <a:cs typeface="ＭＳ Ｐゴシック" charset="0"/>
                  </a:rPr>
                  <a:t>7</a:t>
                </a:r>
              </a:p>
            </p:txBody>
          </p:sp>
        </p:grpSp>
        <p:sp>
          <p:nvSpPr>
            <p:cNvPr id="113" name="TextBox 112"/>
            <p:cNvSpPr txBox="1"/>
            <p:nvPr/>
          </p:nvSpPr>
          <p:spPr>
            <a:xfrm>
              <a:off x="8771623" y="4485947"/>
              <a:ext cx="1884951" cy="584771"/>
            </a:xfrm>
            <a:prstGeom prst="rect">
              <a:avLst/>
            </a:prstGeom>
            <a:noFill/>
          </p:spPr>
          <p:txBody>
            <a:bodyPr wrap="square" lIns="91435" tIns="45718" rIns="91435" bIns="45718">
              <a:spAutoFit/>
            </a:bodyPr>
            <a:lstStyle/>
            <a:p>
              <a:pPr defTabSz="821054">
                <a:defRPr/>
              </a:pPr>
              <a:r>
                <a:rPr lang="en-US" sz="1600" dirty="0">
                  <a:solidFill>
                    <a:srgbClr val="3C3C3C"/>
                  </a:solidFill>
                  <a:latin typeface="Arial"/>
                  <a:ea typeface="ＭＳ Ｐゴシック" charset="0"/>
                  <a:cs typeface="ＭＳ Ｐゴシック" charset="0"/>
                </a:rPr>
                <a:t>VM Interface config over XMPP</a:t>
              </a:r>
            </a:p>
          </p:txBody>
        </p:sp>
      </p:grpSp>
      <p:sp>
        <p:nvSpPr>
          <p:cNvPr id="114" name="Rounded Rectangle 113"/>
          <p:cNvSpPr/>
          <p:nvPr/>
        </p:nvSpPr>
        <p:spPr>
          <a:xfrm>
            <a:off x="6015393" y="1690658"/>
            <a:ext cx="1892891" cy="651559"/>
          </a:xfrm>
          <a:prstGeom prst="roundRect">
            <a:avLst/>
          </a:prstGeom>
          <a:gradFill rotWithShape="1">
            <a:gsLst>
              <a:gs pos="0">
                <a:srgbClr val="789BAF">
                  <a:shade val="51000"/>
                  <a:satMod val="130000"/>
                </a:srgbClr>
              </a:gs>
              <a:gs pos="80000">
                <a:srgbClr val="789BAF">
                  <a:shade val="93000"/>
                  <a:satMod val="130000"/>
                </a:srgbClr>
              </a:gs>
              <a:gs pos="100000">
                <a:srgbClr val="789BAF">
                  <a:shade val="94000"/>
                  <a:satMod val="135000"/>
                </a:srgbClr>
              </a:gs>
            </a:gsLst>
            <a:lin ang="16200000" scaled="0"/>
          </a:gradFill>
          <a:ln w="9525" cap="flat" cmpd="sng" algn="ctr">
            <a:solidFill>
              <a:srgbClr val="789BAF">
                <a:shade val="95000"/>
                <a:satMod val="105000"/>
              </a:srgbClr>
            </a:solidFill>
            <a:prstDash val="solid"/>
          </a:ln>
          <a:effectLst>
            <a:outerShdw blurRad="40000" dist="23000" dir="5400000" rotWithShape="0">
              <a:srgbClr val="000000">
                <a:alpha val="35000"/>
              </a:srgbClr>
            </a:outerShdw>
          </a:effectLst>
        </p:spPr>
        <p:txBody>
          <a:bodyPr lIns="91308" tIns="45678" rIns="91308" bIns="45678" anchor="ctr"/>
          <a:lstStyle/>
          <a:p>
            <a:pPr algn="ctr" defTabSz="821054">
              <a:defRPr/>
            </a:pPr>
            <a:r>
              <a:rPr lang="en-US" sz="2000" kern="0" dirty="0">
                <a:solidFill>
                  <a:srgbClr val="3C3C3C"/>
                </a:solidFill>
                <a:latin typeface="Arial"/>
              </a:rPr>
              <a:t>Scripts</a:t>
            </a:r>
          </a:p>
        </p:txBody>
      </p:sp>
      <p:grpSp>
        <p:nvGrpSpPr>
          <p:cNvPr id="122" name="Group 121"/>
          <p:cNvGrpSpPr/>
          <p:nvPr/>
        </p:nvGrpSpPr>
        <p:grpSpPr>
          <a:xfrm>
            <a:off x="5512288" y="2446230"/>
            <a:ext cx="5082109" cy="1815103"/>
            <a:chOff x="4358959" y="2446165"/>
            <a:chExt cx="5082109" cy="1815104"/>
          </a:xfrm>
        </p:grpSpPr>
        <p:sp>
          <p:nvSpPr>
            <p:cNvPr id="63" name="Rounded Rectangle 62"/>
            <p:cNvSpPr/>
            <p:nvPr/>
          </p:nvSpPr>
          <p:spPr>
            <a:xfrm>
              <a:off x="7439584" y="2877645"/>
              <a:ext cx="1892891" cy="696494"/>
            </a:xfrm>
            <a:prstGeom prst="roundRect">
              <a:avLst/>
            </a:prstGeom>
            <a:solidFill>
              <a:srgbClr val="9FCD6A"/>
            </a:solidFill>
            <a:ln w="9525" cap="flat" cmpd="sng" algn="ctr">
              <a:solidFill>
                <a:srgbClr val="789BAF">
                  <a:shade val="95000"/>
                  <a:satMod val="105000"/>
                </a:srgbClr>
              </a:solidFill>
              <a:prstDash val="solid"/>
            </a:ln>
            <a:effectLst>
              <a:outerShdw blurRad="40000" dist="23000" dir="5400000" rotWithShape="0">
                <a:srgbClr val="000000">
                  <a:alpha val="35000"/>
                </a:srgbClr>
              </a:outerShdw>
            </a:effectLst>
          </p:spPr>
          <p:txBody>
            <a:bodyPr lIns="91435" tIns="45718" rIns="91435" bIns="45718" anchor="ctr"/>
            <a:lstStyle/>
            <a:p>
              <a:pPr algn="ctr" defTabSz="821054"/>
              <a:endParaRPr lang="en-US" sz="2000" kern="0" dirty="0">
                <a:solidFill>
                  <a:srgbClr val="3C3C3C"/>
                </a:solidFill>
                <a:latin typeface="Arial"/>
              </a:endParaRPr>
            </a:p>
          </p:txBody>
        </p:sp>
        <p:sp>
          <p:nvSpPr>
            <p:cNvPr id="78" name="Rounded Rectangle 77"/>
            <p:cNvSpPr/>
            <p:nvPr/>
          </p:nvSpPr>
          <p:spPr>
            <a:xfrm>
              <a:off x="4358959" y="3564775"/>
              <a:ext cx="1892893" cy="696494"/>
            </a:xfrm>
            <a:prstGeom prst="roundRect">
              <a:avLst/>
            </a:prstGeom>
            <a:solidFill>
              <a:srgbClr val="9FCD6A"/>
            </a:solidFill>
            <a:ln w="9525" cap="flat" cmpd="sng" algn="ctr">
              <a:solidFill>
                <a:srgbClr val="789BAF">
                  <a:shade val="95000"/>
                  <a:satMod val="105000"/>
                </a:srgbClr>
              </a:solidFill>
              <a:prstDash val="solid"/>
            </a:ln>
            <a:effectLst>
              <a:outerShdw blurRad="40000" dist="23000" dir="5400000" rotWithShape="0">
                <a:srgbClr val="000000">
                  <a:alpha val="35000"/>
                </a:srgbClr>
              </a:outerShdw>
            </a:effectLst>
          </p:spPr>
          <p:txBody>
            <a:bodyPr lIns="91435" tIns="45718" rIns="91435" bIns="45718" anchor="ctr"/>
            <a:lstStyle/>
            <a:p>
              <a:pPr algn="ctr" defTabSz="821054"/>
              <a:r>
                <a:rPr lang="en-US" sz="2000" kern="0" dirty="0">
                  <a:solidFill>
                    <a:srgbClr val="3C3C3C"/>
                  </a:solidFill>
                  <a:latin typeface="Arial"/>
                </a:rPr>
                <a:t>Neutron Plugin</a:t>
              </a:r>
            </a:p>
          </p:txBody>
        </p:sp>
        <p:sp>
          <p:nvSpPr>
            <p:cNvPr id="80" name="Rounded Rectangle 79"/>
            <p:cNvSpPr/>
            <p:nvPr/>
          </p:nvSpPr>
          <p:spPr>
            <a:xfrm>
              <a:off x="7548177" y="2746588"/>
              <a:ext cx="1892891" cy="696494"/>
            </a:xfrm>
            <a:prstGeom prst="roundRect">
              <a:avLst/>
            </a:prstGeom>
            <a:solidFill>
              <a:srgbClr val="9FCD6A"/>
            </a:solidFill>
            <a:ln w="9525" cap="flat" cmpd="sng" algn="ctr">
              <a:solidFill>
                <a:srgbClr val="789BAF">
                  <a:shade val="95000"/>
                  <a:satMod val="105000"/>
                </a:srgbClr>
              </a:solidFill>
              <a:prstDash val="solid"/>
            </a:ln>
            <a:effectLst>
              <a:outerShdw blurRad="40000" dist="23000" dir="5400000" rotWithShape="0">
                <a:srgbClr val="000000">
                  <a:alpha val="35000"/>
                </a:srgbClr>
              </a:outerShdw>
            </a:effectLst>
          </p:spPr>
          <p:txBody>
            <a:bodyPr lIns="91435" tIns="45718" rIns="91435" bIns="45718" anchor="ctr"/>
            <a:lstStyle/>
            <a:p>
              <a:pPr algn="ctr" defTabSz="821054"/>
              <a:r>
                <a:rPr lang="en-US" sz="2000" kern="0" dirty="0">
                  <a:solidFill>
                    <a:srgbClr val="3C3C3C"/>
                  </a:solidFill>
                  <a:latin typeface="Arial"/>
                </a:rPr>
                <a:t>Configuration Node</a:t>
              </a:r>
            </a:p>
          </p:txBody>
        </p:sp>
        <p:cxnSp>
          <p:nvCxnSpPr>
            <p:cNvPr id="97" name="Elbow Connector 96"/>
            <p:cNvCxnSpPr>
              <a:stCxn id="78" idx="3"/>
              <a:endCxn id="63" idx="1"/>
            </p:cNvCxnSpPr>
            <p:nvPr/>
          </p:nvCxnSpPr>
          <p:spPr>
            <a:xfrm flipV="1">
              <a:off x="6251854" y="3225893"/>
              <a:ext cx="1187733" cy="687129"/>
            </a:xfrm>
            <a:prstGeom prst="bentConnector3">
              <a:avLst>
                <a:gd name="adj1" fmla="val 50000"/>
              </a:avLst>
            </a:prstGeom>
            <a:noFill/>
            <a:ln w="25400" cap="flat" cmpd="sng" algn="ctr">
              <a:solidFill>
                <a:srgbClr val="789BAF"/>
              </a:solidFill>
              <a:prstDash val="solid"/>
              <a:headEnd type="none"/>
              <a:tailEnd type="triangle"/>
            </a:ln>
            <a:effectLst>
              <a:outerShdw blurRad="40000" dist="20000" dir="5400000" rotWithShape="0">
                <a:srgbClr val="000000">
                  <a:alpha val="38000"/>
                </a:srgbClr>
              </a:outerShdw>
            </a:effectLst>
          </p:spPr>
        </p:cxnSp>
        <p:sp>
          <p:nvSpPr>
            <p:cNvPr id="98" name="TextBox 97"/>
            <p:cNvSpPr txBox="1"/>
            <p:nvPr/>
          </p:nvSpPr>
          <p:spPr>
            <a:xfrm>
              <a:off x="6274086" y="2656050"/>
              <a:ext cx="1149952" cy="584771"/>
            </a:xfrm>
            <a:prstGeom prst="rect">
              <a:avLst/>
            </a:prstGeom>
            <a:noFill/>
          </p:spPr>
          <p:txBody>
            <a:bodyPr wrap="square" lIns="91435" tIns="45718" rIns="91435" bIns="45718">
              <a:spAutoFit/>
            </a:bodyPr>
            <a:lstStyle/>
            <a:p>
              <a:pPr defTabSz="821054">
                <a:defRPr/>
              </a:pPr>
              <a:r>
                <a:rPr lang="en-US" sz="1600" kern="0" dirty="0">
                  <a:solidFill>
                    <a:srgbClr val="3C3C3C"/>
                  </a:solidFill>
                  <a:latin typeface="Arial"/>
                  <a:ea typeface="ＭＳ Ｐゴシック" charset="0"/>
                  <a:cs typeface="ＭＳ Ｐゴシック" charset="0"/>
                </a:rPr>
                <a:t>Create VM </a:t>
              </a:r>
              <a:br>
                <a:rPr lang="en-US" sz="1600" kern="0" dirty="0">
                  <a:solidFill>
                    <a:srgbClr val="3C3C3C"/>
                  </a:solidFill>
                  <a:latin typeface="Arial"/>
                  <a:ea typeface="ＭＳ Ｐゴシック" charset="0"/>
                  <a:cs typeface="ＭＳ Ｐゴシック" charset="0"/>
                </a:rPr>
              </a:br>
              <a:r>
                <a:rPr lang="en-US" sz="1600" kern="0" dirty="0">
                  <a:solidFill>
                    <a:srgbClr val="3C3C3C"/>
                  </a:solidFill>
                  <a:latin typeface="Arial"/>
                  <a:ea typeface="ＭＳ Ｐゴシック" charset="0"/>
                  <a:cs typeface="ＭＳ Ｐゴシック" charset="0"/>
                </a:rPr>
                <a:t>Interface</a:t>
              </a:r>
            </a:p>
          </p:txBody>
        </p:sp>
        <p:grpSp>
          <p:nvGrpSpPr>
            <p:cNvPr id="115" name="Group 114"/>
            <p:cNvGrpSpPr>
              <a:grpSpLocks/>
            </p:cNvGrpSpPr>
            <p:nvPr/>
          </p:nvGrpSpPr>
          <p:grpSpPr bwMode="auto">
            <a:xfrm>
              <a:off x="6443162" y="2446165"/>
              <a:ext cx="307057" cy="338554"/>
              <a:chOff x="2393643" y="1334075"/>
              <a:chExt cx="260508" cy="286962"/>
            </a:xfrm>
          </p:grpSpPr>
          <p:sp>
            <p:nvSpPr>
              <p:cNvPr id="116" name="Oval 115"/>
              <p:cNvSpPr/>
              <p:nvPr/>
            </p:nvSpPr>
            <p:spPr>
              <a:xfrm>
                <a:off x="2393643" y="1367993"/>
                <a:ext cx="241446" cy="220589"/>
              </a:xfrm>
              <a:prstGeom prst="ellipse">
                <a:avLst/>
              </a:prstGeom>
              <a:solidFill>
                <a:srgbClr val="282828">
                  <a:lumMod val="75000"/>
                </a:srgbClr>
              </a:solidFill>
              <a:ln w="9525" cap="flat" cmpd="sng" algn="ctr">
                <a:noFill/>
                <a:prstDash val="solid"/>
              </a:ln>
              <a:effectLst/>
            </p:spPr>
            <p:txBody>
              <a:bodyPr anchor="ctr"/>
              <a:lstStyle/>
              <a:p>
                <a:pPr algn="ctr" defTabSz="821054">
                  <a:defRPr/>
                </a:pPr>
                <a:endParaRPr lang="en-US" sz="2000" kern="0">
                  <a:solidFill>
                    <a:srgbClr val="3C3C3C"/>
                  </a:solidFill>
                  <a:latin typeface="Arial"/>
                </a:endParaRPr>
              </a:p>
            </p:txBody>
          </p:sp>
          <p:sp>
            <p:nvSpPr>
              <p:cNvPr id="117" name="TextBox 116"/>
              <p:cNvSpPr txBox="1"/>
              <p:nvPr/>
            </p:nvSpPr>
            <p:spPr>
              <a:xfrm>
                <a:off x="2393643" y="1334075"/>
                <a:ext cx="260508" cy="286962"/>
              </a:xfrm>
              <a:prstGeom prst="rect">
                <a:avLst/>
              </a:prstGeom>
              <a:noFill/>
            </p:spPr>
            <p:txBody>
              <a:bodyPr>
                <a:spAutoFit/>
              </a:bodyPr>
              <a:lstStyle/>
              <a:p>
                <a:pPr defTabSz="821054">
                  <a:defRPr/>
                </a:pPr>
                <a:r>
                  <a:rPr lang="en-US" sz="1600" kern="0" dirty="0">
                    <a:solidFill>
                      <a:srgbClr val="FFFFFF"/>
                    </a:solidFill>
                    <a:latin typeface="Arial"/>
                    <a:ea typeface="ＭＳ Ｐゴシック" charset="0"/>
                    <a:cs typeface="ＭＳ Ｐゴシック" charset="0"/>
                  </a:rPr>
                  <a:t>5</a:t>
                </a:r>
              </a:p>
            </p:txBody>
          </p:sp>
        </p:grpSp>
      </p:grpSp>
      <p:grpSp>
        <p:nvGrpSpPr>
          <p:cNvPr id="123" name="Group 122"/>
          <p:cNvGrpSpPr/>
          <p:nvPr/>
        </p:nvGrpSpPr>
        <p:grpSpPr>
          <a:xfrm>
            <a:off x="8591069" y="2715977"/>
            <a:ext cx="3751003" cy="1592145"/>
            <a:chOff x="7437712" y="2715936"/>
            <a:chExt cx="3751001" cy="1592143"/>
          </a:xfrm>
        </p:grpSpPr>
        <p:sp>
          <p:nvSpPr>
            <p:cNvPr id="79" name="Rounded Rectangle 78"/>
            <p:cNvSpPr/>
            <p:nvPr/>
          </p:nvSpPr>
          <p:spPr>
            <a:xfrm>
              <a:off x="7437712" y="3611585"/>
              <a:ext cx="1892893" cy="696494"/>
            </a:xfrm>
            <a:prstGeom prst="roundRect">
              <a:avLst/>
            </a:prstGeom>
            <a:solidFill>
              <a:srgbClr val="9FCD6A"/>
            </a:solidFill>
            <a:ln w="9525" cap="flat" cmpd="sng" algn="ctr">
              <a:solidFill>
                <a:srgbClr val="789BAF">
                  <a:shade val="95000"/>
                  <a:satMod val="105000"/>
                </a:srgbClr>
              </a:solidFill>
              <a:prstDash val="solid"/>
            </a:ln>
            <a:effectLst>
              <a:outerShdw blurRad="40000" dist="23000" dir="5400000" rotWithShape="0">
                <a:srgbClr val="000000">
                  <a:alpha val="35000"/>
                </a:srgbClr>
              </a:outerShdw>
            </a:effectLst>
          </p:spPr>
          <p:txBody>
            <a:bodyPr lIns="91435" tIns="45718" rIns="91435" bIns="45718" anchor="ctr"/>
            <a:lstStyle/>
            <a:p>
              <a:pPr algn="ctr" defTabSz="821054"/>
              <a:endParaRPr lang="en-US" sz="2000" kern="0" dirty="0">
                <a:solidFill>
                  <a:srgbClr val="3C3C3C"/>
                </a:solidFill>
                <a:latin typeface="Arial"/>
              </a:endParaRPr>
            </a:p>
          </p:txBody>
        </p:sp>
        <p:cxnSp>
          <p:nvCxnSpPr>
            <p:cNvPr id="99" name="Elbow Connector 98"/>
            <p:cNvCxnSpPr>
              <a:stCxn id="80" idx="3"/>
              <a:endCxn id="81" idx="3"/>
            </p:cNvCxnSpPr>
            <p:nvPr/>
          </p:nvCxnSpPr>
          <p:spPr>
            <a:xfrm flipH="1">
              <a:off x="9427964" y="3094835"/>
              <a:ext cx="13104" cy="737681"/>
            </a:xfrm>
            <a:prstGeom prst="bentConnector3">
              <a:avLst>
                <a:gd name="adj1" fmla="val -1744505"/>
              </a:avLst>
            </a:prstGeom>
            <a:noFill/>
            <a:ln w="25400" cap="flat" cmpd="sng" algn="ctr">
              <a:solidFill>
                <a:srgbClr val="789BAF"/>
              </a:solidFill>
              <a:prstDash val="solid"/>
              <a:headEnd type="none"/>
              <a:tailEnd type="triangle"/>
            </a:ln>
            <a:effectLst>
              <a:outerShdw blurRad="40000" dist="20000" dir="5400000" rotWithShape="0">
                <a:srgbClr val="000000">
                  <a:alpha val="38000"/>
                </a:srgbClr>
              </a:outerShdw>
            </a:effectLst>
          </p:spPr>
        </p:cxnSp>
        <p:grpSp>
          <p:nvGrpSpPr>
            <p:cNvPr id="100" name="Group 99"/>
            <p:cNvGrpSpPr>
              <a:grpSpLocks/>
            </p:cNvGrpSpPr>
            <p:nvPr/>
          </p:nvGrpSpPr>
          <p:grpSpPr bwMode="auto">
            <a:xfrm>
              <a:off x="9437324" y="2715936"/>
              <a:ext cx="307057" cy="338554"/>
              <a:chOff x="2393643" y="1334075"/>
              <a:chExt cx="260508" cy="286962"/>
            </a:xfrm>
          </p:grpSpPr>
          <p:sp>
            <p:nvSpPr>
              <p:cNvPr id="101" name="Oval 100"/>
              <p:cNvSpPr/>
              <p:nvPr/>
            </p:nvSpPr>
            <p:spPr>
              <a:xfrm>
                <a:off x="2393643" y="1367993"/>
                <a:ext cx="241446" cy="220589"/>
              </a:xfrm>
              <a:prstGeom prst="ellipse">
                <a:avLst/>
              </a:prstGeom>
              <a:solidFill>
                <a:srgbClr val="282828">
                  <a:lumMod val="75000"/>
                </a:srgbClr>
              </a:solidFill>
              <a:ln w="9525" cap="flat" cmpd="sng" algn="ctr">
                <a:noFill/>
                <a:prstDash val="solid"/>
              </a:ln>
              <a:effectLst/>
            </p:spPr>
            <p:txBody>
              <a:bodyPr anchor="ctr"/>
              <a:lstStyle/>
              <a:p>
                <a:pPr algn="ctr" defTabSz="821054">
                  <a:defRPr/>
                </a:pPr>
                <a:endParaRPr lang="en-US" sz="2000" kern="0">
                  <a:solidFill>
                    <a:srgbClr val="3C3C3C"/>
                  </a:solidFill>
                  <a:latin typeface="Arial"/>
                </a:endParaRPr>
              </a:p>
            </p:txBody>
          </p:sp>
          <p:sp>
            <p:nvSpPr>
              <p:cNvPr id="102" name="TextBox 101"/>
              <p:cNvSpPr txBox="1"/>
              <p:nvPr/>
            </p:nvSpPr>
            <p:spPr>
              <a:xfrm>
                <a:off x="2393643" y="1334075"/>
                <a:ext cx="260508" cy="286962"/>
              </a:xfrm>
              <a:prstGeom prst="rect">
                <a:avLst/>
              </a:prstGeom>
              <a:noFill/>
            </p:spPr>
            <p:txBody>
              <a:bodyPr>
                <a:spAutoFit/>
              </a:bodyPr>
              <a:lstStyle/>
              <a:p>
                <a:pPr defTabSz="821054">
                  <a:defRPr/>
                </a:pPr>
                <a:r>
                  <a:rPr lang="en-US" sz="1600" kern="0" dirty="0">
                    <a:solidFill>
                      <a:srgbClr val="FFFFFF"/>
                    </a:solidFill>
                    <a:latin typeface="Arial"/>
                    <a:ea typeface="ＭＳ Ｐゴシック" charset="0"/>
                    <a:cs typeface="ＭＳ Ｐゴシック" charset="0"/>
                  </a:rPr>
                  <a:t>6</a:t>
                </a:r>
              </a:p>
            </p:txBody>
          </p:sp>
        </p:grpSp>
        <p:sp>
          <p:nvSpPr>
            <p:cNvPr id="103" name="TextBox 102"/>
            <p:cNvSpPr txBox="1"/>
            <p:nvPr/>
          </p:nvSpPr>
          <p:spPr>
            <a:xfrm>
              <a:off x="9649684" y="2737227"/>
              <a:ext cx="1539029" cy="584770"/>
            </a:xfrm>
            <a:prstGeom prst="rect">
              <a:avLst/>
            </a:prstGeom>
            <a:noFill/>
          </p:spPr>
          <p:txBody>
            <a:bodyPr lIns="91435" tIns="45718" rIns="91435" bIns="45718">
              <a:spAutoFit/>
            </a:bodyPr>
            <a:lstStyle/>
            <a:p>
              <a:pPr defTabSz="821054">
                <a:defRPr/>
              </a:pPr>
              <a:r>
                <a:rPr lang="en-US" sz="1600" dirty="0">
                  <a:solidFill>
                    <a:srgbClr val="3C3C3C"/>
                  </a:solidFill>
                  <a:latin typeface="Arial"/>
                  <a:ea typeface="ＭＳ Ｐゴシック" charset="0"/>
                  <a:cs typeface="ＭＳ Ｐゴシック" charset="0"/>
                </a:rPr>
                <a:t>Publish VM</a:t>
              </a:r>
            </a:p>
            <a:p>
              <a:pPr defTabSz="821054">
                <a:defRPr/>
              </a:pPr>
              <a:r>
                <a:rPr lang="en-US" sz="1600" dirty="0" err="1">
                  <a:solidFill>
                    <a:srgbClr val="3C3C3C"/>
                  </a:solidFill>
                  <a:latin typeface="Arial"/>
                  <a:ea typeface="ＭＳ Ｐゴシック" charset="0"/>
                  <a:cs typeface="ＭＳ Ｐゴシック" charset="0"/>
                </a:rPr>
                <a:t>i</a:t>
              </a:r>
              <a:r>
                <a:rPr lang="en-US" sz="1600" dirty="0">
                  <a:solidFill>
                    <a:srgbClr val="3C3C3C"/>
                  </a:solidFill>
                  <a:latin typeface="Arial"/>
                  <a:ea typeface="ＭＳ Ｐゴシック" charset="0"/>
                  <a:cs typeface="ＭＳ Ｐゴシック" charset="0"/>
                </a:rPr>
                <a:t>/f on IF-MAP</a:t>
              </a:r>
            </a:p>
          </p:txBody>
        </p:sp>
        <p:sp>
          <p:nvSpPr>
            <p:cNvPr id="81" name="Rounded Rectangle 80"/>
            <p:cNvSpPr/>
            <p:nvPr/>
          </p:nvSpPr>
          <p:spPr>
            <a:xfrm>
              <a:off x="7535071" y="3484269"/>
              <a:ext cx="1892893" cy="696494"/>
            </a:xfrm>
            <a:prstGeom prst="roundRect">
              <a:avLst/>
            </a:prstGeom>
            <a:solidFill>
              <a:srgbClr val="9FCD6A"/>
            </a:solidFill>
            <a:ln w="9525" cap="flat" cmpd="sng" algn="ctr">
              <a:solidFill>
                <a:srgbClr val="789BAF">
                  <a:shade val="95000"/>
                  <a:satMod val="105000"/>
                </a:srgbClr>
              </a:solidFill>
              <a:prstDash val="solid"/>
            </a:ln>
            <a:effectLst>
              <a:outerShdw blurRad="40000" dist="23000" dir="5400000" rotWithShape="0">
                <a:srgbClr val="000000">
                  <a:alpha val="35000"/>
                </a:srgbClr>
              </a:outerShdw>
            </a:effectLst>
          </p:spPr>
          <p:txBody>
            <a:bodyPr lIns="91435" tIns="45718" rIns="91435" bIns="45718" anchor="ctr"/>
            <a:lstStyle/>
            <a:p>
              <a:pPr algn="ctr" defTabSz="821054"/>
              <a:r>
                <a:rPr lang="en-US" sz="2000" kern="0" dirty="0">
                  <a:solidFill>
                    <a:srgbClr val="3C3C3C"/>
                  </a:solidFill>
                  <a:latin typeface="Arial"/>
                </a:rPr>
                <a:t>Control</a:t>
              </a:r>
            </a:p>
            <a:p>
              <a:pPr algn="ctr" defTabSz="821054"/>
              <a:r>
                <a:rPr lang="en-US" sz="2000" kern="0" dirty="0">
                  <a:solidFill>
                    <a:srgbClr val="3C3C3C"/>
                  </a:solidFill>
                  <a:latin typeface="Arial"/>
                </a:rPr>
                <a:t>Node</a:t>
              </a:r>
            </a:p>
          </p:txBody>
        </p:sp>
      </p:grpSp>
      <p:pic>
        <p:nvPicPr>
          <p:cNvPr id="125" name="Picture 124"/>
          <p:cNvPicPr>
            <a:picLocks noChangeAspect="1"/>
          </p:cNvPicPr>
          <p:nvPr/>
        </p:nvPicPr>
        <p:blipFill>
          <a:blip r:embed="rId2"/>
          <a:stretch>
            <a:fillRect/>
          </a:stretch>
        </p:blipFill>
        <p:spPr>
          <a:xfrm>
            <a:off x="11634402" y="263268"/>
            <a:ext cx="2705100" cy="635000"/>
          </a:xfrm>
          <a:prstGeom prst="rect">
            <a:avLst/>
          </a:prstGeom>
        </p:spPr>
      </p:pic>
    </p:spTree>
    <p:extLst>
      <p:ext uri="{BB962C8B-B14F-4D97-AF65-F5344CB8AC3E}">
        <p14:creationId xmlns:p14="http://schemas.microsoft.com/office/powerpoint/2010/main" val="1209379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84925" y="483969"/>
            <a:ext cx="13167363" cy="691215"/>
          </a:xfrm>
        </p:spPr>
        <p:txBody>
          <a:bodyPr/>
          <a:lstStyle/>
          <a:p>
            <a:r>
              <a:rPr lang="en-US" dirty="0" smtClean="0"/>
              <a:t>Compute Node – DNS Resolution</a:t>
            </a:r>
            <a:endParaRPr lang="en-US" dirty="0"/>
          </a:p>
        </p:txBody>
      </p:sp>
      <p:sp>
        <p:nvSpPr>
          <p:cNvPr id="49" name="Rectangle 27"/>
          <p:cNvSpPr>
            <a:spLocks noChangeArrowheads="1"/>
          </p:cNvSpPr>
          <p:nvPr/>
        </p:nvSpPr>
        <p:spPr bwMode="auto">
          <a:xfrm>
            <a:off x="11984176" y="2943397"/>
            <a:ext cx="1448883" cy="2973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lIns="0" tIns="0" rIns="0" bIns="0" anchor="ctr"/>
          <a:lstStyle/>
          <a:p>
            <a:pPr defTabSz="821355">
              <a:spcAft>
                <a:spcPts val="1000"/>
              </a:spcAft>
            </a:pPr>
            <a:r>
              <a:rPr lang="en-US" sz="2800" b="1" dirty="0">
                <a:solidFill>
                  <a:srgbClr val="445E88"/>
                </a:solidFill>
                <a:latin typeface="Calibri" charset="0"/>
                <a:ea typeface="ＭＳ Ｐゴシック" charset="0"/>
                <a:cs typeface="Arial" charset="0"/>
              </a:rPr>
              <a:t>VIRTUAL</a:t>
            </a:r>
            <a:endParaRPr lang="en-US" sz="5400" b="1" dirty="0">
              <a:solidFill>
                <a:srgbClr val="445E88"/>
              </a:solidFill>
              <a:latin typeface="Calibri"/>
              <a:ea typeface="ＭＳ Ｐゴシック" charset="0"/>
              <a:cs typeface="Arial" charset="0"/>
            </a:endParaRPr>
          </a:p>
        </p:txBody>
      </p:sp>
      <p:sp>
        <p:nvSpPr>
          <p:cNvPr id="50" name="Rectangle 27"/>
          <p:cNvSpPr>
            <a:spLocks noChangeArrowheads="1"/>
          </p:cNvSpPr>
          <p:nvPr/>
        </p:nvSpPr>
        <p:spPr bwMode="auto">
          <a:xfrm>
            <a:off x="11970910" y="3469921"/>
            <a:ext cx="1448884" cy="2973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lIns="0" tIns="0" rIns="0" bIns="0" anchor="ctr"/>
          <a:lstStyle/>
          <a:p>
            <a:pPr defTabSz="821355">
              <a:spcAft>
                <a:spcPts val="1000"/>
              </a:spcAft>
            </a:pPr>
            <a:r>
              <a:rPr lang="en-US" sz="2800" b="1">
                <a:solidFill>
                  <a:srgbClr val="445E88"/>
                </a:solidFill>
                <a:latin typeface="Calibri" charset="0"/>
                <a:ea typeface="ＭＳ Ｐゴシック" charset="0"/>
                <a:cs typeface="Arial" charset="0"/>
              </a:rPr>
              <a:t>PHYSICAL</a:t>
            </a:r>
            <a:endParaRPr lang="en-US" sz="5400" b="1">
              <a:solidFill>
                <a:srgbClr val="445E88"/>
              </a:solidFill>
              <a:latin typeface="Calibri"/>
              <a:ea typeface="ＭＳ Ｐゴシック" charset="0"/>
              <a:cs typeface="Arial" charset="0"/>
            </a:endParaRPr>
          </a:p>
        </p:txBody>
      </p:sp>
      <p:cxnSp>
        <p:nvCxnSpPr>
          <p:cNvPr id="97" name="Straight Connector 96"/>
          <p:cNvCxnSpPr/>
          <p:nvPr/>
        </p:nvCxnSpPr>
        <p:spPr>
          <a:xfrm flipV="1">
            <a:off x="2743200" y="3372155"/>
            <a:ext cx="10677334" cy="15862"/>
          </a:xfrm>
          <a:prstGeom prst="line">
            <a:avLst/>
          </a:prstGeom>
          <a:noFill/>
          <a:ln w="25400" cap="flat" cmpd="sng" algn="ctr">
            <a:solidFill>
              <a:srgbClr val="789BAF"/>
            </a:solidFill>
            <a:prstDash val="sysDash"/>
          </a:ln>
          <a:effectLst>
            <a:outerShdw blurRad="40000" dist="20000" dir="5400000" rotWithShape="0">
              <a:srgbClr val="000000">
                <a:alpha val="38000"/>
              </a:srgbClr>
            </a:outerShdw>
          </a:effectLst>
        </p:spPr>
      </p:cxnSp>
      <p:cxnSp>
        <p:nvCxnSpPr>
          <p:cNvPr id="98" name="Elbow Connector 97"/>
          <p:cNvCxnSpPr>
            <a:stCxn id="53" idx="2"/>
            <a:endCxn id="52" idx="2"/>
          </p:cNvCxnSpPr>
          <p:nvPr/>
        </p:nvCxnSpPr>
        <p:spPr>
          <a:xfrm rot="5400000">
            <a:off x="6762829" y="4720615"/>
            <a:ext cx="12700" cy="4389120"/>
          </a:xfrm>
          <a:prstGeom prst="bentConnector3">
            <a:avLst>
              <a:gd name="adj1" fmla="val 1800000"/>
            </a:avLst>
          </a:prstGeom>
          <a:noFill/>
          <a:ln w="25400" cap="flat" cmpd="sng" algn="ctr">
            <a:solidFill>
              <a:srgbClr val="789BAF"/>
            </a:solidFill>
            <a:prstDash val="solid"/>
            <a:headEnd type="arrow"/>
            <a:tailEnd type="arrow"/>
          </a:ln>
          <a:effectLst>
            <a:outerShdw blurRad="40000" dist="20000" dir="5400000" rotWithShape="0">
              <a:srgbClr val="000000">
                <a:alpha val="38000"/>
              </a:srgbClr>
            </a:outerShdw>
          </a:effectLst>
        </p:spPr>
      </p:cxnSp>
      <p:sp>
        <p:nvSpPr>
          <p:cNvPr id="99" name="Rectangle 98"/>
          <p:cNvSpPr>
            <a:spLocks noChangeArrowheads="1"/>
          </p:cNvSpPr>
          <p:nvPr/>
        </p:nvSpPr>
        <p:spPr bwMode="auto">
          <a:xfrm rot="5400000">
            <a:off x="4075889" y="5626791"/>
            <a:ext cx="992563" cy="319877"/>
          </a:xfrm>
          <a:prstGeom prst="rect">
            <a:avLst/>
          </a:prstGeom>
          <a:gradFill rotWithShape="1">
            <a:gsLst>
              <a:gs pos="0">
                <a:srgbClr val="555E6A"/>
              </a:gs>
              <a:gs pos="50000">
                <a:srgbClr val="B8CCE4"/>
              </a:gs>
              <a:gs pos="100000">
                <a:srgbClr val="555E6A"/>
              </a:gs>
            </a:gsLst>
            <a:lin ang="5400000" scaled="1"/>
          </a:gradFill>
          <a:ln>
            <a:noFill/>
          </a:ln>
          <a:extLst>
            <a:ext uri="{91240B29-F687-4f45-9708-019B960494DF}">
              <a14:hiddenLine xmlns="" xmlns:a14="http://schemas.microsoft.com/office/drawing/2010/main" w="19050">
                <a:solidFill>
                  <a:srgbClr val="000000"/>
                </a:solidFill>
                <a:miter lim="800000"/>
                <a:headEnd/>
                <a:tailEnd/>
              </a14:hiddenLine>
            </a:ext>
          </a:extLst>
        </p:spPr>
        <p:txBody>
          <a:bodyPr lIns="91338" tIns="27409" rIns="91338" bIns="0" anchor="ctr"/>
          <a:lstStyle/>
          <a:p>
            <a:pPr defTabSz="821355"/>
            <a:endParaRPr lang="en-US" sz="4000">
              <a:solidFill>
                <a:srgbClr val="FFFFFF"/>
              </a:solidFill>
              <a:latin typeface="Calibri"/>
              <a:ea typeface="ＭＳ Ｐゴシック" charset="0"/>
              <a:cs typeface="ＭＳ Ｐゴシック" charset="0"/>
            </a:endParaRPr>
          </a:p>
        </p:txBody>
      </p:sp>
      <p:sp>
        <p:nvSpPr>
          <p:cNvPr id="100" name="Rectangle 27"/>
          <p:cNvSpPr>
            <a:spLocks noChangeArrowheads="1"/>
          </p:cNvSpPr>
          <p:nvPr/>
        </p:nvSpPr>
        <p:spPr bwMode="auto">
          <a:xfrm>
            <a:off x="4779173" y="5391590"/>
            <a:ext cx="1747567" cy="6609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lIns="0" tIns="0" rIns="0" bIns="0" anchor="ctr"/>
          <a:lstStyle/>
          <a:p>
            <a:pPr defTabSz="821355">
              <a:spcAft>
                <a:spcPts val="1000"/>
              </a:spcAft>
            </a:pPr>
            <a:r>
              <a:rPr lang="en-US" sz="1800" dirty="0">
                <a:solidFill>
                  <a:srgbClr val="FFFFFF"/>
                </a:solidFill>
                <a:latin typeface="Calibri" charset="0"/>
                <a:ea typeface="ＭＳ Ｐゴシック" charset="0"/>
                <a:cs typeface="Arial" charset="0"/>
              </a:rPr>
              <a:t>Overlay tunnels</a:t>
            </a:r>
            <a:br>
              <a:rPr lang="en-US" sz="1800" dirty="0">
                <a:solidFill>
                  <a:srgbClr val="FFFFFF"/>
                </a:solidFill>
                <a:latin typeface="Calibri" charset="0"/>
                <a:ea typeface="ＭＳ Ｐゴシック" charset="0"/>
                <a:cs typeface="Arial" charset="0"/>
              </a:rPr>
            </a:br>
            <a:r>
              <a:rPr lang="en-US" sz="1800" dirty="0">
                <a:solidFill>
                  <a:srgbClr val="FFFFFF"/>
                </a:solidFill>
                <a:latin typeface="Calibri" charset="0"/>
                <a:ea typeface="ＭＳ Ｐゴシック" charset="0"/>
                <a:cs typeface="Arial" charset="0"/>
              </a:rPr>
              <a:t>MPLS over GRE or VXLAN</a:t>
            </a:r>
            <a:endParaRPr lang="en-US" sz="4000" dirty="0">
              <a:solidFill>
                <a:srgbClr val="FFFFFF"/>
              </a:solidFill>
              <a:latin typeface="Calibri"/>
              <a:ea typeface="ＭＳ Ｐゴシック" charset="0"/>
              <a:cs typeface="Arial" charset="0"/>
            </a:endParaRPr>
          </a:p>
        </p:txBody>
      </p:sp>
      <p:sp>
        <p:nvSpPr>
          <p:cNvPr id="101" name="Rectangle 2"/>
          <p:cNvSpPr>
            <a:spLocks noChangeArrowheads="1"/>
          </p:cNvSpPr>
          <p:nvPr/>
        </p:nvSpPr>
        <p:spPr bwMode="auto">
          <a:xfrm>
            <a:off x="3379685" y="1324893"/>
            <a:ext cx="2403784" cy="3925557"/>
          </a:xfrm>
          <a:prstGeom prst="rect">
            <a:avLst/>
          </a:prstGeom>
          <a:solidFill>
            <a:srgbClr val="95B3D7"/>
          </a:solidFill>
          <a:ln w="19050">
            <a:solidFill>
              <a:srgbClr val="000000"/>
            </a:solidFill>
            <a:miter lim="800000"/>
            <a:headEnd/>
            <a:tailEnd/>
          </a:ln>
        </p:spPr>
        <p:txBody>
          <a:bodyPr lIns="0" tIns="27409" rIns="0" bIns="0"/>
          <a:lstStyle/>
          <a:p>
            <a:pPr algn="ctr" defTabSz="821355">
              <a:spcAft>
                <a:spcPts val="1000"/>
              </a:spcAft>
            </a:pPr>
            <a:r>
              <a:rPr lang="en-US" sz="1800" dirty="0">
                <a:solidFill>
                  <a:srgbClr val="282828"/>
                </a:solidFill>
                <a:latin typeface="Calibri" charset="0"/>
                <a:ea typeface="ＭＳ Ｐゴシック" charset="0"/>
                <a:cs typeface="Arial" charset="0"/>
              </a:rPr>
              <a:t>Compute Node</a:t>
            </a:r>
            <a:endParaRPr lang="en-US" sz="4000" dirty="0">
              <a:solidFill>
                <a:srgbClr val="282828"/>
              </a:solidFill>
              <a:latin typeface="Calibri"/>
              <a:ea typeface="ＭＳ Ｐゴシック" charset="0"/>
              <a:cs typeface="Arial" charset="0"/>
            </a:endParaRPr>
          </a:p>
        </p:txBody>
      </p:sp>
      <p:sp>
        <p:nvSpPr>
          <p:cNvPr id="102" name="Rectangle 9"/>
          <p:cNvSpPr>
            <a:spLocks noChangeArrowheads="1"/>
          </p:cNvSpPr>
          <p:nvPr/>
        </p:nvSpPr>
        <p:spPr bwMode="auto">
          <a:xfrm>
            <a:off x="3631359" y="2794942"/>
            <a:ext cx="1909856" cy="1820482"/>
          </a:xfrm>
          <a:prstGeom prst="rect">
            <a:avLst/>
          </a:prstGeom>
          <a:solidFill>
            <a:srgbClr val="DBE5F1"/>
          </a:solidFill>
          <a:ln w="19050">
            <a:solidFill>
              <a:srgbClr val="000000"/>
            </a:solidFill>
            <a:miter lim="800000"/>
            <a:headEnd/>
            <a:tailEnd/>
          </a:ln>
        </p:spPr>
        <p:txBody>
          <a:bodyPr lIns="0" tIns="27409" rIns="0" bIns="0"/>
          <a:lstStyle/>
          <a:p>
            <a:pPr defTabSz="821355">
              <a:spcAft>
                <a:spcPts val="1000"/>
              </a:spcAft>
            </a:pPr>
            <a:r>
              <a:rPr lang="en-US" sz="1400" dirty="0">
                <a:solidFill>
                  <a:srgbClr val="282828"/>
                </a:solidFill>
                <a:latin typeface="Calibri" charset="0"/>
                <a:ea typeface="ＭＳ Ｐゴシック" charset="0"/>
                <a:cs typeface="Arial" charset="0"/>
              </a:rPr>
              <a:t> </a:t>
            </a:r>
            <a:r>
              <a:rPr lang="en-US" sz="1600" dirty="0">
                <a:solidFill>
                  <a:srgbClr val="282828"/>
                </a:solidFill>
                <a:latin typeface="Calibri" charset="0"/>
                <a:ea typeface="ＭＳ Ｐゴシック" charset="0"/>
                <a:cs typeface="Arial" charset="0"/>
              </a:rPr>
              <a:t>vRouter </a:t>
            </a:r>
            <a:r>
              <a:rPr lang="en-US" sz="1600" dirty="0" smtClean="0">
                <a:solidFill>
                  <a:srgbClr val="282828"/>
                </a:solidFill>
                <a:latin typeface="Calibri" charset="0"/>
                <a:ea typeface="ＭＳ Ｐゴシック" charset="0"/>
                <a:cs typeface="Arial" charset="0"/>
              </a:rPr>
              <a:t>Forwarder</a:t>
            </a:r>
            <a:endParaRPr lang="en-US" sz="3600" dirty="0">
              <a:solidFill>
                <a:srgbClr val="282828"/>
              </a:solidFill>
              <a:latin typeface="Calibri"/>
              <a:ea typeface="ＭＳ Ｐゴシック" charset="0"/>
              <a:cs typeface="Arial" charset="0"/>
            </a:endParaRPr>
          </a:p>
        </p:txBody>
      </p:sp>
      <p:sp>
        <p:nvSpPr>
          <p:cNvPr id="103" name="Rectangle 10"/>
          <p:cNvSpPr>
            <a:spLocks noChangeArrowheads="1"/>
          </p:cNvSpPr>
          <p:nvPr/>
        </p:nvSpPr>
        <p:spPr bwMode="auto">
          <a:xfrm>
            <a:off x="4017560" y="1656555"/>
            <a:ext cx="952575" cy="825565"/>
          </a:xfrm>
          <a:prstGeom prst="rect">
            <a:avLst/>
          </a:prstGeom>
          <a:solidFill>
            <a:srgbClr val="FBD4B4"/>
          </a:solidFill>
          <a:ln w="19050">
            <a:solidFill>
              <a:srgbClr val="000000"/>
            </a:solidFill>
            <a:miter lim="800000"/>
            <a:headEnd/>
            <a:tailEnd/>
          </a:ln>
        </p:spPr>
        <p:txBody>
          <a:bodyPr lIns="0" tIns="0" rIns="0" bIns="0" anchor="ctr"/>
          <a:lstStyle/>
          <a:p>
            <a:pPr algn="ctr" defTabSz="821355">
              <a:spcAft>
                <a:spcPts val="1000"/>
              </a:spcAft>
            </a:pPr>
            <a:r>
              <a:rPr lang="en-US" sz="1800" dirty="0">
                <a:solidFill>
                  <a:srgbClr val="282828"/>
                </a:solidFill>
                <a:latin typeface="Calibri" charset="0"/>
                <a:ea typeface="ＭＳ Ｐゴシック" charset="0"/>
                <a:cs typeface="Arial" charset="0"/>
              </a:rPr>
              <a:t>Virtual</a:t>
            </a:r>
            <a:br>
              <a:rPr lang="en-US" sz="1800" dirty="0">
                <a:solidFill>
                  <a:srgbClr val="282828"/>
                </a:solidFill>
                <a:latin typeface="Calibri" charset="0"/>
                <a:ea typeface="ＭＳ Ｐゴシック" charset="0"/>
                <a:cs typeface="Arial" charset="0"/>
              </a:rPr>
            </a:br>
            <a:r>
              <a:rPr lang="en-US" sz="1800" dirty="0">
                <a:solidFill>
                  <a:srgbClr val="282828"/>
                </a:solidFill>
                <a:latin typeface="Calibri" charset="0"/>
                <a:ea typeface="ＭＳ Ｐゴシック" charset="0"/>
                <a:cs typeface="Arial" charset="0"/>
              </a:rPr>
              <a:t>Machine</a:t>
            </a:r>
            <a:br>
              <a:rPr lang="en-US" sz="1800" dirty="0">
                <a:solidFill>
                  <a:srgbClr val="282828"/>
                </a:solidFill>
                <a:latin typeface="Calibri" charset="0"/>
                <a:ea typeface="ＭＳ Ｐゴシック" charset="0"/>
                <a:cs typeface="Arial" charset="0"/>
              </a:rPr>
            </a:br>
            <a:r>
              <a:rPr lang="en-US" sz="1800" dirty="0" smtClean="0">
                <a:solidFill>
                  <a:srgbClr val="282828"/>
                </a:solidFill>
                <a:latin typeface="Calibri" charset="0"/>
                <a:ea typeface="ＭＳ Ｐゴシック" charset="0"/>
                <a:cs typeface="Arial" charset="0"/>
              </a:rPr>
              <a:t>(IP-VM1)</a:t>
            </a:r>
            <a:endParaRPr lang="en-US" sz="4000" dirty="0">
              <a:solidFill>
                <a:srgbClr val="282828"/>
              </a:solidFill>
              <a:latin typeface="Calibri"/>
              <a:ea typeface="ＭＳ Ｐゴシック" charset="0"/>
              <a:cs typeface="Arial" charset="0"/>
            </a:endParaRPr>
          </a:p>
        </p:txBody>
      </p:sp>
      <p:cxnSp>
        <p:nvCxnSpPr>
          <p:cNvPr id="104" name="AutoShape 14"/>
          <p:cNvCxnSpPr>
            <a:cxnSpLocks noChangeShapeType="1"/>
          </p:cNvCxnSpPr>
          <p:nvPr/>
        </p:nvCxnSpPr>
        <p:spPr bwMode="auto">
          <a:xfrm flipV="1">
            <a:off x="4485250" y="2482120"/>
            <a:ext cx="8598" cy="704755"/>
          </a:xfrm>
          <a:prstGeom prst="straightConnector1">
            <a:avLst/>
          </a:prstGeom>
          <a:noFill/>
          <a:ln w="28575">
            <a:solidFill>
              <a:srgbClr val="000000"/>
            </a:solidFill>
            <a:round/>
            <a:headEnd/>
            <a:tailEnd/>
          </a:ln>
          <a:extLst>
            <a:ext uri="{909E8E84-426E-40dd-AFC4-6F175D3DCCD1}">
              <a14:hiddenFill xmlns="" xmlns:a14="http://schemas.microsoft.com/office/drawing/2010/main">
                <a:noFill/>
              </a14:hiddenFill>
            </a:ext>
          </a:extLst>
        </p:spPr>
      </p:cxnSp>
      <p:grpSp>
        <p:nvGrpSpPr>
          <p:cNvPr id="105" name="Group 104"/>
          <p:cNvGrpSpPr/>
          <p:nvPr/>
        </p:nvGrpSpPr>
        <p:grpSpPr>
          <a:xfrm>
            <a:off x="3779565" y="3186875"/>
            <a:ext cx="1411369" cy="1324198"/>
            <a:chOff x="3887141" y="3554551"/>
            <a:chExt cx="952575" cy="1324198"/>
          </a:xfrm>
        </p:grpSpPr>
        <p:sp>
          <p:nvSpPr>
            <p:cNvPr id="106" name="AutoShape 11"/>
            <p:cNvSpPr>
              <a:spLocks noChangeArrowheads="1"/>
            </p:cNvSpPr>
            <p:nvPr/>
          </p:nvSpPr>
          <p:spPr bwMode="auto">
            <a:xfrm>
              <a:off x="3887141" y="3554551"/>
              <a:ext cx="952575" cy="1324198"/>
            </a:xfrm>
            <a:prstGeom prst="roundRect">
              <a:avLst>
                <a:gd name="adj" fmla="val 16667"/>
              </a:avLst>
            </a:prstGeom>
            <a:solidFill>
              <a:srgbClr val="FBD4B4"/>
            </a:solidFill>
            <a:ln w="19050">
              <a:solidFill>
                <a:srgbClr val="000000"/>
              </a:solidFill>
              <a:round/>
              <a:headEnd/>
              <a:tailEnd/>
            </a:ln>
          </p:spPr>
          <p:txBody>
            <a:bodyPr lIns="0" tIns="0" rIns="0" bIns="0"/>
            <a:lstStyle/>
            <a:p>
              <a:pPr algn="ctr" defTabSz="821355">
                <a:spcAft>
                  <a:spcPts val="1000"/>
                </a:spcAft>
              </a:pPr>
              <a:r>
                <a:rPr lang="en-US" sz="1800" dirty="0">
                  <a:solidFill>
                    <a:srgbClr val="282828"/>
                  </a:solidFill>
                  <a:latin typeface="Calibri" charset="0"/>
                  <a:ea typeface="ＭＳ Ｐゴシック" charset="0"/>
                  <a:cs typeface="Arial" charset="0"/>
                </a:rPr>
                <a:t>Routing </a:t>
              </a:r>
              <a:r>
                <a:rPr lang="en-US" sz="1800" dirty="0">
                  <a:solidFill>
                    <a:srgbClr val="282828"/>
                  </a:solidFill>
                  <a:latin typeface="Times New Roman" charset="0"/>
                  <a:ea typeface="ＭＳ Ｐゴシック" charset="0"/>
                  <a:cs typeface="Arial" charset="0"/>
                </a:rPr>
                <a:t/>
              </a:r>
              <a:br>
                <a:rPr lang="en-US" sz="1800" dirty="0">
                  <a:solidFill>
                    <a:srgbClr val="282828"/>
                  </a:solidFill>
                  <a:latin typeface="Times New Roman" charset="0"/>
                  <a:ea typeface="ＭＳ Ｐゴシック" charset="0"/>
                  <a:cs typeface="Arial" charset="0"/>
                </a:rPr>
              </a:br>
              <a:r>
                <a:rPr lang="en-US" sz="1800" dirty="0">
                  <a:solidFill>
                    <a:srgbClr val="282828"/>
                  </a:solidFill>
                  <a:latin typeface="Calibri" charset="0"/>
                  <a:ea typeface="ＭＳ Ｐゴシック" charset="0"/>
                  <a:cs typeface="Arial" charset="0"/>
                </a:rPr>
                <a:t>Instance</a:t>
              </a:r>
              <a:br>
                <a:rPr lang="en-US" sz="1800" dirty="0">
                  <a:solidFill>
                    <a:srgbClr val="282828"/>
                  </a:solidFill>
                  <a:latin typeface="Calibri" charset="0"/>
                  <a:ea typeface="ＭＳ Ｐゴシック" charset="0"/>
                  <a:cs typeface="Arial" charset="0"/>
                </a:rPr>
              </a:br>
              <a:endParaRPr lang="en-US" sz="4000" dirty="0">
                <a:solidFill>
                  <a:srgbClr val="282828"/>
                </a:solidFill>
                <a:latin typeface="Calibri"/>
                <a:ea typeface="ＭＳ Ｐゴシック" charset="0"/>
                <a:cs typeface="Arial" charset="0"/>
              </a:endParaRPr>
            </a:p>
          </p:txBody>
        </p:sp>
        <p:sp>
          <p:nvSpPr>
            <p:cNvPr id="107" name="AutoShape 21"/>
            <p:cNvSpPr>
              <a:spLocks noChangeArrowheads="1"/>
            </p:cNvSpPr>
            <p:nvPr/>
          </p:nvSpPr>
          <p:spPr bwMode="auto">
            <a:xfrm>
              <a:off x="3971811" y="4547115"/>
              <a:ext cx="794988" cy="277543"/>
            </a:xfrm>
            <a:prstGeom prst="roundRect">
              <a:avLst>
                <a:gd name="adj" fmla="val 20588"/>
              </a:avLst>
            </a:prstGeom>
            <a:solidFill>
              <a:srgbClr val="FFFFFF"/>
            </a:solidFill>
            <a:ln w="19050">
              <a:solidFill>
                <a:srgbClr val="000000"/>
              </a:solidFill>
              <a:round/>
              <a:headEnd/>
              <a:tailEnd/>
            </a:ln>
          </p:spPr>
          <p:txBody>
            <a:bodyPr lIns="0" tIns="0" rIns="0" bIns="0" anchor="ctr"/>
            <a:lstStyle/>
            <a:p>
              <a:pPr algn="ctr" defTabSz="821355">
                <a:spcAft>
                  <a:spcPts val="1000"/>
                </a:spcAft>
              </a:pPr>
              <a:r>
                <a:rPr lang="en-US" sz="1800" dirty="0">
                  <a:solidFill>
                    <a:srgbClr val="282828"/>
                  </a:solidFill>
                  <a:latin typeface="Calibri" charset="0"/>
                  <a:ea typeface="ＭＳ Ｐゴシック" charset="0"/>
                  <a:cs typeface="Arial" charset="0"/>
                </a:rPr>
                <a:t>Flow Table</a:t>
              </a:r>
              <a:endParaRPr lang="en-US" sz="4000" dirty="0">
                <a:solidFill>
                  <a:srgbClr val="282828"/>
                </a:solidFill>
                <a:latin typeface="Calibri"/>
                <a:ea typeface="ＭＳ Ｐゴシック" charset="0"/>
                <a:cs typeface="Arial" charset="0"/>
              </a:endParaRPr>
            </a:p>
          </p:txBody>
        </p:sp>
        <p:sp>
          <p:nvSpPr>
            <p:cNvPr id="108" name="AutoShape 22"/>
            <p:cNvSpPr>
              <a:spLocks noChangeArrowheads="1"/>
            </p:cNvSpPr>
            <p:nvPr/>
          </p:nvSpPr>
          <p:spPr bwMode="auto">
            <a:xfrm>
              <a:off x="3971811" y="4231900"/>
              <a:ext cx="794988" cy="275188"/>
            </a:xfrm>
            <a:prstGeom prst="roundRect">
              <a:avLst>
                <a:gd name="adj" fmla="val 20588"/>
              </a:avLst>
            </a:prstGeom>
            <a:solidFill>
              <a:srgbClr val="FFFFFF"/>
            </a:solidFill>
            <a:ln w="19050">
              <a:solidFill>
                <a:srgbClr val="000000"/>
              </a:solidFill>
              <a:round/>
              <a:headEnd/>
              <a:tailEnd/>
            </a:ln>
          </p:spPr>
          <p:txBody>
            <a:bodyPr lIns="0" tIns="0" rIns="0" bIns="0" anchor="ctr"/>
            <a:lstStyle/>
            <a:p>
              <a:pPr algn="ctr" defTabSz="821355">
                <a:spcAft>
                  <a:spcPts val="1000"/>
                </a:spcAft>
              </a:pPr>
              <a:r>
                <a:rPr lang="en-US" sz="1800" dirty="0">
                  <a:solidFill>
                    <a:srgbClr val="282828"/>
                  </a:solidFill>
                  <a:latin typeface="Calibri" charset="0"/>
                  <a:ea typeface="ＭＳ Ｐゴシック" charset="0"/>
                  <a:cs typeface="Arial" charset="0"/>
                </a:rPr>
                <a:t>FIB</a:t>
              </a:r>
              <a:endParaRPr lang="en-US" sz="4000" dirty="0">
                <a:solidFill>
                  <a:srgbClr val="282828"/>
                </a:solidFill>
                <a:latin typeface="Calibri"/>
                <a:ea typeface="ＭＳ Ｐゴシック" charset="0"/>
                <a:cs typeface="Arial" charset="0"/>
              </a:endParaRPr>
            </a:p>
          </p:txBody>
        </p:sp>
      </p:grpSp>
      <p:sp>
        <p:nvSpPr>
          <p:cNvPr id="109" name="Rectangle 18"/>
          <p:cNvSpPr>
            <a:spLocks noChangeArrowheads="1"/>
          </p:cNvSpPr>
          <p:nvPr/>
        </p:nvSpPr>
        <p:spPr bwMode="auto">
          <a:xfrm>
            <a:off x="3806109" y="4989395"/>
            <a:ext cx="1447456" cy="383383"/>
          </a:xfrm>
          <a:prstGeom prst="rect">
            <a:avLst/>
          </a:prstGeom>
          <a:solidFill>
            <a:srgbClr val="DBE5F1"/>
          </a:solidFill>
          <a:ln w="19050">
            <a:solidFill>
              <a:srgbClr val="000000"/>
            </a:solidFill>
            <a:miter lim="800000"/>
            <a:headEnd/>
            <a:tailEnd/>
          </a:ln>
        </p:spPr>
        <p:txBody>
          <a:bodyPr lIns="0" tIns="27409" rIns="0" bIns="0"/>
          <a:lstStyle/>
          <a:p>
            <a:pPr algn="ctr" defTabSz="821355">
              <a:spcAft>
                <a:spcPts val="1000"/>
              </a:spcAft>
            </a:pPr>
            <a:r>
              <a:rPr lang="en-US" sz="1800" dirty="0">
                <a:solidFill>
                  <a:srgbClr val="282828"/>
                </a:solidFill>
                <a:latin typeface="Calibri" charset="0"/>
                <a:ea typeface="ＭＳ Ｐゴシック" charset="0"/>
                <a:cs typeface="Arial" charset="0"/>
              </a:rPr>
              <a:t>Eth1 </a:t>
            </a:r>
            <a:r>
              <a:rPr lang="en-US" sz="1800" dirty="0" smtClean="0">
                <a:solidFill>
                  <a:srgbClr val="282828"/>
                </a:solidFill>
                <a:latin typeface="Calibri" charset="0"/>
                <a:ea typeface="ＭＳ Ｐゴシック" charset="0"/>
                <a:cs typeface="Arial" charset="0"/>
              </a:rPr>
              <a:t>(IP-H1)</a:t>
            </a:r>
            <a:endParaRPr lang="en-US" sz="1800" dirty="0">
              <a:solidFill>
                <a:srgbClr val="282828"/>
              </a:solidFill>
              <a:latin typeface="Calibri" charset="0"/>
              <a:ea typeface="ＭＳ Ｐゴシック" charset="0"/>
              <a:cs typeface="Arial" charset="0"/>
            </a:endParaRPr>
          </a:p>
        </p:txBody>
      </p:sp>
      <p:cxnSp>
        <p:nvCxnSpPr>
          <p:cNvPr id="110" name="AutoShape 16"/>
          <p:cNvCxnSpPr>
            <a:cxnSpLocks noChangeShapeType="1"/>
          </p:cNvCxnSpPr>
          <p:nvPr/>
        </p:nvCxnSpPr>
        <p:spPr bwMode="auto">
          <a:xfrm flipH="1" flipV="1">
            <a:off x="4515759" y="4615397"/>
            <a:ext cx="14078" cy="373998"/>
          </a:xfrm>
          <a:prstGeom prst="straightConnector1">
            <a:avLst/>
          </a:prstGeom>
          <a:noFill/>
          <a:ln w="28575">
            <a:solidFill>
              <a:srgbClr val="000000"/>
            </a:solidFill>
            <a:round/>
            <a:headEnd/>
            <a:tailEnd/>
          </a:ln>
          <a:extLst>
            <a:ext uri="{909E8E84-426E-40dd-AFC4-6F175D3DCCD1}">
              <a14:hiddenFill xmlns="" xmlns:a14="http://schemas.microsoft.com/office/drawing/2010/main">
                <a:noFill/>
              </a14:hiddenFill>
            </a:ext>
          </a:extLst>
        </p:spPr>
      </p:cxnSp>
      <p:sp>
        <p:nvSpPr>
          <p:cNvPr id="111" name="Rectangle 27"/>
          <p:cNvSpPr>
            <a:spLocks noChangeArrowheads="1"/>
          </p:cNvSpPr>
          <p:nvPr/>
        </p:nvSpPr>
        <p:spPr bwMode="auto">
          <a:xfrm>
            <a:off x="3572934" y="2452288"/>
            <a:ext cx="1799313" cy="3692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lIns="0" tIns="0" rIns="0" bIns="0" anchor="ctr"/>
          <a:lstStyle/>
          <a:p>
            <a:pPr defTabSz="821355">
              <a:spcAft>
                <a:spcPts val="1000"/>
              </a:spcAft>
            </a:pPr>
            <a:r>
              <a:rPr lang="en-US" sz="1800">
                <a:solidFill>
                  <a:srgbClr val="FFFFFF"/>
                </a:solidFill>
                <a:latin typeface="Calibri" charset="0"/>
                <a:ea typeface="ＭＳ Ｐゴシック" charset="0"/>
                <a:cs typeface="Arial" charset="0"/>
              </a:rPr>
              <a:t>Tap Interfaces (</a:t>
            </a:r>
            <a:r>
              <a:rPr lang="en-US" sz="1800" dirty="0" err="1">
                <a:solidFill>
                  <a:srgbClr val="FFFFFF"/>
                </a:solidFill>
                <a:latin typeface="Calibri" charset="0"/>
                <a:ea typeface="ＭＳ Ｐゴシック" charset="0"/>
                <a:cs typeface="Arial" charset="0"/>
              </a:rPr>
              <a:t>vif</a:t>
            </a:r>
            <a:r>
              <a:rPr lang="en-US" sz="1800" dirty="0">
                <a:solidFill>
                  <a:srgbClr val="FFFFFF"/>
                </a:solidFill>
                <a:latin typeface="Calibri" charset="0"/>
                <a:ea typeface="ＭＳ Ｐゴシック" charset="0"/>
                <a:cs typeface="Arial" charset="0"/>
              </a:rPr>
              <a:t>)</a:t>
            </a:r>
            <a:endParaRPr lang="en-US" sz="4000" dirty="0">
              <a:solidFill>
                <a:srgbClr val="FFFFFF"/>
              </a:solidFill>
              <a:latin typeface="Calibri"/>
              <a:ea typeface="ＭＳ Ｐゴシック" charset="0"/>
              <a:cs typeface="Arial" charset="0"/>
            </a:endParaRPr>
          </a:p>
        </p:txBody>
      </p:sp>
      <p:sp>
        <p:nvSpPr>
          <p:cNvPr id="113" name="Rectangle 2"/>
          <p:cNvSpPr>
            <a:spLocks noChangeArrowheads="1"/>
          </p:cNvSpPr>
          <p:nvPr/>
        </p:nvSpPr>
        <p:spPr bwMode="auto">
          <a:xfrm>
            <a:off x="7742742" y="1310827"/>
            <a:ext cx="2401433" cy="3923203"/>
          </a:xfrm>
          <a:prstGeom prst="rect">
            <a:avLst/>
          </a:prstGeom>
          <a:solidFill>
            <a:srgbClr val="95B3D7"/>
          </a:solidFill>
          <a:ln w="19050">
            <a:solidFill>
              <a:srgbClr val="000000"/>
            </a:solidFill>
            <a:miter lim="800000"/>
            <a:headEnd/>
            <a:tailEnd/>
          </a:ln>
        </p:spPr>
        <p:txBody>
          <a:bodyPr lIns="0" tIns="27409" rIns="0" bIns="0"/>
          <a:lstStyle/>
          <a:p>
            <a:pPr algn="ctr" defTabSz="821355">
              <a:spcAft>
                <a:spcPts val="1000"/>
              </a:spcAft>
            </a:pPr>
            <a:r>
              <a:rPr lang="en-US" sz="1800" dirty="0">
                <a:solidFill>
                  <a:srgbClr val="282828"/>
                </a:solidFill>
                <a:latin typeface="Calibri" charset="0"/>
                <a:ea typeface="ＭＳ Ｐゴシック" charset="0"/>
                <a:cs typeface="Arial" charset="0"/>
              </a:rPr>
              <a:t>Compute Node</a:t>
            </a:r>
            <a:endParaRPr lang="en-US" sz="4000" dirty="0">
              <a:solidFill>
                <a:srgbClr val="282828"/>
              </a:solidFill>
              <a:latin typeface="Calibri"/>
              <a:ea typeface="ＭＳ Ｐゴシック" charset="0"/>
              <a:cs typeface="Arial" charset="0"/>
            </a:endParaRPr>
          </a:p>
        </p:txBody>
      </p:sp>
      <p:sp>
        <p:nvSpPr>
          <p:cNvPr id="114" name="Rectangle 9"/>
          <p:cNvSpPr>
            <a:spLocks noChangeArrowheads="1"/>
          </p:cNvSpPr>
          <p:nvPr/>
        </p:nvSpPr>
        <p:spPr bwMode="auto">
          <a:xfrm>
            <a:off x="7994409" y="2778474"/>
            <a:ext cx="1907502" cy="1820482"/>
          </a:xfrm>
          <a:prstGeom prst="rect">
            <a:avLst/>
          </a:prstGeom>
          <a:solidFill>
            <a:srgbClr val="DBE5F1"/>
          </a:solidFill>
          <a:ln w="19050">
            <a:solidFill>
              <a:srgbClr val="000000"/>
            </a:solidFill>
            <a:miter lim="800000"/>
            <a:headEnd/>
            <a:tailEnd/>
          </a:ln>
        </p:spPr>
        <p:txBody>
          <a:bodyPr lIns="0" tIns="27409" rIns="0" bIns="0"/>
          <a:lstStyle/>
          <a:p>
            <a:pPr defTabSz="821355">
              <a:spcAft>
                <a:spcPts val="1000"/>
              </a:spcAft>
            </a:pPr>
            <a:r>
              <a:rPr lang="en-US" sz="1800" dirty="0">
                <a:solidFill>
                  <a:srgbClr val="282828"/>
                </a:solidFill>
                <a:latin typeface="Calibri" charset="0"/>
                <a:ea typeface="ＭＳ Ｐゴシック" charset="0"/>
                <a:cs typeface="Arial" charset="0"/>
              </a:rPr>
              <a:t> </a:t>
            </a:r>
            <a:r>
              <a:rPr lang="en-US" sz="1600" dirty="0">
                <a:solidFill>
                  <a:srgbClr val="282828"/>
                </a:solidFill>
                <a:latin typeface="Calibri" charset="0"/>
                <a:ea typeface="ＭＳ Ｐゴシック" charset="0"/>
                <a:cs typeface="Arial" charset="0"/>
              </a:rPr>
              <a:t>vRouter </a:t>
            </a:r>
            <a:r>
              <a:rPr lang="en-US" sz="1600" dirty="0" smtClean="0">
                <a:solidFill>
                  <a:srgbClr val="282828"/>
                </a:solidFill>
                <a:latin typeface="Calibri" charset="0"/>
                <a:ea typeface="ＭＳ Ｐゴシック" charset="0"/>
                <a:cs typeface="Arial" charset="0"/>
              </a:rPr>
              <a:t>Forwarder</a:t>
            </a:r>
            <a:endParaRPr lang="en-US" sz="3600" dirty="0">
              <a:solidFill>
                <a:srgbClr val="282828"/>
              </a:solidFill>
              <a:latin typeface="Calibri"/>
              <a:ea typeface="ＭＳ Ｐゴシック" charset="0"/>
              <a:cs typeface="Arial" charset="0"/>
            </a:endParaRPr>
          </a:p>
        </p:txBody>
      </p:sp>
      <p:sp>
        <p:nvSpPr>
          <p:cNvPr id="115" name="Rectangle 10"/>
          <p:cNvSpPr>
            <a:spLocks noChangeArrowheads="1"/>
          </p:cNvSpPr>
          <p:nvPr/>
        </p:nvSpPr>
        <p:spPr bwMode="auto">
          <a:xfrm>
            <a:off x="8465919" y="1640067"/>
            <a:ext cx="954930" cy="825566"/>
          </a:xfrm>
          <a:prstGeom prst="rect">
            <a:avLst/>
          </a:prstGeom>
          <a:solidFill>
            <a:srgbClr val="FBD4B4"/>
          </a:solidFill>
          <a:ln w="19050">
            <a:solidFill>
              <a:srgbClr val="000000"/>
            </a:solidFill>
            <a:miter lim="800000"/>
            <a:headEnd/>
            <a:tailEnd/>
          </a:ln>
        </p:spPr>
        <p:txBody>
          <a:bodyPr lIns="0" tIns="0" rIns="0" bIns="0" anchor="ctr"/>
          <a:lstStyle/>
          <a:p>
            <a:pPr algn="ctr" defTabSz="821355">
              <a:spcAft>
                <a:spcPts val="1000"/>
              </a:spcAft>
            </a:pPr>
            <a:r>
              <a:rPr lang="en-US" sz="1800" dirty="0">
                <a:solidFill>
                  <a:srgbClr val="282828"/>
                </a:solidFill>
                <a:latin typeface="Calibri" charset="0"/>
                <a:ea typeface="ＭＳ Ｐゴシック" charset="0"/>
                <a:cs typeface="Arial" charset="0"/>
              </a:rPr>
              <a:t>Virtual</a:t>
            </a:r>
            <a:br>
              <a:rPr lang="en-US" sz="1800" dirty="0">
                <a:solidFill>
                  <a:srgbClr val="282828"/>
                </a:solidFill>
                <a:latin typeface="Calibri" charset="0"/>
                <a:ea typeface="ＭＳ Ｐゴシック" charset="0"/>
                <a:cs typeface="Arial" charset="0"/>
              </a:rPr>
            </a:br>
            <a:r>
              <a:rPr lang="en-US" sz="1800" dirty="0">
                <a:solidFill>
                  <a:srgbClr val="282828"/>
                </a:solidFill>
                <a:latin typeface="Calibri" charset="0"/>
                <a:ea typeface="ＭＳ Ｐゴシック" charset="0"/>
                <a:cs typeface="Arial" charset="0"/>
              </a:rPr>
              <a:t>Machine</a:t>
            </a:r>
            <a:br>
              <a:rPr lang="en-US" sz="1800" dirty="0">
                <a:solidFill>
                  <a:srgbClr val="282828"/>
                </a:solidFill>
                <a:latin typeface="Calibri" charset="0"/>
                <a:ea typeface="ＭＳ Ｐゴシック" charset="0"/>
                <a:cs typeface="Arial" charset="0"/>
              </a:rPr>
            </a:br>
            <a:r>
              <a:rPr lang="en-US" sz="1800" dirty="0" smtClean="0">
                <a:solidFill>
                  <a:srgbClr val="282828"/>
                </a:solidFill>
                <a:latin typeface="Calibri" charset="0"/>
                <a:ea typeface="ＭＳ Ｐゴシック" charset="0"/>
                <a:cs typeface="Arial" charset="0"/>
              </a:rPr>
              <a:t>(IP-VM2)</a:t>
            </a:r>
            <a:endParaRPr lang="en-US" sz="4000" dirty="0">
              <a:solidFill>
                <a:srgbClr val="282828"/>
              </a:solidFill>
              <a:latin typeface="Calibri"/>
              <a:ea typeface="ＭＳ Ｐゴシック" charset="0"/>
              <a:cs typeface="Arial" charset="0"/>
            </a:endParaRPr>
          </a:p>
        </p:txBody>
      </p:sp>
      <p:cxnSp>
        <p:nvCxnSpPr>
          <p:cNvPr id="116" name="AutoShape 14"/>
          <p:cNvCxnSpPr>
            <a:cxnSpLocks noChangeShapeType="1"/>
          </p:cNvCxnSpPr>
          <p:nvPr/>
        </p:nvCxnSpPr>
        <p:spPr bwMode="auto">
          <a:xfrm flipH="1" flipV="1">
            <a:off x="8943384" y="2465633"/>
            <a:ext cx="1941" cy="642105"/>
          </a:xfrm>
          <a:prstGeom prst="straightConnector1">
            <a:avLst/>
          </a:prstGeom>
          <a:noFill/>
          <a:ln w="28575">
            <a:solidFill>
              <a:srgbClr val="000000"/>
            </a:solidFill>
            <a:round/>
            <a:headEnd/>
            <a:tailEnd/>
          </a:ln>
          <a:extLst>
            <a:ext uri="{909E8E84-426E-40dd-AFC4-6F175D3DCCD1}">
              <a14:hiddenFill xmlns="" xmlns:a14="http://schemas.microsoft.com/office/drawing/2010/main">
                <a:noFill/>
              </a14:hiddenFill>
            </a:ext>
          </a:extLst>
        </p:spPr>
      </p:cxnSp>
      <p:grpSp>
        <p:nvGrpSpPr>
          <p:cNvPr id="117" name="Group 116"/>
          <p:cNvGrpSpPr/>
          <p:nvPr/>
        </p:nvGrpSpPr>
        <p:grpSpPr>
          <a:xfrm>
            <a:off x="8140242" y="3107738"/>
            <a:ext cx="1610166" cy="1324199"/>
            <a:chOff x="8247818" y="3538044"/>
            <a:chExt cx="954930" cy="1324199"/>
          </a:xfrm>
        </p:grpSpPr>
        <p:sp>
          <p:nvSpPr>
            <p:cNvPr id="118" name="AutoShape 11"/>
            <p:cNvSpPr>
              <a:spLocks noChangeArrowheads="1"/>
            </p:cNvSpPr>
            <p:nvPr/>
          </p:nvSpPr>
          <p:spPr bwMode="auto">
            <a:xfrm>
              <a:off x="8247818" y="3538044"/>
              <a:ext cx="954930" cy="1324199"/>
            </a:xfrm>
            <a:prstGeom prst="roundRect">
              <a:avLst>
                <a:gd name="adj" fmla="val 16667"/>
              </a:avLst>
            </a:prstGeom>
            <a:solidFill>
              <a:srgbClr val="FBD4B4"/>
            </a:solidFill>
            <a:ln w="19050">
              <a:solidFill>
                <a:srgbClr val="000000"/>
              </a:solidFill>
              <a:round/>
              <a:headEnd/>
              <a:tailEnd/>
            </a:ln>
          </p:spPr>
          <p:txBody>
            <a:bodyPr lIns="0" tIns="0" rIns="0" bIns="0"/>
            <a:lstStyle/>
            <a:p>
              <a:pPr algn="ctr" defTabSz="821355">
                <a:spcAft>
                  <a:spcPts val="1000"/>
                </a:spcAft>
              </a:pPr>
              <a:r>
                <a:rPr lang="en-US" sz="1800" dirty="0">
                  <a:solidFill>
                    <a:srgbClr val="282828"/>
                  </a:solidFill>
                  <a:latin typeface="Calibri" charset="0"/>
                  <a:ea typeface="ＭＳ Ｐゴシック" charset="0"/>
                  <a:cs typeface="Arial" charset="0"/>
                </a:rPr>
                <a:t>Routing </a:t>
              </a:r>
              <a:r>
                <a:rPr lang="en-US" sz="1800" dirty="0">
                  <a:solidFill>
                    <a:srgbClr val="282828"/>
                  </a:solidFill>
                  <a:latin typeface="Times New Roman" charset="0"/>
                  <a:ea typeface="ＭＳ Ｐゴシック" charset="0"/>
                  <a:cs typeface="Arial" charset="0"/>
                </a:rPr>
                <a:t/>
              </a:r>
              <a:br>
                <a:rPr lang="en-US" sz="1800" dirty="0">
                  <a:solidFill>
                    <a:srgbClr val="282828"/>
                  </a:solidFill>
                  <a:latin typeface="Times New Roman" charset="0"/>
                  <a:ea typeface="ＭＳ Ｐゴシック" charset="0"/>
                  <a:cs typeface="Arial" charset="0"/>
                </a:rPr>
              </a:br>
              <a:r>
                <a:rPr lang="en-US" sz="1800" dirty="0">
                  <a:solidFill>
                    <a:srgbClr val="282828"/>
                  </a:solidFill>
                  <a:latin typeface="Calibri" charset="0"/>
                  <a:ea typeface="ＭＳ Ｐゴシック" charset="0"/>
                  <a:cs typeface="Arial" charset="0"/>
                </a:rPr>
                <a:t>Instance</a:t>
              </a:r>
              <a:br>
                <a:rPr lang="en-US" sz="1800" dirty="0">
                  <a:solidFill>
                    <a:srgbClr val="282828"/>
                  </a:solidFill>
                  <a:latin typeface="Calibri" charset="0"/>
                  <a:ea typeface="ＭＳ Ｐゴシック" charset="0"/>
                  <a:cs typeface="Arial" charset="0"/>
                </a:rPr>
              </a:br>
              <a:endParaRPr lang="en-US" sz="4000" dirty="0">
                <a:solidFill>
                  <a:srgbClr val="282828"/>
                </a:solidFill>
                <a:latin typeface="Calibri"/>
                <a:ea typeface="ＭＳ Ｐゴシック" charset="0"/>
                <a:cs typeface="Arial" charset="0"/>
              </a:endParaRPr>
            </a:p>
          </p:txBody>
        </p:sp>
        <p:sp>
          <p:nvSpPr>
            <p:cNvPr id="119" name="AutoShape 21"/>
            <p:cNvSpPr>
              <a:spLocks noChangeArrowheads="1"/>
            </p:cNvSpPr>
            <p:nvPr/>
          </p:nvSpPr>
          <p:spPr bwMode="auto">
            <a:xfrm>
              <a:off x="8332488" y="4530652"/>
              <a:ext cx="794988" cy="277543"/>
            </a:xfrm>
            <a:prstGeom prst="roundRect">
              <a:avLst>
                <a:gd name="adj" fmla="val 20588"/>
              </a:avLst>
            </a:prstGeom>
            <a:solidFill>
              <a:srgbClr val="FFFFFF"/>
            </a:solidFill>
            <a:ln w="19050">
              <a:solidFill>
                <a:srgbClr val="000000"/>
              </a:solidFill>
              <a:round/>
              <a:headEnd/>
              <a:tailEnd/>
            </a:ln>
          </p:spPr>
          <p:txBody>
            <a:bodyPr lIns="0" tIns="0" rIns="0" bIns="0" anchor="ctr"/>
            <a:lstStyle/>
            <a:p>
              <a:pPr algn="ctr" defTabSz="821355">
                <a:spcAft>
                  <a:spcPts val="1000"/>
                </a:spcAft>
              </a:pPr>
              <a:r>
                <a:rPr lang="en-US" sz="1800" dirty="0">
                  <a:solidFill>
                    <a:srgbClr val="282828"/>
                  </a:solidFill>
                  <a:latin typeface="Calibri" charset="0"/>
                  <a:ea typeface="ＭＳ Ｐゴシック" charset="0"/>
                  <a:cs typeface="Arial" charset="0"/>
                </a:rPr>
                <a:t>Flow Table</a:t>
              </a:r>
              <a:endParaRPr lang="en-US" sz="4000" dirty="0">
                <a:solidFill>
                  <a:srgbClr val="282828"/>
                </a:solidFill>
                <a:latin typeface="Calibri"/>
                <a:ea typeface="ＭＳ Ｐゴシック" charset="0"/>
                <a:cs typeface="Arial" charset="0"/>
              </a:endParaRPr>
            </a:p>
          </p:txBody>
        </p:sp>
        <p:sp>
          <p:nvSpPr>
            <p:cNvPr id="120" name="AutoShape 22"/>
            <p:cNvSpPr>
              <a:spLocks noChangeArrowheads="1"/>
            </p:cNvSpPr>
            <p:nvPr/>
          </p:nvSpPr>
          <p:spPr bwMode="auto">
            <a:xfrm>
              <a:off x="8332488" y="4215470"/>
              <a:ext cx="794988" cy="275192"/>
            </a:xfrm>
            <a:prstGeom prst="roundRect">
              <a:avLst>
                <a:gd name="adj" fmla="val 20588"/>
              </a:avLst>
            </a:prstGeom>
            <a:solidFill>
              <a:srgbClr val="FFFFFF"/>
            </a:solidFill>
            <a:ln w="19050">
              <a:solidFill>
                <a:srgbClr val="000000"/>
              </a:solidFill>
              <a:round/>
              <a:headEnd/>
              <a:tailEnd/>
            </a:ln>
          </p:spPr>
          <p:txBody>
            <a:bodyPr lIns="0" tIns="0" rIns="0" bIns="0" anchor="ctr"/>
            <a:lstStyle/>
            <a:p>
              <a:pPr algn="ctr" defTabSz="821355">
                <a:spcAft>
                  <a:spcPts val="1000"/>
                </a:spcAft>
              </a:pPr>
              <a:r>
                <a:rPr lang="en-US" sz="1800" dirty="0">
                  <a:solidFill>
                    <a:srgbClr val="282828"/>
                  </a:solidFill>
                  <a:latin typeface="Calibri" charset="0"/>
                  <a:ea typeface="ＭＳ Ｐゴシック" charset="0"/>
                  <a:cs typeface="Arial" charset="0"/>
                </a:rPr>
                <a:t>FIB</a:t>
              </a:r>
              <a:endParaRPr lang="en-US" sz="4000" dirty="0">
                <a:solidFill>
                  <a:srgbClr val="282828"/>
                </a:solidFill>
                <a:latin typeface="Calibri"/>
                <a:ea typeface="ＭＳ Ｐゴシック" charset="0"/>
                <a:cs typeface="Arial" charset="0"/>
              </a:endParaRPr>
            </a:p>
          </p:txBody>
        </p:sp>
      </p:grpSp>
      <p:sp>
        <p:nvSpPr>
          <p:cNvPr id="121" name="Rectangle 18"/>
          <p:cNvSpPr>
            <a:spLocks noChangeArrowheads="1"/>
          </p:cNvSpPr>
          <p:nvPr/>
        </p:nvSpPr>
        <p:spPr bwMode="auto">
          <a:xfrm>
            <a:off x="8218518" y="4972925"/>
            <a:ext cx="1469260" cy="383383"/>
          </a:xfrm>
          <a:prstGeom prst="rect">
            <a:avLst/>
          </a:prstGeom>
          <a:solidFill>
            <a:srgbClr val="DBE5F1"/>
          </a:solidFill>
          <a:ln w="19050">
            <a:solidFill>
              <a:srgbClr val="000000"/>
            </a:solidFill>
            <a:miter lim="800000"/>
            <a:headEnd/>
            <a:tailEnd/>
          </a:ln>
        </p:spPr>
        <p:txBody>
          <a:bodyPr lIns="0" tIns="27409" rIns="0" bIns="0"/>
          <a:lstStyle/>
          <a:p>
            <a:pPr algn="ctr" defTabSz="821355">
              <a:spcAft>
                <a:spcPts val="1000"/>
              </a:spcAft>
            </a:pPr>
            <a:r>
              <a:rPr lang="en-US" sz="1800" dirty="0">
                <a:solidFill>
                  <a:srgbClr val="282828"/>
                </a:solidFill>
                <a:latin typeface="Calibri" charset="0"/>
                <a:ea typeface="ＭＳ Ｐゴシック" charset="0"/>
                <a:cs typeface="Arial" charset="0"/>
              </a:rPr>
              <a:t>Eth1 </a:t>
            </a:r>
            <a:r>
              <a:rPr lang="en-US" sz="1800" dirty="0" smtClean="0">
                <a:solidFill>
                  <a:srgbClr val="282828"/>
                </a:solidFill>
                <a:latin typeface="Calibri" charset="0"/>
                <a:ea typeface="ＭＳ Ｐゴシック" charset="0"/>
                <a:cs typeface="Arial" charset="0"/>
              </a:rPr>
              <a:t>(IP-H2)</a:t>
            </a:r>
            <a:endParaRPr lang="en-US" sz="4000" dirty="0">
              <a:solidFill>
                <a:srgbClr val="282828"/>
              </a:solidFill>
              <a:latin typeface="Calibri"/>
              <a:ea typeface="ＭＳ Ｐゴシック" charset="0"/>
              <a:cs typeface="Arial" charset="0"/>
            </a:endParaRPr>
          </a:p>
        </p:txBody>
      </p:sp>
      <p:cxnSp>
        <p:nvCxnSpPr>
          <p:cNvPr id="122" name="AutoShape 16"/>
          <p:cNvCxnSpPr>
            <a:cxnSpLocks noChangeShapeType="1"/>
          </p:cNvCxnSpPr>
          <p:nvPr/>
        </p:nvCxnSpPr>
        <p:spPr bwMode="auto">
          <a:xfrm flipH="1" flipV="1">
            <a:off x="8941390" y="4598979"/>
            <a:ext cx="11758" cy="373946"/>
          </a:xfrm>
          <a:prstGeom prst="straightConnector1">
            <a:avLst/>
          </a:prstGeom>
          <a:noFill/>
          <a:ln w="28575">
            <a:solidFill>
              <a:srgbClr val="000000"/>
            </a:solidFill>
            <a:round/>
            <a:headEnd/>
            <a:tailEnd/>
          </a:ln>
          <a:extLst>
            <a:ext uri="{909E8E84-426E-40dd-AFC4-6F175D3DCCD1}">
              <a14:hiddenFill xmlns="" xmlns:a14="http://schemas.microsoft.com/office/drawing/2010/main">
                <a:noFill/>
              </a14:hiddenFill>
            </a:ext>
          </a:extLst>
        </p:spPr>
      </p:cxnSp>
      <p:sp>
        <p:nvSpPr>
          <p:cNvPr id="123" name="Rectangle 27"/>
          <p:cNvSpPr>
            <a:spLocks noChangeArrowheads="1"/>
          </p:cNvSpPr>
          <p:nvPr/>
        </p:nvSpPr>
        <p:spPr bwMode="auto">
          <a:xfrm>
            <a:off x="8134062" y="2423325"/>
            <a:ext cx="1801663" cy="369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lIns="0" tIns="0" rIns="0" bIns="0" anchor="ctr"/>
          <a:lstStyle/>
          <a:p>
            <a:pPr defTabSz="821355">
              <a:spcAft>
                <a:spcPts val="1000"/>
              </a:spcAft>
            </a:pPr>
            <a:r>
              <a:rPr lang="en-US" sz="1800">
                <a:solidFill>
                  <a:srgbClr val="FFFFFF"/>
                </a:solidFill>
                <a:latin typeface="Calibri" charset="0"/>
                <a:ea typeface="ＭＳ Ｐゴシック" charset="0"/>
                <a:cs typeface="Arial" charset="0"/>
              </a:rPr>
              <a:t>Tap </a:t>
            </a:r>
            <a:r>
              <a:rPr lang="en-US" sz="1800" smtClean="0">
                <a:solidFill>
                  <a:srgbClr val="FFFFFF"/>
                </a:solidFill>
                <a:latin typeface="Calibri" charset="0"/>
                <a:ea typeface="ＭＳ Ｐゴシック" charset="0"/>
                <a:cs typeface="Arial" charset="0"/>
              </a:rPr>
              <a:t>Interfaces </a:t>
            </a:r>
            <a:r>
              <a:rPr lang="en-US" sz="1800" dirty="0">
                <a:solidFill>
                  <a:srgbClr val="FFFFFF"/>
                </a:solidFill>
                <a:latin typeface="Calibri" charset="0"/>
                <a:ea typeface="ＭＳ Ｐゴシック" charset="0"/>
                <a:cs typeface="Arial" charset="0"/>
              </a:rPr>
              <a:t>(</a:t>
            </a:r>
            <a:r>
              <a:rPr lang="en-US" sz="1800" dirty="0" err="1">
                <a:solidFill>
                  <a:srgbClr val="FFFFFF"/>
                </a:solidFill>
                <a:latin typeface="Calibri" charset="0"/>
                <a:ea typeface="ＭＳ Ｐゴシック" charset="0"/>
                <a:cs typeface="Arial" charset="0"/>
              </a:rPr>
              <a:t>vif</a:t>
            </a:r>
            <a:r>
              <a:rPr lang="en-US" sz="1800" dirty="0">
                <a:solidFill>
                  <a:srgbClr val="FFFFFF"/>
                </a:solidFill>
                <a:latin typeface="Calibri" charset="0"/>
                <a:ea typeface="ＭＳ Ｐゴシック" charset="0"/>
                <a:cs typeface="Arial" charset="0"/>
              </a:rPr>
              <a:t>)</a:t>
            </a:r>
            <a:endParaRPr lang="en-US" sz="4000" dirty="0">
              <a:solidFill>
                <a:srgbClr val="FFFFFF"/>
              </a:solidFill>
              <a:latin typeface="Calibri"/>
              <a:ea typeface="ＭＳ Ｐゴシック" charset="0"/>
              <a:cs typeface="Arial" charset="0"/>
            </a:endParaRPr>
          </a:p>
        </p:txBody>
      </p:sp>
      <p:sp>
        <p:nvSpPr>
          <p:cNvPr id="124" name="Rectangle 5"/>
          <p:cNvSpPr>
            <a:spLocks noChangeArrowheads="1"/>
          </p:cNvSpPr>
          <p:nvPr/>
        </p:nvSpPr>
        <p:spPr bwMode="auto">
          <a:xfrm rot="5400000">
            <a:off x="8476590" y="5704395"/>
            <a:ext cx="990208" cy="317526"/>
          </a:xfrm>
          <a:prstGeom prst="rect">
            <a:avLst/>
          </a:prstGeom>
          <a:gradFill rotWithShape="1">
            <a:gsLst>
              <a:gs pos="0">
                <a:srgbClr val="555E6A"/>
              </a:gs>
              <a:gs pos="50000">
                <a:srgbClr val="B8CCE4"/>
              </a:gs>
              <a:gs pos="100000">
                <a:srgbClr val="555E6A"/>
              </a:gs>
            </a:gsLst>
            <a:lin ang="5400000" scaled="1"/>
          </a:gradFill>
          <a:ln>
            <a:noFill/>
          </a:ln>
          <a:extLst>
            <a:ext uri="{91240B29-F687-4f45-9708-019B960494DF}">
              <a14:hiddenLine xmlns="" xmlns:a14="http://schemas.microsoft.com/office/drawing/2010/main" w="19050">
                <a:solidFill>
                  <a:srgbClr val="000000"/>
                </a:solidFill>
                <a:miter lim="800000"/>
                <a:headEnd/>
                <a:tailEnd/>
              </a14:hiddenLine>
            </a:ext>
          </a:extLst>
        </p:spPr>
        <p:txBody>
          <a:bodyPr lIns="91338" tIns="27409" rIns="91338" bIns="0" anchor="ctr"/>
          <a:lstStyle/>
          <a:p>
            <a:pPr defTabSz="821355"/>
            <a:endParaRPr lang="en-US" sz="4000">
              <a:solidFill>
                <a:srgbClr val="FFFFFF"/>
              </a:solidFill>
              <a:latin typeface="Calibri"/>
              <a:ea typeface="ＭＳ Ｐゴシック" charset="0"/>
              <a:cs typeface="ＭＳ Ｐゴシック" charset="0"/>
            </a:endParaRPr>
          </a:p>
        </p:txBody>
      </p:sp>
      <p:pic>
        <p:nvPicPr>
          <p:cNvPr id="52"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2985" y="5983716"/>
            <a:ext cx="930567" cy="9314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2105" y="5983716"/>
            <a:ext cx="930567" cy="9314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2711" y="6680402"/>
            <a:ext cx="930567" cy="9314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4"/>
          <p:cNvGrpSpPr/>
          <p:nvPr/>
        </p:nvGrpSpPr>
        <p:grpSpPr>
          <a:xfrm>
            <a:off x="275366" y="4869806"/>
            <a:ext cx="3911723" cy="2869817"/>
            <a:chOff x="275366" y="4869806"/>
            <a:chExt cx="3911723" cy="2869817"/>
          </a:xfrm>
        </p:grpSpPr>
        <p:sp>
          <p:nvSpPr>
            <p:cNvPr id="55" name="Curved Up Arrow 54"/>
            <p:cNvSpPr/>
            <p:nvPr/>
          </p:nvSpPr>
          <p:spPr>
            <a:xfrm flipH="1">
              <a:off x="771524" y="5356915"/>
              <a:ext cx="3415565" cy="2382708"/>
            </a:xfrm>
            <a:prstGeom prst="curvedUpArrow">
              <a:avLst>
                <a:gd name="adj1" fmla="val 22639"/>
                <a:gd name="adj2" fmla="val 49396"/>
                <a:gd name="adj3" fmla="val 244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5" tIns="45713" rIns="91425" bIns="45713" rtlCol="0" anchor="ctr"/>
            <a:lstStyle/>
            <a:p>
              <a:pPr algn="ctr"/>
              <a:endParaRPr lang="en-US" sz="1400">
                <a:solidFill>
                  <a:schemeClr val="tx1"/>
                </a:solidFill>
                <a:latin typeface="Arial"/>
                <a:cs typeface="Arial"/>
              </a:endParaRPr>
            </a:p>
          </p:txBody>
        </p:sp>
        <p:sp>
          <p:nvSpPr>
            <p:cNvPr id="2" name="Rectangle 1"/>
            <p:cNvSpPr/>
            <p:nvPr/>
          </p:nvSpPr>
          <p:spPr>
            <a:xfrm>
              <a:off x="275366" y="4869806"/>
              <a:ext cx="2329740" cy="461665"/>
            </a:xfrm>
            <a:prstGeom prst="rect">
              <a:avLst/>
            </a:prstGeom>
          </p:spPr>
          <p:txBody>
            <a:bodyPr wrap="none">
              <a:spAutoFit/>
            </a:bodyPr>
            <a:lstStyle/>
            <a:p>
              <a:r>
                <a:rPr lang="en-US" sz="2400" dirty="0" smtClean="0">
                  <a:solidFill>
                    <a:srgbClr val="282828"/>
                  </a:solidFill>
                  <a:latin typeface="Calibri" charset="0"/>
                  <a:ea typeface="ＭＳ Ｐゴシック" charset="0"/>
                  <a:cs typeface="Arial" charset="0"/>
                </a:rPr>
                <a:t>DNS – IP for VM2</a:t>
              </a:r>
              <a:endParaRPr lang="en-US" dirty="0"/>
            </a:p>
          </p:txBody>
        </p:sp>
      </p:grpSp>
      <p:sp>
        <p:nvSpPr>
          <p:cNvPr id="56" name="Rectangle 2"/>
          <p:cNvSpPr>
            <a:spLocks noChangeArrowheads="1"/>
          </p:cNvSpPr>
          <p:nvPr/>
        </p:nvSpPr>
        <p:spPr bwMode="auto">
          <a:xfrm>
            <a:off x="236435" y="4257676"/>
            <a:ext cx="2403784" cy="542925"/>
          </a:xfrm>
          <a:prstGeom prst="rect">
            <a:avLst/>
          </a:prstGeom>
          <a:solidFill>
            <a:schemeClr val="bg1">
              <a:lumMod val="85000"/>
            </a:schemeClr>
          </a:solidFill>
          <a:ln w="19050">
            <a:solidFill>
              <a:srgbClr val="000000"/>
            </a:solidFill>
            <a:miter lim="800000"/>
            <a:headEnd/>
            <a:tailEnd/>
          </a:ln>
        </p:spPr>
        <p:txBody>
          <a:bodyPr lIns="0" tIns="27409" rIns="0" bIns="0"/>
          <a:lstStyle/>
          <a:p>
            <a:pPr algn="ctr" defTabSz="821355">
              <a:spcAft>
                <a:spcPts val="1000"/>
              </a:spcAft>
            </a:pPr>
            <a:r>
              <a:rPr lang="en-US" sz="2800" smtClean="0">
                <a:solidFill>
                  <a:srgbClr val="282828"/>
                </a:solidFill>
                <a:latin typeface="Calibri" charset="0"/>
                <a:ea typeface="ＭＳ Ｐゴシック" charset="0"/>
                <a:cs typeface="Arial" charset="0"/>
              </a:rPr>
              <a:t>OpenContrail</a:t>
            </a:r>
            <a:endParaRPr lang="en-US" sz="5400" dirty="0">
              <a:solidFill>
                <a:srgbClr val="282828"/>
              </a:solidFill>
              <a:latin typeface="Calibri"/>
              <a:ea typeface="ＭＳ Ｐゴシック" charset="0"/>
              <a:cs typeface="Arial" charset="0"/>
            </a:endParaRPr>
          </a:p>
        </p:txBody>
      </p:sp>
      <p:sp>
        <p:nvSpPr>
          <p:cNvPr id="57" name="Rectangle 2"/>
          <p:cNvSpPr>
            <a:spLocks noChangeArrowheads="1"/>
          </p:cNvSpPr>
          <p:nvPr/>
        </p:nvSpPr>
        <p:spPr bwMode="auto">
          <a:xfrm>
            <a:off x="236435" y="3643312"/>
            <a:ext cx="2403784" cy="621301"/>
          </a:xfrm>
          <a:prstGeom prst="rect">
            <a:avLst/>
          </a:prstGeom>
          <a:solidFill>
            <a:schemeClr val="bg1">
              <a:lumMod val="85000"/>
            </a:schemeClr>
          </a:solidFill>
          <a:ln w="19050">
            <a:solidFill>
              <a:srgbClr val="000000"/>
            </a:solidFill>
            <a:miter lim="800000"/>
            <a:headEnd/>
            <a:tailEnd/>
          </a:ln>
        </p:spPr>
        <p:txBody>
          <a:bodyPr lIns="0" tIns="27409" rIns="0" bIns="0"/>
          <a:lstStyle/>
          <a:p>
            <a:pPr algn="ctr" defTabSz="821355">
              <a:spcAft>
                <a:spcPts val="1000"/>
              </a:spcAft>
            </a:pPr>
            <a:r>
              <a:rPr lang="en-US" sz="2800" dirty="0" smtClean="0">
                <a:solidFill>
                  <a:srgbClr val="282828"/>
                </a:solidFill>
                <a:latin typeface="Calibri" charset="0"/>
                <a:ea typeface="ＭＳ Ｐゴシック" charset="0"/>
                <a:cs typeface="Arial" charset="0"/>
              </a:rPr>
              <a:t>OpenStack</a:t>
            </a:r>
            <a:endParaRPr lang="en-US" sz="5400" dirty="0">
              <a:solidFill>
                <a:srgbClr val="282828"/>
              </a:solidFill>
              <a:latin typeface="Calibri"/>
              <a:ea typeface="ＭＳ Ｐゴシック" charset="0"/>
              <a:cs typeface="Arial" charset="0"/>
            </a:endParaRPr>
          </a:p>
        </p:txBody>
      </p:sp>
      <p:pic>
        <p:nvPicPr>
          <p:cNvPr id="40" name="Picture 39"/>
          <p:cNvPicPr>
            <a:picLocks noChangeAspect="1"/>
          </p:cNvPicPr>
          <p:nvPr/>
        </p:nvPicPr>
        <p:blipFill>
          <a:blip r:embed="rId4"/>
          <a:stretch>
            <a:fillRect/>
          </a:stretch>
        </p:blipFill>
        <p:spPr>
          <a:xfrm>
            <a:off x="11634402" y="263268"/>
            <a:ext cx="2705100" cy="635000"/>
          </a:xfrm>
          <a:prstGeom prst="rect">
            <a:avLst/>
          </a:prstGeom>
        </p:spPr>
      </p:pic>
    </p:spTree>
    <p:extLst>
      <p:ext uri="{BB962C8B-B14F-4D97-AF65-F5344CB8AC3E}">
        <p14:creationId xmlns:p14="http://schemas.microsoft.com/office/powerpoint/2010/main" val="648740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a:spLocks noChangeArrowheads="1"/>
          </p:cNvSpPr>
          <p:nvPr/>
        </p:nvSpPr>
        <p:spPr bwMode="auto">
          <a:xfrm rot="5400000">
            <a:off x="4075889" y="5626791"/>
            <a:ext cx="992563" cy="319877"/>
          </a:xfrm>
          <a:prstGeom prst="rect">
            <a:avLst/>
          </a:prstGeom>
          <a:gradFill rotWithShape="1">
            <a:gsLst>
              <a:gs pos="0">
                <a:srgbClr val="555E6A"/>
              </a:gs>
              <a:gs pos="50000">
                <a:srgbClr val="B8CCE4"/>
              </a:gs>
              <a:gs pos="100000">
                <a:srgbClr val="555E6A"/>
              </a:gs>
            </a:gsLst>
            <a:lin ang="5400000" scaled="1"/>
          </a:gradFill>
          <a:ln>
            <a:noFill/>
          </a:ln>
          <a:extLst>
            <a:ext uri="{91240B29-F687-4f45-9708-019B960494DF}">
              <a14:hiddenLine xmlns="" xmlns:a14="http://schemas.microsoft.com/office/drawing/2010/main" w="19050">
                <a:solidFill>
                  <a:srgbClr val="000000"/>
                </a:solidFill>
                <a:miter lim="800000"/>
                <a:headEnd/>
                <a:tailEnd/>
              </a14:hiddenLine>
            </a:ext>
          </a:extLst>
        </p:spPr>
        <p:txBody>
          <a:bodyPr lIns="91338" tIns="27409" rIns="91338" bIns="0" anchor="ctr"/>
          <a:lstStyle/>
          <a:p>
            <a:pPr defTabSz="821355"/>
            <a:endParaRPr lang="en-US" sz="4000">
              <a:solidFill>
                <a:srgbClr val="FFFFFF"/>
              </a:solidFill>
              <a:latin typeface="Calibri"/>
              <a:ea typeface="ＭＳ Ｐゴシック" charset="0"/>
              <a:cs typeface="ＭＳ Ｐゴシック" charset="0"/>
            </a:endParaRPr>
          </a:p>
        </p:txBody>
      </p:sp>
      <p:sp>
        <p:nvSpPr>
          <p:cNvPr id="3" name="Title 2"/>
          <p:cNvSpPr>
            <a:spLocks noGrp="1"/>
          </p:cNvSpPr>
          <p:nvPr>
            <p:ph type="title"/>
          </p:nvPr>
        </p:nvSpPr>
        <p:spPr>
          <a:xfrm>
            <a:off x="784925" y="483969"/>
            <a:ext cx="13167363" cy="691215"/>
          </a:xfrm>
        </p:spPr>
        <p:txBody>
          <a:bodyPr/>
          <a:lstStyle/>
          <a:p>
            <a:r>
              <a:rPr lang="en-US" dirty="0" smtClean="0"/>
              <a:t>Compute Node – proxy ARP</a:t>
            </a:r>
            <a:endParaRPr lang="en-US" dirty="0"/>
          </a:p>
        </p:txBody>
      </p:sp>
      <p:sp>
        <p:nvSpPr>
          <p:cNvPr id="49" name="Rectangle 27"/>
          <p:cNvSpPr>
            <a:spLocks noChangeArrowheads="1"/>
          </p:cNvSpPr>
          <p:nvPr/>
        </p:nvSpPr>
        <p:spPr bwMode="auto">
          <a:xfrm>
            <a:off x="11984176" y="2943397"/>
            <a:ext cx="1448883" cy="2973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lIns="0" tIns="0" rIns="0" bIns="0" anchor="ctr"/>
          <a:lstStyle/>
          <a:p>
            <a:pPr defTabSz="821355">
              <a:spcAft>
                <a:spcPts val="1000"/>
              </a:spcAft>
            </a:pPr>
            <a:r>
              <a:rPr lang="en-US" sz="2800" b="1" dirty="0">
                <a:solidFill>
                  <a:srgbClr val="445E88"/>
                </a:solidFill>
                <a:latin typeface="Calibri" charset="0"/>
                <a:ea typeface="ＭＳ Ｐゴシック" charset="0"/>
                <a:cs typeface="Arial" charset="0"/>
              </a:rPr>
              <a:t>VIRTUAL</a:t>
            </a:r>
            <a:endParaRPr lang="en-US" sz="5400" b="1" dirty="0">
              <a:solidFill>
                <a:srgbClr val="445E88"/>
              </a:solidFill>
              <a:latin typeface="Calibri"/>
              <a:ea typeface="ＭＳ Ｐゴシック" charset="0"/>
              <a:cs typeface="Arial" charset="0"/>
            </a:endParaRPr>
          </a:p>
        </p:txBody>
      </p:sp>
      <p:sp>
        <p:nvSpPr>
          <p:cNvPr id="50" name="Rectangle 27"/>
          <p:cNvSpPr>
            <a:spLocks noChangeArrowheads="1"/>
          </p:cNvSpPr>
          <p:nvPr/>
        </p:nvSpPr>
        <p:spPr bwMode="auto">
          <a:xfrm>
            <a:off x="11970910" y="3469921"/>
            <a:ext cx="1448884" cy="2973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lIns="0" tIns="0" rIns="0" bIns="0" anchor="ctr"/>
          <a:lstStyle/>
          <a:p>
            <a:pPr defTabSz="821355">
              <a:spcAft>
                <a:spcPts val="1000"/>
              </a:spcAft>
            </a:pPr>
            <a:r>
              <a:rPr lang="en-US" sz="2800" b="1">
                <a:solidFill>
                  <a:srgbClr val="445E88"/>
                </a:solidFill>
                <a:latin typeface="Calibri" charset="0"/>
                <a:ea typeface="ＭＳ Ｐゴシック" charset="0"/>
                <a:cs typeface="Arial" charset="0"/>
              </a:rPr>
              <a:t>PHYSICAL</a:t>
            </a:r>
            <a:endParaRPr lang="en-US" sz="5400" b="1">
              <a:solidFill>
                <a:srgbClr val="445E88"/>
              </a:solidFill>
              <a:latin typeface="Calibri"/>
              <a:ea typeface="ＭＳ Ｐゴシック" charset="0"/>
              <a:cs typeface="Arial" charset="0"/>
            </a:endParaRPr>
          </a:p>
        </p:txBody>
      </p:sp>
      <p:cxnSp>
        <p:nvCxnSpPr>
          <p:cNvPr id="97" name="Straight Connector 96"/>
          <p:cNvCxnSpPr/>
          <p:nvPr/>
        </p:nvCxnSpPr>
        <p:spPr>
          <a:xfrm flipV="1">
            <a:off x="2743200" y="3372155"/>
            <a:ext cx="10677334" cy="15862"/>
          </a:xfrm>
          <a:prstGeom prst="line">
            <a:avLst/>
          </a:prstGeom>
          <a:noFill/>
          <a:ln w="25400" cap="flat" cmpd="sng" algn="ctr">
            <a:solidFill>
              <a:srgbClr val="789BAF"/>
            </a:solidFill>
            <a:prstDash val="sysDash"/>
          </a:ln>
          <a:effectLst>
            <a:outerShdw blurRad="40000" dist="20000" dir="5400000" rotWithShape="0">
              <a:srgbClr val="000000">
                <a:alpha val="38000"/>
              </a:srgbClr>
            </a:outerShdw>
          </a:effectLst>
        </p:spPr>
      </p:cxnSp>
      <p:cxnSp>
        <p:nvCxnSpPr>
          <p:cNvPr id="98" name="Elbow Connector 97"/>
          <p:cNvCxnSpPr>
            <a:stCxn id="53" idx="2"/>
            <a:endCxn id="52" idx="2"/>
          </p:cNvCxnSpPr>
          <p:nvPr/>
        </p:nvCxnSpPr>
        <p:spPr>
          <a:xfrm rot="5400000">
            <a:off x="6762829" y="4720615"/>
            <a:ext cx="12700" cy="4389120"/>
          </a:xfrm>
          <a:prstGeom prst="bentConnector3">
            <a:avLst>
              <a:gd name="adj1" fmla="val 1800000"/>
            </a:avLst>
          </a:prstGeom>
          <a:noFill/>
          <a:ln w="25400" cap="flat" cmpd="sng" algn="ctr">
            <a:solidFill>
              <a:srgbClr val="789BAF"/>
            </a:solidFill>
            <a:prstDash val="solid"/>
            <a:headEnd type="arrow"/>
            <a:tailEnd type="arrow"/>
          </a:ln>
          <a:effectLst>
            <a:outerShdw blurRad="40000" dist="20000" dir="5400000" rotWithShape="0">
              <a:srgbClr val="000000">
                <a:alpha val="38000"/>
              </a:srgbClr>
            </a:outerShdw>
          </a:effectLst>
        </p:spPr>
      </p:cxnSp>
      <p:sp>
        <p:nvSpPr>
          <p:cNvPr id="99" name="Rectangle 98"/>
          <p:cNvSpPr>
            <a:spLocks noChangeArrowheads="1"/>
          </p:cNvSpPr>
          <p:nvPr/>
        </p:nvSpPr>
        <p:spPr bwMode="auto">
          <a:xfrm rot="5400000">
            <a:off x="3726754" y="3149598"/>
            <a:ext cx="992563" cy="319877"/>
          </a:xfrm>
          <a:prstGeom prst="rect">
            <a:avLst/>
          </a:prstGeom>
          <a:gradFill rotWithShape="1">
            <a:gsLst>
              <a:gs pos="0">
                <a:srgbClr val="555E6A"/>
              </a:gs>
              <a:gs pos="50000">
                <a:srgbClr val="B8CCE4"/>
              </a:gs>
              <a:gs pos="100000">
                <a:srgbClr val="555E6A"/>
              </a:gs>
            </a:gsLst>
            <a:lin ang="5400000" scaled="1"/>
          </a:gradFill>
          <a:ln>
            <a:noFill/>
          </a:ln>
          <a:extLst>
            <a:ext uri="{91240B29-F687-4f45-9708-019B960494DF}">
              <a14:hiddenLine xmlns="" xmlns:a14="http://schemas.microsoft.com/office/drawing/2010/main" w="19050">
                <a:solidFill>
                  <a:srgbClr val="000000"/>
                </a:solidFill>
                <a:miter lim="800000"/>
                <a:headEnd/>
                <a:tailEnd/>
              </a14:hiddenLine>
            </a:ext>
          </a:extLst>
        </p:spPr>
        <p:txBody>
          <a:bodyPr lIns="91338" tIns="27409" rIns="91338" bIns="0" anchor="ctr"/>
          <a:lstStyle/>
          <a:p>
            <a:pPr defTabSz="821355"/>
            <a:endParaRPr lang="en-US" sz="4000">
              <a:solidFill>
                <a:srgbClr val="FFFFFF"/>
              </a:solidFill>
              <a:latin typeface="Calibri"/>
              <a:ea typeface="ＭＳ Ｐゴシック" charset="0"/>
              <a:cs typeface="ＭＳ Ｐゴシック" charset="0"/>
            </a:endParaRPr>
          </a:p>
        </p:txBody>
      </p:sp>
      <p:sp>
        <p:nvSpPr>
          <p:cNvPr id="100" name="Rectangle 27"/>
          <p:cNvSpPr>
            <a:spLocks noChangeArrowheads="1"/>
          </p:cNvSpPr>
          <p:nvPr/>
        </p:nvSpPr>
        <p:spPr bwMode="auto">
          <a:xfrm>
            <a:off x="4779173" y="5391590"/>
            <a:ext cx="1747567" cy="6609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lIns="0" tIns="0" rIns="0" bIns="0" anchor="ctr"/>
          <a:lstStyle/>
          <a:p>
            <a:pPr defTabSz="821355">
              <a:spcAft>
                <a:spcPts val="1000"/>
              </a:spcAft>
            </a:pPr>
            <a:r>
              <a:rPr lang="en-US" sz="1800" dirty="0">
                <a:solidFill>
                  <a:srgbClr val="FFFFFF"/>
                </a:solidFill>
                <a:latin typeface="Calibri" charset="0"/>
                <a:ea typeface="ＭＳ Ｐゴシック" charset="0"/>
                <a:cs typeface="Arial" charset="0"/>
              </a:rPr>
              <a:t>Overlay tunnels</a:t>
            </a:r>
            <a:br>
              <a:rPr lang="en-US" sz="1800" dirty="0">
                <a:solidFill>
                  <a:srgbClr val="FFFFFF"/>
                </a:solidFill>
                <a:latin typeface="Calibri" charset="0"/>
                <a:ea typeface="ＭＳ Ｐゴシック" charset="0"/>
                <a:cs typeface="Arial" charset="0"/>
              </a:rPr>
            </a:br>
            <a:r>
              <a:rPr lang="en-US" sz="1800" dirty="0">
                <a:solidFill>
                  <a:srgbClr val="FFFFFF"/>
                </a:solidFill>
                <a:latin typeface="Calibri" charset="0"/>
                <a:ea typeface="ＭＳ Ｐゴシック" charset="0"/>
                <a:cs typeface="Arial" charset="0"/>
              </a:rPr>
              <a:t>MPLS over GRE or VXLAN</a:t>
            </a:r>
            <a:endParaRPr lang="en-US" sz="4000" dirty="0">
              <a:solidFill>
                <a:srgbClr val="FFFFFF"/>
              </a:solidFill>
              <a:latin typeface="Calibri"/>
              <a:ea typeface="ＭＳ Ｐゴシック" charset="0"/>
              <a:cs typeface="Arial" charset="0"/>
            </a:endParaRPr>
          </a:p>
        </p:txBody>
      </p:sp>
      <p:sp>
        <p:nvSpPr>
          <p:cNvPr id="101" name="Rectangle 2"/>
          <p:cNvSpPr>
            <a:spLocks noChangeArrowheads="1"/>
          </p:cNvSpPr>
          <p:nvPr/>
        </p:nvSpPr>
        <p:spPr bwMode="auto">
          <a:xfrm>
            <a:off x="3379685" y="1324893"/>
            <a:ext cx="2403784" cy="3925557"/>
          </a:xfrm>
          <a:prstGeom prst="rect">
            <a:avLst/>
          </a:prstGeom>
          <a:solidFill>
            <a:srgbClr val="95B3D7"/>
          </a:solidFill>
          <a:ln w="19050">
            <a:solidFill>
              <a:srgbClr val="000000"/>
            </a:solidFill>
            <a:miter lim="800000"/>
            <a:headEnd/>
            <a:tailEnd/>
          </a:ln>
        </p:spPr>
        <p:txBody>
          <a:bodyPr lIns="0" tIns="27409" rIns="0" bIns="0"/>
          <a:lstStyle/>
          <a:p>
            <a:pPr algn="ctr" defTabSz="821355">
              <a:spcAft>
                <a:spcPts val="1000"/>
              </a:spcAft>
            </a:pPr>
            <a:r>
              <a:rPr lang="en-US" sz="1800" dirty="0">
                <a:solidFill>
                  <a:srgbClr val="282828"/>
                </a:solidFill>
                <a:latin typeface="Calibri" charset="0"/>
                <a:ea typeface="ＭＳ Ｐゴシック" charset="0"/>
                <a:cs typeface="Arial" charset="0"/>
              </a:rPr>
              <a:t>Compute Node</a:t>
            </a:r>
            <a:endParaRPr lang="en-US" sz="4000" dirty="0">
              <a:solidFill>
                <a:srgbClr val="282828"/>
              </a:solidFill>
              <a:latin typeface="Calibri"/>
              <a:ea typeface="ＭＳ Ｐゴシック" charset="0"/>
              <a:cs typeface="Arial" charset="0"/>
            </a:endParaRPr>
          </a:p>
        </p:txBody>
      </p:sp>
      <p:sp>
        <p:nvSpPr>
          <p:cNvPr id="102" name="Rectangle 9"/>
          <p:cNvSpPr>
            <a:spLocks noChangeArrowheads="1"/>
          </p:cNvSpPr>
          <p:nvPr/>
        </p:nvSpPr>
        <p:spPr bwMode="auto">
          <a:xfrm>
            <a:off x="3631359" y="2794942"/>
            <a:ext cx="1909856" cy="1820482"/>
          </a:xfrm>
          <a:prstGeom prst="rect">
            <a:avLst/>
          </a:prstGeom>
          <a:solidFill>
            <a:srgbClr val="DBE5F1"/>
          </a:solidFill>
          <a:ln w="19050">
            <a:solidFill>
              <a:srgbClr val="000000"/>
            </a:solidFill>
            <a:miter lim="800000"/>
            <a:headEnd/>
            <a:tailEnd/>
          </a:ln>
        </p:spPr>
        <p:txBody>
          <a:bodyPr lIns="0" tIns="27409" rIns="0" bIns="0"/>
          <a:lstStyle/>
          <a:p>
            <a:pPr defTabSz="821355">
              <a:spcAft>
                <a:spcPts val="1000"/>
              </a:spcAft>
            </a:pPr>
            <a:r>
              <a:rPr lang="en-US" sz="1400" dirty="0">
                <a:solidFill>
                  <a:srgbClr val="282828"/>
                </a:solidFill>
                <a:latin typeface="Calibri" charset="0"/>
                <a:ea typeface="ＭＳ Ｐゴシック" charset="0"/>
                <a:cs typeface="Arial" charset="0"/>
              </a:rPr>
              <a:t> </a:t>
            </a:r>
            <a:r>
              <a:rPr lang="en-US" sz="1600" dirty="0">
                <a:solidFill>
                  <a:srgbClr val="282828"/>
                </a:solidFill>
                <a:latin typeface="Calibri" charset="0"/>
                <a:ea typeface="ＭＳ Ｐゴシック" charset="0"/>
                <a:cs typeface="Arial" charset="0"/>
              </a:rPr>
              <a:t>vRouter </a:t>
            </a:r>
            <a:r>
              <a:rPr lang="en-US" sz="1600" dirty="0" smtClean="0">
                <a:solidFill>
                  <a:srgbClr val="282828"/>
                </a:solidFill>
                <a:latin typeface="Calibri" charset="0"/>
                <a:ea typeface="ＭＳ Ｐゴシック" charset="0"/>
                <a:cs typeface="Arial" charset="0"/>
              </a:rPr>
              <a:t>Forwarder</a:t>
            </a:r>
            <a:endParaRPr lang="en-US" sz="3600" dirty="0">
              <a:solidFill>
                <a:srgbClr val="282828"/>
              </a:solidFill>
              <a:latin typeface="Calibri"/>
              <a:ea typeface="ＭＳ Ｐゴシック" charset="0"/>
              <a:cs typeface="Arial" charset="0"/>
            </a:endParaRPr>
          </a:p>
        </p:txBody>
      </p:sp>
      <p:sp>
        <p:nvSpPr>
          <p:cNvPr id="103" name="Rectangle 10"/>
          <p:cNvSpPr>
            <a:spLocks noChangeArrowheads="1"/>
          </p:cNvSpPr>
          <p:nvPr/>
        </p:nvSpPr>
        <p:spPr bwMode="auto">
          <a:xfrm>
            <a:off x="4017560" y="1656555"/>
            <a:ext cx="952575" cy="825565"/>
          </a:xfrm>
          <a:prstGeom prst="rect">
            <a:avLst/>
          </a:prstGeom>
          <a:solidFill>
            <a:srgbClr val="FBD4B4"/>
          </a:solidFill>
          <a:ln w="19050">
            <a:solidFill>
              <a:srgbClr val="000000"/>
            </a:solidFill>
            <a:miter lim="800000"/>
            <a:headEnd/>
            <a:tailEnd/>
          </a:ln>
        </p:spPr>
        <p:txBody>
          <a:bodyPr lIns="0" tIns="0" rIns="0" bIns="0" anchor="ctr"/>
          <a:lstStyle/>
          <a:p>
            <a:pPr algn="ctr" defTabSz="821355">
              <a:spcAft>
                <a:spcPts val="1000"/>
              </a:spcAft>
            </a:pPr>
            <a:r>
              <a:rPr lang="en-US" sz="1800" dirty="0">
                <a:solidFill>
                  <a:srgbClr val="282828"/>
                </a:solidFill>
                <a:latin typeface="Calibri" charset="0"/>
                <a:ea typeface="ＭＳ Ｐゴシック" charset="0"/>
                <a:cs typeface="Arial" charset="0"/>
              </a:rPr>
              <a:t>Virtual</a:t>
            </a:r>
            <a:br>
              <a:rPr lang="en-US" sz="1800" dirty="0">
                <a:solidFill>
                  <a:srgbClr val="282828"/>
                </a:solidFill>
                <a:latin typeface="Calibri" charset="0"/>
                <a:ea typeface="ＭＳ Ｐゴシック" charset="0"/>
                <a:cs typeface="Arial" charset="0"/>
              </a:rPr>
            </a:br>
            <a:r>
              <a:rPr lang="en-US" sz="1800" dirty="0">
                <a:solidFill>
                  <a:srgbClr val="282828"/>
                </a:solidFill>
                <a:latin typeface="Calibri" charset="0"/>
                <a:ea typeface="ＭＳ Ｐゴシック" charset="0"/>
                <a:cs typeface="Arial" charset="0"/>
              </a:rPr>
              <a:t>Machine</a:t>
            </a:r>
            <a:br>
              <a:rPr lang="en-US" sz="1800" dirty="0">
                <a:solidFill>
                  <a:srgbClr val="282828"/>
                </a:solidFill>
                <a:latin typeface="Calibri" charset="0"/>
                <a:ea typeface="ＭＳ Ｐゴシック" charset="0"/>
                <a:cs typeface="Arial" charset="0"/>
              </a:rPr>
            </a:br>
            <a:r>
              <a:rPr lang="en-US" sz="1800" dirty="0" smtClean="0">
                <a:solidFill>
                  <a:srgbClr val="282828"/>
                </a:solidFill>
                <a:latin typeface="Calibri" charset="0"/>
                <a:ea typeface="ＭＳ Ｐゴシック" charset="0"/>
                <a:cs typeface="Arial" charset="0"/>
              </a:rPr>
              <a:t>(IP-VM1)</a:t>
            </a:r>
            <a:endParaRPr lang="en-US" sz="4000" dirty="0">
              <a:solidFill>
                <a:srgbClr val="282828"/>
              </a:solidFill>
              <a:latin typeface="Calibri"/>
              <a:ea typeface="ＭＳ Ｐゴシック" charset="0"/>
              <a:cs typeface="Arial" charset="0"/>
            </a:endParaRPr>
          </a:p>
        </p:txBody>
      </p:sp>
      <p:cxnSp>
        <p:nvCxnSpPr>
          <p:cNvPr id="104" name="AutoShape 14"/>
          <p:cNvCxnSpPr>
            <a:cxnSpLocks noChangeShapeType="1"/>
          </p:cNvCxnSpPr>
          <p:nvPr/>
        </p:nvCxnSpPr>
        <p:spPr bwMode="auto">
          <a:xfrm flipV="1">
            <a:off x="4485250" y="2482120"/>
            <a:ext cx="8598" cy="704755"/>
          </a:xfrm>
          <a:prstGeom prst="straightConnector1">
            <a:avLst/>
          </a:prstGeom>
          <a:noFill/>
          <a:ln w="28575">
            <a:solidFill>
              <a:srgbClr val="000000"/>
            </a:solidFill>
            <a:round/>
            <a:headEnd/>
            <a:tailEnd/>
          </a:ln>
          <a:extLst>
            <a:ext uri="{909E8E84-426E-40dd-AFC4-6F175D3DCCD1}">
              <a14:hiddenFill xmlns="" xmlns:a14="http://schemas.microsoft.com/office/drawing/2010/main">
                <a:noFill/>
              </a14:hiddenFill>
            </a:ext>
          </a:extLst>
        </p:spPr>
      </p:cxnSp>
      <p:grpSp>
        <p:nvGrpSpPr>
          <p:cNvPr id="105" name="Group 104"/>
          <p:cNvGrpSpPr/>
          <p:nvPr/>
        </p:nvGrpSpPr>
        <p:grpSpPr>
          <a:xfrm>
            <a:off x="3779565" y="3186875"/>
            <a:ext cx="1411369" cy="1324198"/>
            <a:chOff x="3887141" y="3554551"/>
            <a:chExt cx="952575" cy="1324198"/>
          </a:xfrm>
        </p:grpSpPr>
        <p:sp>
          <p:nvSpPr>
            <p:cNvPr id="106" name="AutoShape 11"/>
            <p:cNvSpPr>
              <a:spLocks noChangeArrowheads="1"/>
            </p:cNvSpPr>
            <p:nvPr/>
          </p:nvSpPr>
          <p:spPr bwMode="auto">
            <a:xfrm>
              <a:off x="3887141" y="3554551"/>
              <a:ext cx="952575" cy="1324198"/>
            </a:xfrm>
            <a:prstGeom prst="roundRect">
              <a:avLst>
                <a:gd name="adj" fmla="val 16667"/>
              </a:avLst>
            </a:prstGeom>
            <a:solidFill>
              <a:srgbClr val="FBD4B4"/>
            </a:solidFill>
            <a:ln w="19050">
              <a:solidFill>
                <a:srgbClr val="000000"/>
              </a:solidFill>
              <a:round/>
              <a:headEnd/>
              <a:tailEnd/>
            </a:ln>
          </p:spPr>
          <p:txBody>
            <a:bodyPr lIns="0" tIns="0" rIns="0" bIns="0"/>
            <a:lstStyle/>
            <a:p>
              <a:pPr algn="ctr" defTabSz="821355">
                <a:spcAft>
                  <a:spcPts val="1000"/>
                </a:spcAft>
              </a:pPr>
              <a:r>
                <a:rPr lang="en-US" sz="1800" dirty="0">
                  <a:solidFill>
                    <a:srgbClr val="282828"/>
                  </a:solidFill>
                  <a:latin typeface="Calibri" charset="0"/>
                  <a:ea typeface="ＭＳ Ｐゴシック" charset="0"/>
                  <a:cs typeface="Arial" charset="0"/>
                </a:rPr>
                <a:t>Routing </a:t>
              </a:r>
              <a:r>
                <a:rPr lang="en-US" sz="1800" dirty="0">
                  <a:solidFill>
                    <a:srgbClr val="282828"/>
                  </a:solidFill>
                  <a:latin typeface="Times New Roman" charset="0"/>
                  <a:ea typeface="ＭＳ Ｐゴシック" charset="0"/>
                  <a:cs typeface="Arial" charset="0"/>
                </a:rPr>
                <a:t/>
              </a:r>
              <a:br>
                <a:rPr lang="en-US" sz="1800" dirty="0">
                  <a:solidFill>
                    <a:srgbClr val="282828"/>
                  </a:solidFill>
                  <a:latin typeface="Times New Roman" charset="0"/>
                  <a:ea typeface="ＭＳ Ｐゴシック" charset="0"/>
                  <a:cs typeface="Arial" charset="0"/>
                </a:rPr>
              </a:br>
              <a:r>
                <a:rPr lang="en-US" sz="1800" dirty="0">
                  <a:solidFill>
                    <a:srgbClr val="282828"/>
                  </a:solidFill>
                  <a:latin typeface="Calibri" charset="0"/>
                  <a:ea typeface="ＭＳ Ｐゴシック" charset="0"/>
                  <a:cs typeface="Arial" charset="0"/>
                </a:rPr>
                <a:t>Instance</a:t>
              </a:r>
              <a:br>
                <a:rPr lang="en-US" sz="1800" dirty="0">
                  <a:solidFill>
                    <a:srgbClr val="282828"/>
                  </a:solidFill>
                  <a:latin typeface="Calibri" charset="0"/>
                  <a:ea typeface="ＭＳ Ｐゴシック" charset="0"/>
                  <a:cs typeface="Arial" charset="0"/>
                </a:rPr>
              </a:br>
              <a:endParaRPr lang="en-US" sz="4000" dirty="0">
                <a:solidFill>
                  <a:srgbClr val="282828"/>
                </a:solidFill>
                <a:latin typeface="Calibri"/>
                <a:ea typeface="ＭＳ Ｐゴシック" charset="0"/>
                <a:cs typeface="Arial" charset="0"/>
              </a:endParaRPr>
            </a:p>
          </p:txBody>
        </p:sp>
        <p:sp>
          <p:nvSpPr>
            <p:cNvPr id="107" name="AutoShape 21"/>
            <p:cNvSpPr>
              <a:spLocks noChangeArrowheads="1"/>
            </p:cNvSpPr>
            <p:nvPr/>
          </p:nvSpPr>
          <p:spPr bwMode="auto">
            <a:xfrm>
              <a:off x="3971811" y="4547115"/>
              <a:ext cx="794988" cy="277543"/>
            </a:xfrm>
            <a:prstGeom prst="roundRect">
              <a:avLst>
                <a:gd name="adj" fmla="val 20588"/>
              </a:avLst>
            </a:prstGeom>
            <a:solidFill>
              <a:srgbClr val="FFFFFF"/>
            </a:solidFill>
            <a:ln w="19050">
              <a:solidFill>
                <a:srgbClr val="000000"/>
              </a:solidFill>
              <a:round/>
              <a:headEnd/>
              <a:tailEnd/>
            </a:ln>
          </p:spPr>
          <p:txBody>
            <a:bodyPr lIns="0" tIns="0" rIns="0" bIns="0" anchor="ctr"/>
            <a:lstStyle/>
            <a:p>
              <a:pPr algn="ctr" defTabSz="821355">
                <a:spcAft>
                  <a:spcPts val="1000"/>
                </a:spcAft>
              </a:pPr>
              <a:r>
                <a:rPr lang="en-US" sz="1800" dirty="0">
                  <a:solidFill>
                    <a:srgbClr val="282828"/>
                  </a:solidFill>
                  <a:latin typeface="Calibri" charset="0"/>
                  <a:ea typeface="ＭＳ Ｐゴシック" charset="0"/>
                  <a:cs typeface="Arial" charset="0"/>
                </a:rPr>
                <a:t>Flow Table</a:t>
              </a:r>
              <a:endParaRPr lang="en-US" sz="4000" dirty="0">
                <a:solidFill>
                  <a:srgbClr val="282828"/>
                </a:solidFill>
                <a:latin typeface="Calibri"/>
                <a:ea typeface="ＭＳ Ｐゴシック" charset="0"/>
                <a:cs typeface="Arial" charset="0"/>
              </a:endParaRPr>
            </a:p>
          </p:txBody>
        </p:sp>
        <p:sp>
          <p:nvSpPr>
            <p:cNvPr id="108" name="AutoShape 22"/>
            <p:cNvSpPr>
              <a:spLocks noChangeArrowheads="1"/>
            </p:cNvSpPr>
            <p:nvPr/>
          </p:nvSpPr>
          <p:spPr bwMode="auto">
            <a:xfrm>
              <a:off x="3971811" y="4231900"/>
              <a:ext cx="794988" cy="275188"/>
            </a:xfrm>
            <a:prstGeom prst="roundRect">
              <a:avLst>
                <a:gd name="adj" fmla="val 20588"/>
              </a:avLst>
            </a:prstGeom>
            <a:solidFill>
              <a:srgbClr val="FFFFFF"/>
            </a:solidFill>
            <a:ln w="19050">
              <a:solidFill>
                <a:srgbClr val="000000"/>
              </a:solidFill>
              <a:round/>
              <a:headEnd/>
              <a:tailEnd/>
            </a:ln>
          </p:spPr>
          <p:txBody>
            <a:bodyPr lIns="0" tIns="0" rIns="0" bIns="0" anchor="ctr"/>
            <a:lstStyle/>
            <a:p>
              <a:pPr algn="ctr" defTabSz="821355">
                <a:spcAft>
                  <a:spcPts val="1000"/>
                </a:spcAft>
              </a:pPr>
              <a:r>
                <a:rPr lang="en-US" sz="1800" dirty="0">
                  <a:solidFill>
                    <a:srgbClr val="282828"/>
                  </a:solidFill>
                  <a:latin typeface="Calibri" charset="0"/>
                  <a:ea typeface="ＭＳ Ｐゴシック" charset="0"/>
                  <a:cs typeface="Arial" charset="0"/>
                </a:rPr>
                <a:t>FIB</a:t>
              </a:r>
              <a:endParaRPr lang="en-US" sz="4000" dirty="0">
                <a:solidFill>
                  <a:srgbClr val="282828"/>
                </a:solidFill>
                <a:latin typeface="Calibri"/>
                <a:ea typeface="ＭＳ Ｐゴシック" charset="0"/>
                <a:cs typeface="Arial" charset="0"/>
              </a:endParaRPr>
            </a:p>
          </p:txBody>
        </p:sp>
      </p:grpSp>
      <p:sp>
        <p:nvSpPr>
          <p:cNvPr id="109" name="Rectangle 18"/>
          <p:cNvSpPr>
            <a:spLocks noChangeArrowheads="1"/>
          </p:cNvSpPr>
          <p:nvPr/>
        </p:nvSpPr>
        <p:spPr bwMode="auto">
          <a:xfrm>
            <a:off x="3806109" y="4989395"/>
            <a:ext cx="1447456" cy="383383"/>
          </a:xfrm>
          <a:prstGeom prst="rect">
            <a:avLst/>
          </a:prstGeom>
          <a:solidFill>
            <a:srgbClr val="DBE5F1"/>
          </a:solidFill>
          <a:ln w="19050">
            <a:solidFill>
              <a:srgbClr val="000000"/>
            </a:solidFill>
            <a:miter lim="800000"/>
            <a:headEnd/>
            <a:tailEnd/>
          </a:ln>
        </p:spPr>
        <p:txBody>
          <a:bodyPr lIns="0" tIns="27409" rIns="0" bIns="0"/>
          <a:lstStyle/>
          <a:p>
            <a:pPr algn="ctr" defTabSz="821355">
              <a:spcAft>
                <a:spcPts val="1000"/>
              </a:spcAft>
            </a:pPr>
            <a:r>
              <a:rPr lang="en-US" sz="1800" dirty="0">
                <a:solidFill>
                  <a:srgbClr val="282828"/>
                </a:solidFill>
                <a:latin typeface="Calibri" charset="0"/>
                <a:ea typeface="ＭＳ Ｐゴシック" charset="0"/>
                <a:cs typeface="Arial" charset="0"/>
              </a:rPr>
              <a:t>Eth1 </a:t>
            </a:r>
            <a:r>
              <a:rPr lang="en-US" sz="1800" dirty="0" smtClean="0">
                <a:solidFill>
                  <a:srgbClr val="282828"/>
                </a:solidFill>
                <a:latin typeface="Calibri" charset="0"/>
                <a:ea typeface="ＭＳ Ｐゴシック" charset="0"/>
                <a:cs typeface="Arial" charset="0"/>
              </a:rPr>
              <a:t>(IP-H1)</a:t>
            </a:r>
            <a:endParaRPr lang="en-US" sz="1800" dirty="0">
              <a:solidFill>
                <a:srgbClr val="282828"/>
              </a:solidFill>
              <a:latin typeface="Calibri" charset="0"/>
              <a:ea typeface="ＭＳ Ｐゴシック" charset="0"/>
              <a:cs typeface="Arial" charset="0"/>
            </a:endParaRPr>
          </a:p>
        </p:txBody>
      </p:sp>
      <p:cxnSp>
        <p:nvCxnSpPr>
          <p:cNvPr id="110" name="AutoShape 16"/>
          <p:cNvCxnSpPr>
            <a:cxnSpLocks noChangeShapeType="1"/>
          </p:cNvCxnSpPr>
          <p:nvPr/>
        </p:nvCxnSpPr>
        <p:spPr bwMode="auto">
          <a:xfrm flipH="1" flipV="1">
            <a:off x="4515759" y="4615397"/>
            <a:ext cx="14078" cy="373998"/>
          </a:xfrm>
          <a:prstGeom prst="straightConnector1">
            <a:avLst/>
          </a:prstGeom>
          <a:noFill/>
          <a:ln w="28575">
            <a:solidFill>
              <a:srgbClr val="000000"/>
            </a:solidFill>
            <a:round/>
            <a:headEnd/>
            <a:tailEnd/>
          </a:ln>
          <a:extLst>
            <a:ext uri="{909E8E84-426E-40dd-AFC4-6F175D3DCCD1}">
              <a14:hiddenFill xmlns="" xmlns:a14="http://schemas.microsoft.com/office/drawing/2010/main">
                <a:noFill/>
              </a14:hiddenFill>
            </a:ext>
          </a:extLst>
        </p:spPr>
      </p:cxnSp>
      <p:sp>
        <p:nvSpPr>
          <p:cNvPr id="111" name="Rectangle 27"/>
          <p:cNvSpPr>
            <a:spLocks noChangeArrowheads="1"/>
          </p:cNvSpPr>
          <p:nvPr/>
        </p:nvSpPr>
        <p:spPr bwMode="auto">
          <a:xfrm>
            <a:off x="3572934" y="2452288"/>
            <a:ext cx="1799313" cy="3692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lIns="0" tIns="0" rIns="0" bIns="0" anchor="ctr"/>
          <a:lstStyle/>
          <a:p>
            <a:pPr defTabSz="821355">
              <a:spcAft>
                <a:spcPts val="1000"/>
              </a:spcAft>
            </a:pPr>
            <a:r>
              <a:rPr lang="en-US" sz="1800">
                <a:solidFill>
                  <a:srgbClr val="FFFFFF"/>
                </a:solidFill>
                <a:latin typeface="Calibri" charset="0"/>
                <a:ea typeface="ＭＳ Ｐゴシック" charset="0"/>
                <a:cs typeface="Arial" charset="0"/>
              </a:rPr>
              <a:t>Tap Interfaces (</a:t>
            </a:r>
            <a:r>
              <a:rPr lang="en-US" sz="1800" dirty="0" err="1">
                <a:solidFill>
                  <a:srgbClr val="FFFFFF"/>
                </a:solidFill>
                <a:latin typeface="Calibri" charset="0"/>
                <a:ea typeface="ＭＳ Ｐゴシック" charset="0"/>
                <a:cs typeface="Arial" charset="0"/>
              </a:rPr>
              <a:t>vif</a:t>
            </a:r>
            <a:r>
              <a:rPr lang="en-US" sz="1800" dirty="0">
                <a:solidFill>
                  <a:srgbClr val="FFFFFF"/>
                </a:solidFill>
                <a:latin typeface="Calibri" charset="0"/>
                <a:ea typeface="ＭＳ Ｐゴシック" charset="0"/>
                <a:cs typeface="Arial" charset="0"/>
              </a:rPr>
              <a:t>)</a:t>
            </a:r>
            <a:endParaRPr lang="en-US" sz="4000" dirty="0">
              <a:solidFill>
                <a:srgbClr val="FFFFFF"/>
              </a:solidFill>
              <a:latin typeface="Calibri"/>
              <a:ea typeface="ＭＳ Ｐゴシック" charset="0"/>
              <a:cs typeface="Arial" charset="0"/>
            </a:endParaRPr>
          </a:p>
        </p:txBody>
      </p:sp>
      <p:sp>
        <p:nvSpPr>
          <p:cNvPr id="113" name="Rectangle 2"/>
          <p:cNvSpPr>
            <a:spLocks noChangeArrowheads="1"/>
          </p:cNvSpPr>
          <p:nvPr/>
        </p:nvSpPr>
        <p:spPr bwMode="auto">
          <a:xfrm>
            <a:off x="7742742" y="1310827"/>
            <a:ext cx="2401433" cy="3923203"/>
          </a:xfrm>
          <a:prstGeom prst="rect">
            <a:avLst/>
          </a:prstGeom>
          <a:solidFill>
            <a:srgbClr val="95B3D7"/>
          </a:solidFill>
          <a:ln w="19050">
            <a:solidFill>
              <a:srgbClr val="000000"/>
            </a:solidFill>
            <a:miter lim="800000"/>
            <a:headEnd/>
            <a:tailEnd/>
          </a:ln>
        </p:spPr>
        <p:txBody>
          <a:bodyPr lIns="0" tIns="27409" rIns="0" bIns="0"/>
          <a:lstStyle/>
          <a:p>
            <a:pPr algn="ctr" defTabSz="821355">
              <a:spcAft>
                <a:spcPts val="1000"/>
              </a:spcAft>
            </a:pPr>
            <a:r>
              <a:rPr lang="en-US" sz="1800" dirty="0">
                <a:solidFill>
                  <a:srgbClr val="282828"/>
                </a:solidFill>
                <a:latin typeface="Calibri" charset="0"/>
                <a:ea typeface="ＭＳ Ｐゴシック" charset="0"/>
                <a:cs typeface="Arial" charset="0"/>
              </a:rPr>
              <a:t>Compute Node</a:t>
            </a:r>
            <a:endParaRPr lang="en-US" sz="4000" dirty="0">
              <a:solidFill>
                <a:srgbClr val="282828"/>
              </a:solidFill>
              <a:latin typeface="Calibri"/>
              <a:ea typeface="ＭＳ Ｐゴシック" charset="0"/>
              <a:cs typeface="Arial" charset="0"/>
            </a:endParaRPr>
          </a:p>
        </p:txBody>
      </p:sp>
      <p:sp>
        <p:nvSpPr>
          <p:cNvPr id="114" name="Rectangle 9"/>
          <p:cNvSpPr>
            <a:spLocks noChangeArrowheads="1"/>
          </p:cNvSpPr>
          <p:nvPr/>
        </p:nvSpPr>
        <p:spPr bwMode="auto">
          <a:xfrm>
            <a:off x="7994409" y="2778474"/>
            <a:ext cx="1907502" cy="1820482"/>
          </a:xfrm>
          <a:prstGeom prst="rect">
            <a:avLst/>
          </a:prstGeom>
          <a:solidFill>
            <a:srgbClr val="DBE5F1"/>
          </a:solidFill>
          <a:ln w="19050">
            <a:solidFill>
              <a:srgbClr val="000000"/>
            </a:solidFill>
            <a:miter lim="800000"/>
            <a:headEnd/>
            <a:tailEnd/>
          </a:ln>
        </p:spPr>
        <p:txBody>
          <a:bodyPr lIns="0" tIns="27409" rIns="0" bIns="0"/>
          <a:lstStyle/>
          <a:p>
            <a:pPr defTabSz="821355">
              <a:spcAft>
                <a:spcPts val="1000"/>
              </a:spcAft>
            </a:pPr>
            <a:r>
              <a:rPr lang="en-US" sz="1800" dirty="0">
                <a:solidFill>
                  <a:srgbClr val="282828"/>
                </a:solidFill>
                <a:latin typeface="Calibri" charset="0"/>
                <a:ea typeface="ＭＳ Ｐゴシック" charset="0"/>
                <a:cs typeface="Arial" charset="0"/>
              </a:rPr>
              <a:t> </a:t>
            </a:r>
            <a:r>
              <a:rPr lang="en-US" sz="1600" dirty="0">
                <a:solidFill>
                  <a:srgbClr val="282828"/>
                </a:solidFill>
                <a:latin typeface="Calibri" charset="0"/>
                <a:ea typeface="ＭＳ Ｐゴシック" charset="0"/>
                <a:cs typeface="Arial" charset="0"/>
              </a:rPr>
              <a:t>vRouter </a:t>
            </a:r>
            <a:r>
              <a:rPr lang="en-US" sz="1600" dirty="0" smtClean="0">
                <a:solidFill>
                  <a:srgbClr val="282828"/>
                </a:solidFill>
                <a:latin typeface="Calibri" charset="0"/>
                <a:ea typeface="ＭＳ Ｐゴシック" charset="0"/>
                <a:cs typeface="Arial" charset="0"/>
              </a:rPr>
              <a:t>Forwarder</a:t>
            </a:r>
            <a:endParaRPr lang="en-US" sz="3600" dirty="0">
              <a:solidFill>
                <a:srgbClr val="282828"/>
              </a:solidFill>
              <a:latin typeface="Calibri"/>
              <a:ea typeface="ＭＳ Ｐゴシック" charset="0"/>
              <a:cs typeface="Arial" charset="0"/>
            </a:endParaRPr>
          </a:p>
        </p:txBody>
      </p:sp>
      <p:sp>
        <p:nvSpPr>
          <p:cNvPr id="115" name="Rectangle 10"/>
          <p:cNvSpPr>
            <a:spLocks noChangeArrowheads="1"/>
          </p:cNvSpPr>
          <p:nvPr/>
        </p:nvSpPr>
        <p:spPr bwMode="auto">
          <a:xfrm>
            <a:off x="8465919" y="1640067"/>
            <a:ext cx="954930" cy="825566"/>
          </a:xfrm>
          <a:prstGeom prst="rect">
            <a:avLst/>
          </a:prstGeom>
          <a:solidFill>
            <a:srgbClr val="FBD4B4"/>
          </a:solidFill>
          <a:ln w="19050">
            <a:solidFill>
              <a:srgbClr val="000000"/>
            </a:solidFill>
            <a:miter lim="800000"/>
            <a:headEnd/>
            <a:tailEnd/>
          </a:ln>
        </p:spPr>
        <p:txBody>
          <a:bodyPr lIns="0" tIns="0" rIns="0" bIns="0" anchor="ctr"/>
          <a:lstStyle/>
          <a:p>
            <a:pPr algn="ctr" defTabSz="821355">
              <a:spcAft>
                <a:spcPts val="1000"/>
              </a:spcAft>
            </a:pPr>
            <a:r>
              <a:rPr lang="en-US" sz="1800" dirty="0">
                <a:solidFill>
                  <a:srgbClr val="282828"/>
                </a:solidFill>
                <a:latin typeface="Calibri" charset="0"/>
                <a:ea typeface="ＭＳ Ｐゴシック" charset="0"/>
                <a:cs typeface="Arial" charset="0"/>
              </a:rPr>
              <a:t>Virtual</a:t>
            </a:r>
            <a:br>
              <a:rPr lang="en-US" sz="1800" dirty="0">
                <a:solidFill>
                  <a:srgbClr val="282828"/>
                </a:solidFill>
                <a:latin typeface="Calibri" charset="0"/>
                <a:ea typeface="ＭＳ Ｐゴシック" charset="0"/>
                <a:cs typeface="Arial" charset="0"/>
              </a:rPr>
            </a:br>
            <a:r>
              <a:rPr lang="en-US" sz="1800" dirty="0">
                <a:solidFill>
                  <a:srgbClr val="282828"/>
                </a:solidFill>
                <a:latin typeface="Calibri" charset="0"/>
                <a:ea typeface="ＭＳ Ｐゴシック" charset="0"/>
                <a:cs typeface="Arial" charset="0"/>
              </a:rPr>
              <a:t>Machine</a:t>
            </a:r>
            <a:br>
              <a:rPr lang="en-US" sz="1800" dirty="0">
                <a:solidFill>
                  <a:srgbClr val="282828"/>
                </a:solidFill>
                <a:latin typeface="Calibri" charset="0"/>
                <a:ea typeface="ＭＳ Ｐゴシック" charset="0"/>
                <a:cs typeface="Arial" charset="0"/>
              </a:rPr>
            </a:br>
            <a:r>
              <a:rPr lang="en-US" sz="1800" dirty="0" smtClean="0">
                <a:solidFill>
                  <a:srgbClr val="282828"/>
                </a:solidFill>
                <a:latin typeface="Calibri" charset="0"/>
                <a:ea typeface="ＭＳ Ｐゴシック" charset="0"/>
                <a:cs typeface="Arial" charset="0"/>
              </a:rPr>
              <a:t>(IP-VM2)</a:t>
            </a:r>
            <a:endParaRPr lang="en-US" sz="4000" dirty="0">
              <a:solidFill>
                <a:srgbClr val="282828"/>
              </a:solidFill>
              <a:latin typeface="Calibri"/>
              <a:ea typeface="ＭＳ Ｐゴシック" charset="0"/>
              <a:cs typeface="Arial" charset="0"/>
            </a:endParaRPr>
          </a:p>
        </p:txBody>
      </p:sp>
      <p:cxnSp>
        <p:nvCxnSpPr>
          <p:cNvPr id="116" name="AutoShape 14"/>
          <p:cNvCxnSpPr>
            <a:cxnSpLocks noChangeShapeType="1"/>
          </p:cNvCxnSpPr>
          <p:nvPr/>
        </p:nvCxnSpPr>
        <p:spPr bwMode="auto">
          <a:xfrm flipH="1" flipV="1">
            <a:off x="8943384" y="2465633"/>
            <a:ext cx="1941" cy="642105"/>
          </a:xfrm>
          <a:prstGeom prst="straightConnector1">
            <a:avLst/>
          </a:prstGeom>
          <a:noFill/>
          <a:ln w="28575">
            <a:solidFill>
              <a:srgbClr val="000000"/>
            </a:solidFill>
            <a:round/>
            <a:headEnd/>
            <a:tailEnd/>
          </a:ln>
          <a:extLst>
            <a:ext uri="{909E8E84-426E-40dd-AFC4-6F175D3DCCD1}">
              <a14:hiddenFill xmlns="" xmlns:a14="http://schemas.microsoft.com/office/drawing/2010/main">
                <a:noFill/>
              </a14:hiddenFill>
            </a:ext>
          </a:extLst>
        </p:spPr>
      </p:cxnSp>
      <p:grpSp>
        <p:nvGrpSpPr>
          <p:cNvPr id="117" name="Group 116"/>
          <p:cNvGrpSpPr/>
          <p:nvPr/>
        </p:nvGrpSpPr>
        <p:grpSpPr>
          <a:xfrm>
            <a:off x="8140242" y="3107738"/>
            <a:ext cx="1610166" cy="1324199"/>
            <a:chOff x="8247818" y="3538044"/>
            <a:chExt cx="954930" cy="1324199"/>
          </a:xfrm>
        </p:grpSpPr>
        <p:sp>
          <p:nvSpPr>
            <p:cNvPr id="118" name="AutoShape 11"/>
            <p:cNvSpPr>
              <a:spLocks noChangeArrowheads="1"/>
            </p:cNvSpPr>
            <p:nvPr/>
          </p:nvSpPr>
          <p:spPr bwMode="auto">
            <a:xfrm>
              <a:off x="8247818" y="3538044"/>
              <a:ext cx="954930" cy="1324199"/>
            </a:xfrm>
            <a:prstGeom prst="roundRect">
              <a:avLst>
                <a:gd name="adj" fmla="val 16667"/>
              </a:avLst>
            </a:prstGeom>
            <a:solidFill>
              <a:srgbClr val="FBD4B4"/>
            </a:solidFill>
            <a:ln w="19050">
              <a:solidFill>
                <a:srgbClr val="000000"/>
              </a:solidFill>
              <a:round/>
              <a:headEnd/>
              <a:tailEnd/>
            </a:ln>
          </p:spPr>
          <p:txBody>
            <a:bodyPr lIns="0" tIns="0" rIns="0" bIns="0"/>
            <a:lstStyle/>
            <a:p>
              <a:pPr algn="ctr" defTabSz="821355">
                <a:spcAft>
                  <a:spcPts val="1000"/>
                </a:spcAft>
              </a:pPr>
              <a:r>
                <a:rPr lang="en-US" sz="1800" dirty="0">
                  <a:solidFill>
                    <a:srgbClr val="282828"/>
                  </a:solidFill>
                  <a:latin typeface="Calibri" charset="0"/>
                  <a:ea typeface="ＭＳ Ｐゴシック" charset="0"/>
                  <a:cs typeface="Arial" charset="0"/>
                </a:rPr>
                <a:t>Routing </a:t>
              </a:r>
              <a:r>
                <a:rPr lang="en-US" sz="1800" dirty="0">
                  <a:solidFill>
                    <a:srgbClr val="282828"/>
                  </a:solidFill>
                  <a:latin typeface="Times New Roman" charset="0"/>
                  <a:ea typeface="ＭＳ Ｐゴシック" charset="0"/>
                  <a:cs typeface="Arial" charset="0"/>
                </a:rPr>
                <a:t/>
              </a:r>
              <a:br>
                <a:rPr lang="en-US" sz="1800" dirty="0">
                  <a:solidFill>
                    <a:srgbClr val="282828"/>
                  </a:solidFill>
                  <a:latin typeface="Times New Roman" charset="0"/>
                  <a:ea typeface="ＭＳ Ｐゴシック" charset="0"/>
                  <a:cs typeface="Arial" charset="0"/>
                </a:rPr>
              </a:br>
              <a:r>
                <a:rPr lang="en-US" sz="1800" dirty="0">
                  <a:solidFill>
                    <a:srgbClr val="282828"/>
                  </a:solidFill>
                  <a:latin typeface="Calibri" charset="0"/>
                  <a:ea typeface="ＭＳ Ｐゴシック" charset="0"/>
                  <a:cs typeface="Arial" charset="0"/>
                </a:rPr>
                <a:t>Instance</a:t>
              </a:r>
              <a:br>
                <a:rPr lang="en-US" sz="1800" dirty="0">
                  <a:solidFill>
                    <a:srgbClr val="282828"/>
                  </a:solidFill>
                  <a:latin typeface="Calibri" charset="0"/>
                  <a:ea typeface="ＭＳ Ｐゴシック" charset="0"/>
                  <a:cs typeface="Arial" charset="0"/>
                </a:rPr>
              </a:br>
              <a:endParaRPr lang="en-US" sz="4000" dirty="0">
                <a:solidFill>
                  <a:srgbClr val="282828"/>
                </a:solidFill>
                <a:latin typeface="Calibri"/>
                <a:ea typeface="ＭＳ Ｐゴシック" charset="0"/>
                <a:cs typeface="Arial" charset="0"/>
              </a:endParaRPr>
            </a:p>
          </p:txBody>
        </p:sp>
        <p:sp>
          <p:nvSpPr>
            <p:cNvPr id="119" name="AutoShape 21"/>
            <p:cNvSpPr>
              <a:spLocks noChangeArrowheads="1"/>
            </p:cNvSpPr>
            <p:nvPr/>
          </p:nvSpPr>
          <p:spPr bwMode="auto">
            <a:xfrm>
              <a:off x="8332488" y="4530652"/>
              <a:ext cx="794988" cy="277543"/>
            </a:xfrm>
            <a:prstGeom prst="roundRect">
              <a:avLst>
                <a:gd name="adj" fmla="val 20588"/>
              </a:avLst>
            </a:prstGeom>
            <a:solidFill>
              <a:srgbClr val="FFFFFF"/>
            </a:solidFill>
            <a:ln w="19050">
              <a:solidFill>
                <a:srgbClr val="000000"/>
              </a:solidFill>
              <a:round/>
              <a:headEnd/>
              <a:tailEnd/>
            </a:ln>
          </p:spPr>
          <p:txBody>
            <a:bodyPr lIns="0" tIns="0" rIns="0" bIns="0" anchor="ctr"/>
            <a:lstStyle/>
            <a:p>
              <a:pPr algn="ctr" defTabSz="821355">
                <a:spcAft>
                  <a:spcPts val="1000"/>
                </a:spcAft>
              </a:pPr>
              <a:r>
                <a:rPr lang="en-US" sz="1800" dirty="0">
                  <a:solidFill>
                    <a:srgbClr val="282828"/>
                  </a:solidFill>
                  <a:latin typeface="Calibri" charset="0"/>
                  <a:ea typeface="ＭＳ Ｐゴシック" charset="0"/>
                  <a:cs typeface="Arial" charset="0"/>
                </a:rPr>
                <a:t>Flow Table</a:t>
              </a:r>
              <a:endParaRPr lang="en-US" sz="4000" dirty="0">
                <a:solidFill>
                  <a:srgbClr val="282828"/>
                </a:solidFill>
                <a:latin typeface="Calibri"/>
                <a:ea typeface="ＭＳ Ｐゴシック" charset="0"/>
                <a:cs typeface="Arial" charset="0"/>
              </a:endParaRPr>
            </a:p>
          </p:txBody>
        </p:sp>
        <p:sp>
          <p:nvSpPr>
            <p:cNvPr id="120" name="AutoShape 22"/>
            <p:cNvSpPr>
              <a:spLocks noChangeArrowheads="1"/>
            </p:cNvSpPr>
            <p:nvPr/>
          </p:nvSpPr>
          <p:spPr bwMode="auto">
            <a:xfrm>
              <a:off x="8332488" y="4215470"/>
              <a:ext cx="794988" cy="275192"/>
            </a:xfrm>
            <a:prstGeom prst="roundRect">
              <a:avLst>
                <a:gd name="adj" fmla="val 20588"/>
              </a:avLst>
            </a:prstGeom>
            <a:solidFill>
              <a:srgbClr val="FFFFFF"/>
            </a:solidFill>
            <a:ln w="19050">
              <a:solidFill>
                <a:srgbClr val="000000"/>
              </a:solidFill>
              <a:round/>
              <a:headEnd/>
              <a:tailEnd/>
            </a:ln>
          </p:spPr>
          <p:txBody>
            <a:bodyPr lIns="0" tIns="0" rIns="0" bIns="0" anchor="ctr"/>
            <a:lstStyle/>
            <a:p>
              <a:pPr algn="ctr" defTabSz="821355">
                <a:spcAft>
                  <a:spcPts val="1000"/>
                </a:spcAft>
              </a:pPr>
              <a:r>
                <a:rPr lang="en-US" sz="1800" dirty="0">
                  <a:solidFill>
                    <a:srgbClr val="282828"/>
                  </a:solidFill>
                  <a:latin typeface="Calibri" charset="0"/>
                  <a:ea typeface="ＭＳ Ｐゴシック" charset="0"/>
                  <a:cs typeface="Arial" charset="0"/>
                </a:rPr>
                <a:t>FIB</a:t>
              </a:r>
              <a:endParaRPr lang="en-US" sz="4000" dirty="0">
                <a:solidFill>
                  <a:srgbClr val="282828"/>
                </a:solidFill>
                <a:latin typeface="Calibri"/>
                <a:ea typeface="ＭＳ Ｐゴシック" charset="0"/>
                <a:cs typeface="Arial" charset="0"/>
              </a:endParaRPr>
            </a:p>
          </p:txBody>
        </p:sp>
      </p:grpSp>
      <p:sp>
        <p:nvSpPr>
          <p:cNvPr id="121" name="Rectangle 18"/>
          <p:cNvSpPr>
            <a:spLocks noChangeArrowheads="1"/>
          </p:cNvSpPr>
          <p:nvPr/>
        </p:nvSpPr>
        <p:spPr bwMode="auto">
          <a:xfrm>
            <a:off x="8218518" y="4972925"/>
            <a:ext cx="1469260" cy="383383"/>
          </a:xfrm>
          <a:prstGeom prst="rect">
            <a:avLst/>
          </a:prstGeom>
          <a:solidFill>
            <a:srgbClr val="DBE5F1"/>
          </a:solidFill>
          <a:ln w="19050">
            <a:solidFill>
              <a:srgbClr val="000000"/>
            </a:solidFill>
            <a:miter lim="800000"/>
            <a:headEnd/>
            <a:tailEnd/>
          </a:ln>
        </p:spPr>
        <p:txBody>
          <a:bodyPr lIns="0" tIns="27409" rIns="0" bIns="0"/>
          <a:lstStyle/>
          <a:p>
            <a:pPr algn="ctr" defTabSz="821355">
              <a:spcAft>
                <a:spcPts val="1000"/>
              </a:spcAft>
            </a:pPr>
            <a:r>
              <a:rPr lang="en-US" sz="1800" dirty="0">
                <a:solidFill>
                  <a:srgbClr val="282828"/>
                </a:solidFill>
                <a:latin typeface="Calibri" charset="0"/>
                <a:ea typeface="ＭＳ Ｐゴシック" charset="0"/>
                <a:cs typeface="Arial" charset="0"/>
              </a:rPr>
              <a:t>Eth1 </a:t>
            </a:r>
            <a:r>
              <a:rPr lang="en-US" sz="1800" dirty="0" smtClean="0">
                <a:solidFill>
                  <a:srgbClr val="282828"/>
                </a:solidFill>
                <a:latin typeface="Calibri" charset="0"/>
                <a:ea typeface="ＭＳ Ｐゴシック" charset="0"/>
                <a:cs typeface="Arial" charset="0"/>
              </a:rPr>
              <a:t>(IP-H2)</a:t>
            </a:r>
            <a:endParaRPr lang="en-US" sz="4000" dirty="0">
              <a:solidFill>
                <a:srgbClr val="282828"/>
              </a:solidFill>
              <a:latin typeface="Calibri"/>
              <a:ea typeface="ＭＳ Ｐゴシック" charset="0"/>
              <a:cs typeface="Arial" charset="0"/>
            </a:endParaRPr>
          </a:p>
        </p:txBody>
      </p:sp>
      <p:cxnSp>
        <p:nvCxnSpPr>
          <p:cNvPr id="122" name="AutoShape 16"/>
          <p:cNvCxnSpPr>
            <a:cxnSpLocks noChangeShapeType="1"/>
          </p:cNvCxnSpPr>
          <p:nvPr/>
        </p:nvCxnSpPr>
        <p:spPr bwMode="auto">
          <a:xfrm flipH="1" flipV="1">
            <a:off x="8941390" y="4598979"/>
            <a:ext cx="11758" cy="373946"/>
          </a:xfrm>
          <a:prstGeom prst="straightConnector1">
            <a:avLst/>
          </a:prstGeom>
          <a:noFill/>
          <a:ln w="28575">
            <a:solidFill>
              <a:srgbClr val="000000"/>
            </a:solidFill>
            <a:round/>
            <a:headEnd/>
            <a:tailEnd/>
          </a:ln>
          <a:extLst>
            <a:ext uri="{909E8E84-426E-40dd-AFC4-6F175D3DCCD1}">
              <a14:hiddenFill xmlns="" xmlns:a14="http://schemas.microsoft.com/office/drawing/2010/main">
                <a:noFill/>
              </a14:hiddenFill>
            </a:ext>
          </a:extLst>
        </p:spPr>
      </p:cxnSp>
      <p:sp>
        <p:nvSpPr>
          <p:cNvPr id="123" name="Rectangle 27"/>
          <p:cNvSpPr>
            <a:spLocks noChangeArrowheads="1"/>
          </p:cNvSpPr>
          <p:nvPr/>
        </p:nvSpPr>
        <p:spPr bwMode="auto">
          <a:xfrm>
            <a:off x="8134062" y="2423325"/>
            <a:ext cx="1801663" cy="369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lIns="0" tIns="0" rIns="0" bIns="0" anchor="ctr"/>
          <a:lstStyle/>
          <a:p>
            <a:pPr defTabSz="821355">
              <a:spcAft>
                <a:spcPts val="1000"/>
              </a:spcAft>
            </a:pPr>
            <a:r>
              <a:rPr lang="en-US" sz="1800">
                <a:solidFill>
                  <a:srgbClr val="FFFFFF"/>
                </a:solidFill>
                <a:latin typeface="Calibri" charset="0"/>
                <a:ea typeface="ＭＳ Ｐゴシック" charset="0"/>
                <a:cs typeface="Arial" charset="0"/>
              </a:rPr>
              <a:t>Tap </a:t>
            </a:r>
            <a:r>
              <a:rPr lang="en-US" sz="1800" smtClean="0">
                <a:solidFill>
                  <a:srgbClr val="FFFFFF"/>
                </a:solidFill>
                <a:latin typeface="Calibri" charset="0"/>
                <a:ea typeface="ＭＳ Ｐゴシック" charset="0"/>
                <a:cs typeface="Arial" charset="0"/>
              </a:rPr>
              <a:t>Interfaces </a:t>
            </a:r>
            <a:r>
              <a:rPr lang="en-US" sz="1800" dirty="0">
                <a:solidFill>
                  <a:srgbClr val="FFFFFF"/>
                </a:solidFill>
                <a:latin typeface="Calibri" charset="0"/>
                <a:ea typeface="ＭＳ Ｐゴシック" charset="0"/>
                <a:cs typeface="Arial" charset="0"/>
              </a:rPr>
              <a:t>(</a:t>
            </a:r>
            <a:r>
              <a:rPr lang="en-US" sz="1800" dirty="0" err="1">
                <a:solidFill>
                  <a:srgbClr val="FFFFFF"/>
                </a:solidFill>
                <a:latin typeface="Calibri" charset="0"/>
                <a:ea typeface="ＭＳ Ｐゴシック" charset="0"/>
                <a:cs typeface="Arial" charset="0"/>
              </a:rPr>
              <a:t>vif</a:t>
            </a:r>
            <a:r>
              <a:rPr lang="en-US" sz="1800" dirty="0">
                <a:solidFill>
                  <a:srgbClr val="FFFFFF"/>
                </a:solidFill>
                <a:latin typeface="Calibri" charset="0"/>
                <a:ea typeface="ＭＳ Ｐゴシック" charset="0"/>
                <a:cs typeface="Arial" charset="0"/>
              </a:rPr>
              <a:t>)</a:t>
            </a:r>
            <a:endParaRPr lang="en-US" sz="4000" dirty="0">
              <a:solidFill>
                <a:srgbClr val="FFFFFF"/>
              </a:solidFill>
              <a:latin typeface="Calibri"/>
              <a:ea typeface="ＭＳ Ｐゴシック" charset="0"/>
              <a:cs typeface="Arial" charset="0"/>
            </a:endParaRPr>
          </a:p>
        </p:txBody>
      </p:sp>
      <p:sp>
        <p:nvSpPr>
          <p:cNvPr id="124" name="Rectangle 5"/>
          <p:cNvSpPr>
            <a:spLocks noChangeArrowheads="1"/>
          </p:cNvSpPr>
          <p:nvPr/>
        </p:nvSpPr>
        <p:spPr bwMode="auto">
          <a:xfrm rot="5400000">
            <a:off x="8476590" y="5704395"/>
            <a:ext cx="990208" cy="317526"/>
          </a:xfrm>
          <a:prstGeom prst="rect">
            <a:avLst/>
          </a:prstGeom>
          <a:gradFill rotWithShape="1">
            <a:gsLst>
              <a:gs pos="0">
                <a:srgbClr val="555E6A"/>
              </a:gs>
              <a:gs pos="50000">
                <a:srgbClr val="B8CCE4"/>
              </a:gs>
              <a:gs pos="100000">
                <a:srgbClr val="555E6A"/>
              </a:gs>
            </a:gsLst>
            <a:lin ang="5400000" scaled="1"/>
          </a:gradFill>
          <a:ln>
            <a:noFill/>
          </a:ln>
          <a:extLst>
            <a:ext uri="{91240B29-F687-4f45-9708-019B960494DF}">
              <a14:hiddenLine xmlns="" xmlns:a14="http://schemas.microsoft.com/office/drawing/2010/main" w="19050">
                <a:solidFill>
                  <a:srgbClr val="000000"/>
                </a:solidFill>
                <a:miter lim="800000"/>
                <a:headEnd/>
                <a:tailEnd/>
              </a14:hiddenLine>
            </a:ext>
          </a:extLst>
        </p:spPr>
        <p:txBody>
          <a:bodyPr lIns="91338" tIns="27409" rIns="91338" bIns="0" anchor="ctr"/>
          <a:lstStyle/>
          <a:p>
            <a:pPr defTabSz="821355"/>
            <a:endParaRPr lang="en-US" sz="4000">
              <a:solidFill>
                <a:srgbClr val="FFFFFF"/>
              </a:solidFill>
              <a:latin typeface="Calibri"/>
              <a:ea typeface="ＭＳ Ｐゴシック" charset="0"/>
              <a:cs typeface="ＭＳ Ｐゴシック" charset="0"/>
            </a:endParaRPr>
          </a:p>
        </p:txBody>
      </p:sp>
      <p:pic>
        <p:nvPicPr>
          <p:cNvPr id="52"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2985" y="5983716"/>
            <a:ext cx="930567" cy="9314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2105" y="5983716"/>
            <a:ext cx="930567" cy="9314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2711" y="6680402"/>
            <a:ext cx="930567" cy="9314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4"/>
          <p:cNvGrpSpPr/>
          <p:nvPr/>
        </p:nvGrpSpPr>
        <p:grpSpPr>
          <a:xfrm flipH="1">
            <a:off x="584836" y="2490859"/>
            <a:ext cx="4394195" cy="1449370"/>
            <a:chOff x="771524" y="5356915"/>
            <a:chExt cx="15396271" cy="2382708"/>
          </a:xfrm>
        </p:grpSpPr>
        <p:sp>
          <p:nvSpPr>
            <p:cNvPr id="55" name="Curved Up Arrow 54"/>
            <p:cNvSpPr/>
            <p:nvPr/>
          </p:nvSpPr>
          <p:spPr>
            <a:xfrm flipH="1">
              <a:off x="771524" y="5356915"/>
              <a:ext cx="3415565" cy="2382708"/>
            </a:xfrm>
            <a:prstGeom prst="curvedUpArrow">
              <a:avLst>
                <a:gd name="adj1" fmla="val 22639"/>
                <a:gd name="adj2" fmla="val 49396"/>
                <a:gd name="adj3" fmla="val 244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5" tIns="45713" rIns="91425" bIns="45713" rtlCol="0" anchor="ctr"/>
            <a:lstStyle/>
            <a:p>
              <a:pPr algn="ctr"/>
              <a:endParaRPr lang="en-US" sz="1400">
                <a:solidFill>
                  <a:schemeClr val="tx1"/>
                </a:solidFill>
                <a:latin typeface="Arial"/>
                <a:cs typeface="Arial"/>
              </a:endParaRPr>
            </a:p>
          </p:txBody>
        </p:sp>
        <p:sp>
          <p:nvSpPr>
            <p:cNvPr id="2" name="Rectangle 1"/>
            <p:cNvSpPr/>
            <p:nvPr/>
          </p:nvSpPr>
          <p:spPr>
            <a:xfrm>
              <a:off x="6161101" y="5361766"/>
              <a:ext cx="10006694" cy="758959"/>
            </a:xfrm>
            <a:prstGeom prst="rect">
              <a:avLst/>
            </a:prstGeom>
          </p:spPr>
          <p:txBody>
            <a:bodyPr wrap="none">
              <a:spAutoFit/>
            </a:bodyPr>
            <a:lstStyle/>
            <a:p>
              <a:r>
                <a:rPr lang="en-US" sz="2400" dirty="0" smtClean="0">
                  <a:solidFill>
                    <a:srgbClr val="282828"/>
                  </a:solidFill>
                  <a:latin typeface="Calibri" charset="0"/>
                  <a:ea typeface="ＭＳ Ｐゴシック" charset="0"/>
                  <a:cs typeface="Arial" charset="0"/>
                </a:rPr>
                <a:t>ARP </a:t>
              </a:r>
              <a:r>
                <a:rPr lang="en-US" sz="2400" smtClean="0">
                  <a:solidFill>
                    <a:srgbClr val="282828"/>
                  </a:solidFill>
                  <a:latin typeface="Calibri" charset="0"/>
                  <a:ea typeface="ＭＳ Ｐゴシック" charset="0"/>
                  <a:cs typeface="Arial" charset="0"/>
                </a:rPr>
                <a:t>[Who is IP-VM2] </a:t>
              </a:r>
              <a:endParaRPr lang="en-US" dirty="0"/>
            </a:p>
          </p:txBody>
        </p:sp>
      </p:grpSp>
      <p:pic>
        <p:nvPicPr>
          <p:cNvPr id="39" name="Picture 38"/>
          <p:cNvPicPr>
            <a:picLocks noChangeAspect="1"/>
          </p:cNvPicPr>
          <p:nvPr/>
        </p:nvPicPr>
        <p:blipFill>
          <a:blip r:embed="rId4"/>
          <a:stretch>
            <a:fillRect/>
          </a:stretch>
        </p:blipFill>
        <p:spPr>
          <a:xfrm>
            <a:off x="11634402" y="263268"/>
            <a:ext cx="2705100" cy="635000"/>
          </a:xfrm>
          <a:prstGeom prst="rect">
            <a:avLst/>
          </a:prstGeom>
        </p:spPr>
      </p:pic>
    </p:spTree>
    <p:extLst>
      <p:ext uri="{BB962C8B-B14F-4D97-AF65-F5344CB8AC3E}">
        <p14:creationId xmlns:p14="http://schemas.microsoft.com/office/powerpoint/2010/main" val="1386390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84925" y="483969"/>
            <a:ext cx="13167363" cy="691215"/>
          </a:xfrm>
        </p:spPr>
        <p:txBody>
          <a:bodyPr/>
          <a:lstStyle/>
          <a:p>
            <a:r>
              <a:rPr lang="en-US" dirty="0" smtClean="0"/>
              <a:t>Compute Node – Forwarding/Tunneling</a:t>
            </a:r>
            <a:endParaRPr lang="en-US" dirty="0"/>
          </a:p>
        </p:txBody>
      </p:sp>
      <p:sp>
        <p:nvSpPr>
          <p:cNvPr id="49" name="Rectangle 27"/>
          <p:cNvSpPr>
            <a:spLocks noChangeArrowheads="1"/>
          </p:cNvSpPr>
          <p:nvPr/>
        </p:nvSpPr>
        <p:spPr bwMode="auto">
          <a:xfrm>
            <a:off x="11984176" y="2943397"/>
            <a:ext cx="1448883" cy="2973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lIns="0" tIns="0" rIns="0" bIns="0" anchor="ctr"/>
          <a:lstStyle/>
          <a:p>
            <a:pPr defTabSz="821355">
              <a:spcAft>
                <a:spcPts val="1000"/>
              </a:spcAft>
            </a:pPr>
            <a:r>
              <a:rPr lang="en-US" sz="2800" b="1" dirty="0">
                <a:solidFill>
                  <a:srgbClr val="445E88"/>
                </a:solidFill>
                <a:latin typeface="Calibri" charset="0"/>
                <a:ea typeface="ＭＳ Ｐゴシック" charset="0"/>
                <a:cs typeface="Arial" charset="0"/>
              </a:rPr>
              <a:t>VIRTUAL</a:t>
            </a:r>
            <a:endParaRPr lang="en-US" sz="5400" b="1" dirty="0">
              <a:solidFill>
                <a:srgbClr val="445E88"/>
              </a:solidFill>
              <a:latin typeface="Calibri"/>
              <a:ea typeface="ＭＳ Ｐゴシック" charset="0"/>
              <a:cs typeface="Arial" charset="0"/>
            </a:endParaRPr>
          </a:p>
        </p:txBody>
      </p:sp>
      <p:sp>
        <p:nvSpPr>
          <p:cNvPr id="50" name="Rectangle 27"/>
          <p:cNvSpPr>
            <a:spLocks noChangeArrowheads="1"/>
          </p:cNvSpPr>
          <p:nvPr/>
        </p:nvSpPr>
        <p:spPr bwMode="auto">
          <a:xfrm>
            <a:off x="11970910" y="3469921"/>
            <a:ext cx="1448884" cy="2973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lIns="0" tIns="0" rIns="0" bIns="0" anchor="ctr"/>
          <a:lstStyle/>
          <a:p>
            <a:pPr defTabSz="821355">
              <a:spcAft>
                <a:spcPts val="1000"/>
              </a:spcAft>
            </a:pPr>
            <a:r>
              <a:rPr lang="en-US" sz="2800" b="1">
                <a:solidFill>
                  <a:srgbClr val="445E88"/>
                </a:solidFill>
                <a:latin typeface="Calibri" charset="0"/>
                <a:ea typeface="ＭＳ Ｐゴシック" charset="0"/>
                <a:cs typeface="Arial" charset="0"/>
              </a:rPr>
              <a:t>PHYSICAL</a:t>
            </a:r>
            <a:endParaRPr lang="en-US" sz="5400" b="1">
              <a:solidFill>
                <a:srgbClr val="445E88"/>
              </a:solidFill>
              <a:latin typeface="Calibri"/>
              <a:ea typeface="ＭＳ Ｐゴシック" charset="0"/>
              <a:cs typeface="Arial" charset="0"/>
            </a:endParaRPr>
          </a:p>
        </p:txBody>
      </p:sp>
      <p:cxnSp>
        <p:nvCxnSpPr>
          <p:cNvPr id="97" name="Straight Connector 96"/>
          <p:cNvCxnSpPr/>
          <p:nvPr/>
        </p:nvCxnSpPr>
        <p:spPr>
          <a:xfrm flipV="1">
            <a:off x="1595964" y="3372155"/>
            <a:ext cx="11824570" cy="17566"/>
          </a:xfrm>
          <a:prstGeom prst="line">
            <a:avLst/>
          </a:prstGeom>
          <a:noFill/>
          <a:ln w="25400" cap="flat" cmpd="sng" algn="ctr">
            <a:solidFill>
              <a:srgbClr val="789BAF"/>
            </a:solidFill>
            <a:prstDash val="sysDash"/>
          </a:ln>
          <a:effectLst>
            <a:outerShdw blurRad="40000" dist="20000" dir="5400000" rotWithShape="0">
              <a:srgbClr val="000000">
                <a:alpha val="38000"/>
              </a:srgbClr>
            </a:outerShdw>
          </a:effectLst>
        </p:spPr>
      </p:cxnSp>
      <p:cxnSp>
        <p:nvCxnSpPr>
          <p:cNvPr id="98" name="Elbow Connector 97"/>
          <p:cNvCxnSpPr>
            <a:stCxn id="53" idx="2"/>
            <a:endCxn id="52" idx="2"/>
          </p:cNvCxnSpPr>
          <p:nvPr/>
        </p:nvCxnSpPr>
        <p:spPr>
          <a:xfrm rot="5400000">
            <a:off x="6762829" y="4720615"/>
            <a:ext cx="12700" cy="4389120"/>
          </a:xfrm>
          <a:prstGeom prst="bentConnector3">
            <a:avLst>
              <a:gd name="adj1" fmla="val 1800000"/>
            </a:avLst>
          </a:prstGeom>
          <a:noFill/>
          <a:ln w="25400" cap="flat" cmpd="sng" algn="ctr">
            <a:solidFill>
              <a:srgbClr val="789BAF"/>
            </a:solidFill>
            <a:prstDash val="solid"/>
            <a:headEnd type="arrow"/>
            <a:tailEnd type="arrow"/>
          </a:ln>
          <a:effectLst>
            <a:outerShdw blurRad="40000" dist="20000" dir="5400000" rotWithShape="0">
              <a:srgbClr val="000000">
                <a:alpha val="38000"/>
              </a:srgbClr>
            </a:outerShdw>
          </a:effectLst>
        </p:spPr>
      </p:cxnSp>
      <p:sp>
        <p:nvSpPr>
          <p:cNvPr id="99" name="Rectangle 98"/>
          <p:cNvSpPr>
            <a:spLocks noChangeArrowheads="1"/>
          </p:cNvSpPr>
          <p:nvPr/>
        </p:nvSpPr>
        <p:spPr bwMode="auto">
          <a:xfrm rot="5400000">
            <a:off x="4075889" y="5626791"/>
            <a:ext cx="992563" cy="319877"/>
          </a:xfrm>
          <a:prstGeom prst="rect">
            <a:avLst/>
          </a:prstGeom>
          <a:gradFill rotWithShape="1">
            <a:gsLst>
              <a:gs pos="0">
                <a:srgbClr val="555E6A"/>
              </a:gs>
              <a:gs pos="50000">
                <a:srgbClr val="B8CCE4"/>
              </a:gs>
              <a:gs pos="100000">
                <a:srgbClr val="555E6A"/>
              </a:gs>
            </a:gsLst>
            <a:lin ang="5400000" scaled="1"/>
          </a:gradFill>
          <a:ln>
            <a:noFill/>
          </a:ln>
          <a:extLst>
            <a:ext uri="{91240B29-F687-4f45-9708-019B960494DF}">
              <a14:hiddenLine xmlns="" xmlns:a14="http://schemas.microsoft.com/office/drawing/2010/main" w="19050">
                <a:solidFill>
                  <a:srgbClr val="000000"/>
                </a:solidFill>
                <a:miter lim="800000"/>
                <a:headEnd/>
                <a:tailEnd/>
              </a14:hiddenLine>
            </a:ext>
          </a:extLst>
        </p:spPr>
        <p:txBody>
          <a:bodyPr lIns="91338" tIns="27409" rIns="91338" bIns="0" anchor="ctr"/>
          <a:lstStyle/>
          <a:p>
            <a:pPr defTabSz="821355"/>
            <a:endParaRPr lang="en-US" sz="4000">
              <a:solidFill>
                <a:srgbClr val="FFFFFF"/>
              </a:solidFill>
              <a:latin typeface="Calibri"/>
              <a:ea typeface="ＭＳ Ｐゴシック" charset="0"/>
              <a:cs typeface="ＭＳ Ｐゴシック" charset="0"/>
            </a:endParaRPr>
          </a:p>
        </p:txBody>
      </p:sp>
      <p:sp>
        <p:nvSpPr>
          <p:cNvPr id="100" name="Rectangle 27"/>
          <p:cNvSpPr>
            <a:spLocks noChangeArrowheads="1"/>
          </p:cNvSpPr>
          <p:nvPr/>
        </p:nvSpPr>
        <p:spPr bwMode="auto">
          <a:xfrm>
            <a:off x="4779173" y="5391590"/>
            <a:ext cx="1747567" cy="6609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lIns="0" tIns="0" rIns="0" bIns="0" anchor="ctr"/>
          <a:lstStyle/>
          <a:p>
            <a:pPr defTabSz="821355">
              <a:spcAft>
                <a:spcPts val="1000"/>
              </a:spcAft>
            </a:pPr>
            <a:r>
              <a:rPr lang="en-US" sz="1800" dirty="0">
                <a:solidFill>
                  <a:srgbClr val="FFFFFF"/>
                </a:solidFill>
                <a:latin typeface="Calibri" charset="0"/>
                <a:ea typeface="ＭＳ Ｐゴシック" charset="0"/>
                <a:cs typeface="Arial" charset="0"/>
              </a:rPr>
              <a:t>Overlay tunnels</a:t>
            </a:r>
            <a:br>
              <a:rPr lang="en-US" sz="1800" dirty="0">
                <a:solidFill>
                  <a:srgbClr val="FFFFFF"/>
                </a:solidFill>
                <a:latin typeface="Calibri" charset="0"/>
                <a:ea typeface="ＭＳ Ｐゴシック" charset="0"/>
                <a:cs typeface="Arial" charset="0"/>
              </a:rPr>
            </a:br>
            <a:r>
              <a:rPr lang="en-US" sz="1800" dirty="0">
                <a:solidFill>
                  <a:srgbClr val="FFFFFF"/>
                </a:solidFill>
                <a:latin typeface="Calibri" charset="0"/>
                <a:ea typeface="ＭＳ Ｐゴシック" charset="0"/>
                <a:cs typeface="Arial" charset="0"/>
              </a:rPr>
              <a:t>MPLS over GRE or VXLAN</a:t>
            </a:r>
            <a:endParaRPr lang="en-US" sz="4000" dirty="0">
              <a:solidFill>
                <a:srgbClr val="FFFFFF"/>
              </a:solidFill>
              <a:latin typeface="Calibri"/>
              <a:ea typeface="ＭＳ Ｐゴシック" charset="0"/>
              <a:cs typeface="Arial" charset="0"/>
            </a:endParaRPr>
          </a:p>
        </p:txBody>
      </p:sp>
      <p:sp>
        <p:nvSpPr>
          <p:cNvPr id="101" name="Rectangle 2"/>
          <p:cNvSpPr>
            <a:spLocks noChangeArrowheads="1"/>
          </p:cNvSpPr>
          <p:nvPr/>
        </p:nvSpPr>
        <p:spPr bwMode="auto">
          <a:xfrm>
            <a:off x="3379685" y="1324893"/>
            <a:ext cx="2403784" cy="3925557"/>
          </a:xfrm>
          <a:prstGeom prst="rect">
            <a:avLst/>
          </a:prstGeom>
          <a:solidFill>
            <a:srgbClr val="95B3D7"/>
          </a:solidFill>
          <a:ln w="19050">
            <a:solidFill>
              <a:srgbClr val="000000"/>
            </a:solidFill>
            <a:miter lim="800000"/>
            <a:headEnd/>
            <a:tailEnd/>
          </a:ln>
        </p:spPr>
        <p:txBody>
          <a:bodyPr lIns="0" tIns="27409" rIns="0" bIns="0"/>
          <a:lstStyle/>
          <a:p>
            <a:pPr algn="ctr" defTabSz="821355">
              <a:spcAft>
                <a:spcPts val="1000"/>
              </a:spcAft>
            </a:pPr>
            <a:r>
              <a:rPr lang="en-US" sz="1800" dirty="0">
                <a:solidFill>
                  <a:srgbClr val="282828"/>
                </a:solidFill>
                <a:latin typeface="Calibri" charset="0"/>
                <a:ea typeface="ＭＳ Ｐゴシック" charset="0"/>
                <a:cs typeface="Arial" charset="0"/>
              </a:rPr>
              <a:t>Compute Node</a:t>
            </a:r>
            <a:endParaRPr lang="en-US" sz="4000" dirty="0">
              <a:solidFill>
                <a:srgbClr val="282828"/>
              </a:solidFill>
              <a:latin typeface="Calibri"/>
              <a:ea typeface="ＭＳ Ｐゴシック" charset="0"/>
              <a:cs typeface="Arial" charset="0"/>
            </a:endParaRPr>
          </a:p>
        </p:txBody>
      </p:sp>
      <p:sp>
        <p:nvSpPr>
          <p:cNvPr id="102" name="Rectangle 9"/>
          <p:cNvSpPr>
            <a:spLocks noChangeArrowheads="1"/>
          </p:cNvSpPr>
          <p:nvPr/>
        </p:nvSpPr>
        <p:spPr bwMode="auto">
          <a:xfrm>
            <a:off x="3631359" y="2794942"/>
            <a:ext cx="1909856" cy="1820482"/>
          </a:xfrm>
          <a:prstGeom prst="rect">
            <a:avLst/>
          </a:prstGeom>
          <a:solidFill>
            <a:srgbClr val="DBE5F1"/>
          </a:solidFill>
          <a:ln w="19050">
            <a:solidFill>
              <a:srgbClr val="000000"/>
            </a:solidFill>
            <a:miter lim="800000"/>
            <a:headEnd/>
            <a:tailEnd/>
          </a:ln>
        </p:spPr>
        <p:txBody>
          <a:bodyPr lIns="0" tIns="27409" rIns="0" bIns="0"/>
          <a:lstStyle/>
          <a:p>
            <a:pPr defTabSz="821355">
              <a:spcAft>
                <a:spcPts val="1000"/>
              </a:spcAft>
            </a:pPr>
            <a:r>
              <a:rPr lang="en-US" sz="1400" dirty="0">
                <a:solidFill>
                  <a:srgbClr val="282828"/>
                </a:solidFill>
                <a:latin typeface="Calibri" charset="0"/>
                <a:ea typeface="ＭＳ Ｐゴシック" charset="0"/>
                <a:cs typeface="Arial" charset="0"/>
              </a:rPr>
              <a:t> </a:t>
            </a:r>
            <a:r>
              <a:rPr lang="en-US" sz="1600" dirty="0">
                <a:solidFill>
                  <a:srgbClr val="282828"/>
                </a:solidFill>
                <a:latin typeface="Calibri" charset="0"/>
                <a:ea typeface="ＭＳ Ｐゴシック" charset="0"/>
                <a:cs typeface="Arial" charset="0"/>
              </a:rPr>
              <a:t>vRouter </a:t>
            </a:r>
            <a:r>
              <a:rPr lang="en-US" sz="1600" dirty="0" smtClean="0">
                <a:solidFill>
                  <a:srgbClr val="282828"/>
                </a:solidFill>
                <a:latin typeface="Calibri" charset="0"/>
                <a:ea typeface="ＭＳ Ｐゴシック" charset="0"/>
                <a:cs typeface="Arial" charset="0"/>
              </a:rPr>
              <a:t>Forwarder</a:t>
            </a:r>
            <a:endParaRPr lang="en-US" sz="3600" dirty="0">
              <a:solidFill>
                <a:srgbClr val="282828"/>
              </a:solidFill>
              <a:latin typeface="Calibri"/>
              <a:ea typeface="ＭＳ Ｐゴシック" charset="0"/>
              <a:cs typeface="Arial" charset="0"/>
            </a:endParaRPr>
          </a:p>
        </p:txBody>
      </p:sp>
      <p:sp>
        <p:nvSpPr>
          <p:cNvPr id="103" name="Rectangle 10"/>
          <p:cNvSpPr>
            <a:spLocks noChangeArrowheads="1"/>
          </p:cNvSpPr>
          <p:nvPr/>
        </p:nvSpPr>
        <p:spPr bwMode="auto">
          <a:xfrm>
            <a:off x="4017560" y="1656555"/>
            <a:ext cx="952575" cy="825565"/>
          </a:xfrm>
          <a:prstGeom prst="rect">
            <a:avLst/>
          </a:prstGeom>
          <a:solidFill>
            <a:srgbClr val="FBD4B4"/>
          </a:solidFill>
          <a:ln w="19050">
            <a:solidFill>
              <a:srgbClr val="000000"/>
            </a:solidFill>
            <a:miter lim="800000"/>
            <a:headEnd/>
            <a:tailEnd/>
          </a:ln>
        </p:spPr>
        <p:txBody>
          <a:bodyPr lIns="0" tIns="0" rIns="0" bIns="0" anchor="ctr"/>
          <a:lstStyle/>
          <a:p>
            <a:pPr algn="ctr" defTabSz="821355">
              <a:spcAft>
                <a:spcPts val="1000"/>
              </a:spcAft>
            </a:pPr>
            <a:r>
              <a:rPr lang="en-US" sz="1800" dirty="0">
                <a:solidFill>
                  <a:srgbClr val="282828"/>
                </a:solidFill>
                <a:latin typeface="Calibri" charset="0"/>
                <a:ea typeface="ＭＳ Ｐゴシック" charset="0"/>
                <a:cs typeface="Arial" charset="0"/>
              </a:rPr>
              <a:t>Virtual</a:t>
            </a:r>
            <a:br>
              <a:rPr lang="en-US" sz="1800" dirty="0">
                <a:solidFill>
                  <a:srgbClr val="282828"/>
                </a:solidFill>
                <a:latin typeface="Calibri" charset="0"/>
                <a:ea typeface="ＭＳ Ｐゴシック" charset="0"/>
                <a:cs typeface="Arial" charset="0"/>
              </a:rPr>
            </a:br>
            <a:r>
              <a:rPr lang="en-US" sz="1800" dirty="0">
                <a:solidFill>
                  <a:srgbClr val="282828"/>
                </a:solidFill>
                <a:latin typeface="Calibri" charset="0"/>
                <a:ea typeface="ＭＳ Ｐゴシック" charset="0"/>
                <a:cs typeface="Arial" charset="0"/>
              </a:rPr>
              <a:t>Machine</a:t>
            </a:r>
            <a:br>
              <a:rPr lang="en-US" sz="1800" dirty="0">
                <a:solidFill>
                  <a:srgbClr val="282828"/>
                </a:solidFill>
                <a:latin typeface="Calibri" charset="0"/>
                <a:ea typeface="ＭＳ Ｐゴシック" charset="0"/>
                <a:cs typeface="Arial" charset="0"/>
              </a:rPr>
            </a:br>
            <a:r>
              <a:rPr lang="en-US" sz="1800" dirty="0" smtClean="0">
                <a:solidFill>
                  <a:srgbClr val="282828"/>
                </a:solidFill>
                <a:latin typeface="Calibri" charset="0"/>
                <a:ea typeface="ＭＳ Ｐゴシック" charset="0"/>
                <a:cs typeface="Arial" charset="0"/>
              </a:rPr>
              <a:t>(IP-VM1)</a:t>
            </a:r>
            <a:endParaRPr lang="en-US" sz="4000" dirty="0">
              <a:solidFill>
                <a:srgbClr val="282828"/>
              </a:solidFill>
              <a:latin typeface="Calibri"/>
              <a:ea typeface="ＭＳ Ｐゴシック" charset="0"/>
              <a:cs typeface="Arial" charset="0"/>
            </a:endParaRPr>
          </a:p>
        </p:txBody>
      </p:sp>
      <p:cxnSp>
        <p:nvCxnSpPr>
          <p:cNvPr id="104" name="AutoShape 14"/>
          <p:cNvCxnSpPr>
            <a:cxnSpLocks noChangeShapeType="1"/>
          </p:cNvCxnSpPr>
          <p:nvPr/>
        </p:nvCxnSpPr>
        <p:spPr bwMode="auto">
          <a:xfrm flipV="1">
            <a:off x="4485250" y="2482120"/>
            <a:ext cx="8598" cy="704755"/>
          </a:xfrm>
          <a:prstGeom prst="straightConnector1">
            <a:avLst/>
          </a:prstGeom>
          <a:noFill/>
          <a:ln w="28575">
            <a:solidFill>
              <a:srgbClr val="000000"/>
            </a:solidFill>
            <a:round/>
            <a:headEnd/>
            <a:tailEnd/>
          </a:ln>
          <a:extLst>
            <a:ext uri="{909E8E84-426E-40dd-AFC4-6F175D3DCCD1}">
              <a14:hiddenFill xmlns="" xmlns:a14="http://schemas.microsoft.com/office/drawing/2010/main">
                <a:noFill/>
              </a14:hiddenFill>
            </a:ext>
          </a:extLst>
        </p:spPr>
      </p:cxnSp>
      <p:grpSp>
        <p:nvGrpSpPr>
          <p:cNvPr id="105" name="Group 104"/>
          <p:cNvGrpSpPr/>
          <p:nvPr/>
        </p:nvGrpSpPr>
        <p:grpSpPr>
          <a:xfrm>
            <a:off x="3779565" y="3186875"/>
            <a:ext cx="1411369" cy="1324198"/>
            <a:chOff x="3887141" y="3554551"/>
            <a:chExt cx="952575" cy="1324198"/>
          </a:xfrm>
        </p:grpSpPr>
        <p:sp>
          <p:nvSpPr>
            <p:cNvPr id="106" name="AutoShape 11"/>
            <p:cNvSpPr>
              <a:spLocks noChangeArrowheads="1"/>
            </p:cNvSpPr>
            <p:nvPr/>
          </p:nvSpPr>
          <p:spPr bwMode="auto">
            <a:xfrm>
              <a:off x="3887141" y="3554551"/>
              <a:ext cx="952575" cy="1324198"/>
            </a:xfrm>
            <a:prstGeom prst="roundRect">
              <a:avLst>
                <a:gd name="adj" fmla="val 16667"/>
              </a:avLst>
            </a:prstGeom>
            <a:solidFill>
              <a:srgbClr val="FBD4B4"/>
            </a:solidFill>
            <a:ln w="19050">
              <a:solidFill>
                <a:srgbClr val="000000"/>
              </a:solidFill>
              <a:round/>
              <a:headEnd/>
              <a:tailEnd/>
            </a:ln>
          </p:spPr>
          <p:txBody>
            <a:bodyPr lIns="0" tIns="0" rIns="0" bIns="0"/>
            <a:lstStyle/>
            <a:p>
              <a:pPr algn="ctr" defTabSz="821355">
                <a:spcAft>
                  <a:spcPts val="1000"/>
                </a:spcAft>
              </a:pPr>
              <a:r>
                <a:rPr lang="en-US" sz="1800" dirty="0">
                  <a:solidFill>
                    <a:srgbClr val="282828"/>
                  </a:solidFill>
                  <a:latin typeface="Calibri" charset="0"/>
                  <a:ea typeface="ＭＳ Ｐゴシック" charset="0"/>
                  <a:cs typeface="Arial" charset="0"/>
                </a:rPr>
                <a:t>Routing </a:t>
              </a:r>
              <a:r>
                <a:rPr lang="en-US" sz="1800" dirty="0">
                  <a:solidFill>
                    <a:srgbClr val="282828"/>
                  </a:solidFill>
                  <a:latin typeface="Times New Roman" charset="0"/>
                  <a:ea typeface="ＭＳ Ｐゴシック" charset="0"/>
                  <a:cs typeface="Arial" charset="0"/>
                </a:rPr>
                <a:t/>
              </a:r>
              <a:br>
                <a:rPr lang="en-US" sz="1800" dirty="0">
                  <a:solidFill>
                    <a:srgbClr val="282828"/>
                  </a:solidFill>
                  <a:latin typeface="Times New Roman" charset="0"/>
                  <a:ea typeface="ＭＳ Ｐゴシック" charset="0"/>
                  <a:cs typeface="Arial" charset="0"/>
                </a:rPr>
              </a:br>
              <a:r>
                <a:rPr lang="en-US" sz="1800" dirty="0">
                  <a:solidFill>
                    <a:srgbClr val="282828"/>
                  </a:solidFill>
                  <a:latin typeface="Calibri" charset="0"/>
                  <a:ea typeface="ＭＳ Ｐゴシック" charset="0"/>
                  <a:cs typeface="Arial" charset="0"/>
                </a:rPr>
                <a:t>Instance</a:t>
              </a:r>
              <a:br>
                <a:rPr lang="en-US" sz="1800" dirty="0">
                  <a:solidFill>
                    <a:srgbClr val="282828"/>
                  </a:solidFill>
                  <a:latin typeface="Calibri" charset="0"/>
                  <a:ea typeface="ＭＳ Ｐゴシック" charset="0"/>
                  <a:cs typeface="Arial" charset="0"/>
                </a:rPr>
              </a:br>
              <a:endParaRPr lang="en-US" sz="4000" dirty="0">
                <a:solidFill>
                  <a:srgbClr val="282828"/>
                </a:solidFill>
                <a:latin typeface="Calibri"/>
                <a:ea typeface="ＭＳ Ｐゴシック" charset="0"/>
                <a:cs typeface="Arial" charset="0"/>
              </a:endParaRPr>
            </a:p>
          </p:txBody>
        </p:sp>
        <p:sp>
          <p:nvSpPr>
            <p:cNvPr id="107" name="AutoShape 21"/>
            <p:cNvSpPr>
              <a:spLocks noChangeArrowheads="1"/>
            </p:cNvSpPr>
            <p:nvPr/>
          </p:nvSpPr>
          <p:spPr bwMode="auto">
            <a:xfrm>
              <a:off x="3971811" y="4547115"/>
              <a:ext cx="794988" cy="277543"/>
            </a:xfrm>
            <a:prstGeom prst="roundRect">
              <a:avLst>
                <a:gd name="adj" fmla="val 20588"/>
              </a:avLst>
            </a:prstGeom>
            <a:solidFill>
              <a:srgbClr val="FFFFFF"/>
            </a:solidFill>
            <a:ln w="19050">
              <a:solidFill>
                <a:srgbClr val="000000"/>
              </a:solidFill>
              <a:round/>
              <a:headEnd/>
              <a:tailEnd/>
            </a:ln>
          </p:spPr>
          <p:txBody>
            <a:bodyPr lIns="0" tIns="0" rIns="0" bIns="0" anchor="ctr"/>
            <a:lstStyle/>
            <a:p>
              <a:pPr algn="ctr" defTabSz="821355">
                <a:spcAft>
                  <a:spcPts val="1000"/>
                </a:spcAft>
              </a:pPr>
              <a:r>
                <a:rPr lang="en-US" sz="1800" dirty="0">
                  <a:solidFill>
                    <a:srgbClr val="282828"/>
                  </a:solidFill>
                  <a:latin typeface="Calibri" charset="0"/>
                  <a:ea typeface="ＭＳ Ｐゴシック" charset="0"/>
                  <a:cs typeface="Arial" charset="0"/>
                </a:rPr>
                <a:t>Flow Table</a:t>
              </a:r>
              <a:endParaRPr lang="en-US" sz="4000" dirty="0">
                <a:solidFill>
                  <a:srgbClr val="282828"/>
                </a:solidFill>
                <a:latin typeface="Calibri"/>
                <a:ea typeface="ＭＳ Ｐゴシック" charset="0"/>
                <a:cs typeface="Arial" charset="0"/>
              </a:endParaRPr>
            </a:p>
          </p:txBody>
        </p:sp>
        <p:sp>
          <p:nvSpPr>
            <p:cNvPr id="108" name="AutoShape 22"/>
            <p:cNvSpPr>
              <a:spLocks noChangeArrowheads="1"/>
            </p:cNvSpPr>
            <p:nvPr/>
          </p:nvSpPr>
          <p:spPr bwMode="auto">
            <a:xfrm>
              <a:off x="3971811" y="4231900"/>
              <a:ext cx="794988" cy="275188"/>
            </a:xfrm>
            <a:prstGeom prst="roundRect">
              <a:avLst>
                <a:gd name="adj" fmla="val 20588"/>
              </a:avLst>
            </a:prstGeom>
            <a:solidFill>
              <a:srgbClr val="FFFFFF"/>
            </a:solidFill>
            <a:ln w="19050">
              <a:solidFill>
                <a:srgbClr val="000000"/>
              </a:solidFill>
              <a:round/>
              <a:headEnd/>
              <a:tailEnd/>
            </a:ln>
          </p:spPr>
          <p:txBody>
            <a:bodyPr lIns="0" tIns="0" rIns="0" bIns="0" anchor="ctr"/>
            <a:lstStyle/>
            <a:p>
              <a:pPr algn="ctr" defTabSz="821355">
                <a:spcAft>
                  <a:spcPts val="1000"/>
                </a:spcAft>
              </a:pPr>
              <a:r>
                <a:rPr lang="en-US" sz="1800" dirty="0">
                  <a:solidFill>
                    <a:srgbClr val="282828"/>
                  </a:solidFill>
                  <a:latin typeface="Calibri" charset="0"/>
                  <a:ea typeface="ＭＳ Ｐゴシック" charset="0"/>
                  <a:cs typeface="Arial" charset="0"/>
                </a:rPr>
                <a:t>FIB</a:t>
              </a:r>
              <a:endParaRPr lang="en-US" sz="4000" dirty="0">
                <a:solidFill>
                  <a:srgbClr val="282828"/>
                </a:solidFill>
                <a:latin typeface="Calibri"/>
                <a:ea typeface="ＭＳ Ｐゴシック" charset="0"/>
                <a:cs typeface="Arial" charset="0"/>
              </a:endParaRPr>
            </a:p>
          </p:txBody>
        </p:sp>
      </p:grpSp>
      <p:sp>
        <p:nvSpPr>
          <p:cNvPr id="109" name="Rectangle 18"/>
          <p:cNvSpPr>
            <a:spLocks noChangeArrowheads="1"/>
          </p:cNvSpPr>
          <p:nvPr/>
        </p:nvSpPr>
        <p:spPr bwMode="auto">
          <a:xfrm>
            <a:off x="3806109" y="4989395"/>
            <a:ext cx="1447456" cy="383383"/>
          </a:xfrm>
          <a:prstGeom prst="rect">
            <a:avLst/>
          </a:prstGeom>
          <a:solidFill>
            <a:srgbClr val="DBE5F1"/>
          </a:solidFill>
          <a:ln w="19050">
            <a:solidFill>
              <a:srgbClr val="000000"/>
            </a:solidFill>
            <a:miter lim="800000"/>
            <a:headEnd/>
            <a:tailEnd/>
          </a:ln>
        </p:spPr>
        <p:txBody>
          <a:bodyPr lIns="0" tIns="27409" rIns="0" bIns="0"/>
          <a:lstStyle/>
          <a:p>
            <a:pPr algn="ctr" defTabSz="821355">
              <a:spcAft>
                <a:spcPts val="1000"/>
              </a:spcAft>
            </a:pPr>
            <a:r>
              <a:rPr lang="en-US" sz="1800" dirty="0">
                <a:solidFill>
                  <a:srgbClr val="282828"/>
                </a:solidFill>
                <a:latin typeface="Calibri" charset="0"/>
                <a:ea typeface="ＭＳ Ｐゴシック" charset="0"/>
                <a:cs typeface="Arial" charset="0"/>
              </a:rPr>
              <a:t>Eth1 </a:t>
            </a:r>
            <a:r>
              <a:rPr lang="en-US" sz="1800" dirty="0" smtClean="0">
                <a:solidFill>
                  <a:srgbClr val="282828"/>
                </a:solidFill>
                <a:latin typeface="Calibri" charset="0"/>
                <a:ea typeface="ＭＳ Ｐゴシック" charset="0"/>
                <a:cs typeface="Arial" charset="0"/>
              </a:rPr>
              <a:t>(IP-H1)</a:t>
            </a:r>
            <a:endParaRPr lang="en-US" sz="1800" dirty="0">
              <a:solidFill>
                <a:srgbClr val="282828"/>
              </a:solidFill>
              <a:latin typeface="Calibri" charset="0"/>
              <a:ea typeface="ＭＳ Ｐゴシック" charset="0"/>
              <a:cs typeface="Arial" charset="0"/>
            </a:endParaRPr>
          </a:p>
        </p:txBody>
      </p:sp>
      <p:cxnSp>
        <p:nvCxnSpPr>
          <p:cNvPr id="110" name="AutoShape 16"/>
          <p:cNvCxnSpPr>
            <a:cxnSpLocks noChangeShapeType="1"/>
          </p:cNvCxnSpPr>
          <p:nvPr/>
        </p:nvCxnSpPr>
        <p:spPr bwMode="auto">
          <a:xfrm flipH="1" flipV="1">
            <a:off x="4515759" y="4615397"/>
            <a:ext cx="14078" cy="373998"/>
          </a:xfrm>
          <a:prstGeom prst="straightConnector1">
            <a:avLst/>
          </a:prstGeom>
          <a:noFill/>
          <a:ln w="28575">
            <a:solidFill>
              <a:srgbClr val="000000"/>
            </a:solidFill>
            <a:round/>
            <a:headEnd/>
            <a:tailEnd/>
          </a:ln>
          <a:extLst>
            <a:ext uri="{909E8E84-426E-40dd-AFC4-6F175D3DCCD1}">
              <a14:hiddenFill xmlns="" xmlns:a14="http://schemas.microsoft.com/office/drawing/2010/main">
                <a:noFill/>
              </a14:hiddenFill>
            </a:ext>
          </a:extLst>
        </p:spPr>
      </p:cxnSp>
      <p:sp>
        <p:nvSpPr>
          <p:cNvPr id="111" name="Rectangle 27"/>
          <p:cNvSpPr>
            <a:spLocks noChangeArrowheads="1"/>
          </p:cNvSpPr>
          <p:nvPr/>
        </p:nvSpPr>
        <p:spPr bwMode="auto">
          <a:xfrm>
            <a:off x="3572934" y="2452288"/>
            <a:ext cx="1799313" cy="3692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lIns="0" tIns="0" rIns="0" bIns="0" anchor="ctr"/>
          <a:lstStyle/>
          <a:p>
            <a:pPr defTabSz="821355">
              <a:spcAft>
                <a:spcPts val="1000"/>
              </a:spcAft>
            </a:pPr>
            <a:r>
              <a:rPr lang="en-US" sz="1800">
                <a:solidFill>
                  <a:srgbClr val="FFFFFF"/>
                </a:solidFill>
                <a:latin typeface="Calibri" charset="0"/>
                <a:ea typeface="ＭＳ Ｐゴシック" charset="0"/>
                <a:cs typeface="Arial" charset="0"/>
              </a:rPr>
              <a:t>Tap Interfaces (</a:t>
            </a:r>
            <a:r>
              <a:rPr lang="en-US" sz="1800" dirty="0" err="1">
                <a:solidFill>
                  <a:srgbClr val="FFFFFF"/>
                </a:solidFill>
                <a:latin typeface="Calibri" charset="0"/>
                <a:ea typeface="ＭＳ Ｐゴシック" charset="0"/>
                <a:cs typeface="Arial" charset="0"/>
              </a:rPr>
              <a:t>vif</a:t>
            </a:r>
            <a:r>
              <a:rPr lang="en-US" sz="1800" dirty="0">
                <a:solidFill>
                  <a:srgbClr val="FFFFFF"/>
                </a:solidFill>
                <a:latin typeface="Calibri" charset="0"/>
                <a:ea typeface="ＭＳ Ｐゴシック" charset="0"/>
                <a:cs typeface="Arial" charset="0"/>
              </a:rPr>
              <a:t>)</a:t>
            </a:r>
            <a:endParaRPr lang="en-US" sz="4000" dirty="0">
              <a:solidFill>
                <a:srgbClr val="FFFFFF"/>
              </a:solidFill>
              <a:latin typeface="Calibri"/>
              <a:ea typeface="ＭＳ Ｐゴシック" charset="0"/>
              <a:cs typeface="Arial" charset="0"/>
            </a:endParaRPr>
          </a:p>
        </p:txBody>
      </p:sp>
      <p:sp>
        <p:nvSpPr>
          <p:cNvPr id="113" name="Rectangle 2"/>
          <p:cNvSpPr>
            <a:spLocks noChangeArrowheads="1"/>
          </p:cNvSpPr>
          <p:nvPr/>
        </p:nvSpPr>
        <p:spPr bwMode="auto">
          <a:xfrm>
            <a:off x="7742742" y="1310827"/>
            <a:ext cx="2401433" cy="3923203"/>
          </a:xfrm>
          <a:prstGeom prst="rect">
            <a:avLst/>
          </a:prstGeom>
          <a:solidFill>
            <a:srgbClr val="95B3D7"/>
          </a:solidFill>
          <a:ln w="19050">
            <a:solidFill>
              <a:srgbClr val="000000"/>
            </a:solidFill>
            <a:miter lim="800000"/>
            <a:headEnd/>
            <a:tailEnd/>
          </a:ln>
        </p:spPr>
        <p:txBody>
          <a:bodyPr lIns="0" tIns="27409" rIns="0" bIns="0"/>
          <a:lstStyle/>
          <a:p>
            <a:pPr algn="ctr" defTabSz="821355">
              <a:spcAft>
                <a:spcPts val="1000"/>
              </a:spcAft>
            </a:pPr>
            <a:r>
              <a:rPr lang="en-US" sz="1800" dirty="0">
                <a:solidFill>
                  <a:srgbClr val="282828"/>
                </a:solidFill>
                <a:latin typeface="Calibri" charset="0"/>
                <a:ea typeface="ＭＳ Ｐゴシック" charset="0"/>
                <a:cs typeface="Arial" charset="0"/>
              </a:rPr>
              <a:t>Compute Node</a:t>
            </a:r>
            <a:endParaRPr lang="en-US" sz="4000" dirty="0">
              <a:solidFill>
                <a:srgbClr val="282828"/>
              </a:solidFill>
              <a:latin typeface="Calibri"/>
              <a:ea typeface="ＭＳ Ｐゴシック" charset="0"/>
              <a:cs typeface="Arial" charset="0"/>
            </a:endParaRPr>
          </a:p>
        </p:txBody>
      </p:sp>
      <p:sp>
        <p:nvSpPr>
          <p:cNvPr id="114" name="Rectangle 9"/>
          <p:cNvSpPr>
            <a:spLocks noChangeArrowheads="1"/>
          </p:cNvSpPr>
          <p:nvPr/>
        </p:nvSpPr>
        <p:spPr bwMode="auto">
          <a:xfrm>
            <a:off x="7994409" y="2778474"/>
            <a:ext cx="1907502" cy="1820482"/>
          </a:xfrm>
          <a:prstGeom prst="rect">
            <a:avLst/>
          </a:prstGeom>
          <a:solidFill>
            <a:srgbClr val="DBE5F1"/>
          </a:solidFill>
          <a:ln w="19050">
            <a:solidFill>
              <a:srgbClr val="000000"/>
            </a:solidFill>
            <a:miter lim="800000"/>
            <a:headEnd/>
            <a:tailEnd/>
          </a:ln>
        </p:spPr>
        <p:txBody>
          <a:bodyPr lIns="0" tIns="27409" rIns="0" bIns="0"/>
          <a:lstStyle/>
          <a:p>
            <a:pPr defTabSz="821355">
              <a:spcAft>
                <a:spcPts val="1000"/>
              </a:spcAft>
            </a:pPr>
            <a:r>
              <a:rPr lang="en-US" sz="1800" dirty="0">
                <a:solidFill>
                  <a:srgbClr val="282828"/>
                </a:solidFill>
                <a:latin typeface="Calibri" charset="0"/>
                <a:ea typeface="ＭＳ Ｐゴシック" charset="0"/>
                <a:cs typeface="Arial" charset="0"/>
              </a:rPr>
              <a:t> </a:t>
            </a:r>
            <a:r>
              <a:rPr lang="en-US" sz="1600" dirty="0">
                <a:solidFill>
                  <a:srgbClr val="282828"/>
                </a:solidFill>
                <a:latin typeface="Calibri" charset="0"/>
                <a:ea typeface="ＭＳ Ｐゴシック" charset="0"/>
                <a:cs typeface="Arial" charset="0"/>
              </a:rPr>
              <a:t>vRouter </a:t>
            </a:r>
            <a:r>
              <a:rPr lang="en-US" sz="1600" dirty="0" smtClean="0">
                <a:solidFill>
                  <a:srgbClr val="282828"/>
                </a:solidFill>
                <a:latin typeface="Calibri" charset="0"/>
                <a:ea typeface="ＭＳ Ｐゴシック" charset="0"/>
                <a:cs typeface="Arial" charset="0"/>
              </a:rPr>
              <a:t>Forwarder</a:t>
            </a:r>
            <a:endParaRPr lang="en-US" sz="3600" dirty="0">
              <a:solidFill>
                <a:srgbClr val="282828"/>
              </a:solidFill>
              <a:latin typeface="Calibri"/>
              <a:ea typeface="ＭＳ Ｐゴシック" charset="0"/>
              <a:cs typeface="Arial" charset="0"/>
            </a:endParaRPr>
          </a:p>
        </p:txBody>
      </p:sp>
      <p:sp>
        <p:nvSpPr>
          <p:cNvPr id="115" name="Rectangle 10"/>
          <p:cNvSpPr>
            <a:spLocks noChangeArrowheads="1"/>
          </p:cNvSpPr>
          <p:nvPr/>
        </p:nvSpPr>
        <p:spPr bwMode="auto">
          <a:xfrm>
            <a:off x="8465919" y="1640067"/>
            <a:ext cx="954930" cy="825566"/>
          </a:xfrm>
          <a:prstGeom prst="rect">
            <a:avLst/>
          </a:prstGeom>
          <a:solidFill>
            <a:srgbClr val="FBD4B4"/>
          </a:solidFill>
          <a:ln w="19050">
            <a:solidFill>
              <a:srgbClr val="000000"/>
            </a:solidFill>
            <a:miter lim="800000"/>
            <a:headEnd/>
            <a:tailEnd/>
          </a:ln>
        </p:spPr>
        <p:txBody>
          <a:bodyPr lIns="0" tIns="0" rIns="0" bIns="0" anchor="ctr"/>
          <a:lstStyle/>
          <a:p>
            <a:pPr algn="ctr" defTabSz="821355">
              <a:spcAft>
                <a:spcPts val="1000"/>
              </a:spcAft>
            </a:pPr>
            <a:r>
              <a:rPr lang="en-US" sz="1800" dirty="0">
                <a:solidFill>
                  <a:srgbClr val="282828"/>
                </a:solidFill>
                <a:latin typeface="Calibri" charset="0"/>
                <a:ea typeface="ＭＳ Ｐゴシック" charset="0"/>
                <a:cs typeface="Arial" charset="0"/>
              </a:rPr>
              <a:t>Virtual</a:t>
            </a:r>
            <a:br>
              <a:rPr lang="en-US" sz="1800" dirty="0">
                <a:solidFill>
                  <a:srgbClr val="282828"/>
                </a:solidFill>
                <a:latin typeface="Calibri" charset="0"/>
                <a:ea typeface="ＭＳ Ｐゴシック" charset="0"/>
                <a:cs typeface="Arial" charset="0"/>
              </a:rPr>
            </a:br>
            <a:r>
              <a:rPr lang="en-US" sz="1800" dirty="0">
                <a:solidFill>
                  <a:srgbClr val="282828"/>
                </a:solidFill>
                <a:latin typeface="Calibri" charset="0"/>
                <a:ea typeface="ＭＳ Ｐゴシック" charset="0"/>
                <a:cs typeface="Arial" charset="0"/>
              </a:rPr>
              <a:t>Machine</a:t>
            </a:r>
            <a:br>
              <a:rPr lang="en-US" sz="1800" dirty="0">
                <a:solidFill>
                  <a:srgbClr val="282828"/>
                </a:solidFill>
                <a:latin typeface="Calibri" charset="0"/>
                <a:ea typeface="ＭＳ Ｐゴシック" charset="0"/>
                <a:cs typeface="Arial" charset="0"/>
              </a:rPr>
            </a:br>
            <a:r>
              <a:rPr lang="en-US" sz="1800" dirty="0" smtClean="0">
                <a:solidFill>
                  <a:srgbClr val="282828"/>
                </a:solidFill>
                <a:latin typeface="Calibri" charset="0"/>
                <a:ea typeface="ＭＳ Ｐゴシック" charset="0"/>
                <a:cs typeface="Arial" charset="0"/>
              </a:rPr>
              <a:t>(IP-VM2)</a:t>
            </a:r>
            <a:endParaRPr lang="en-US" sz="4000" dirty="0">
              <a:solidFill>
                <a:srgbClr val="282828"/>
              </a:solidFill>
              <a:latin typeface="Calibri"/>
              <a:ea typeface="ＭＳ Ｐゴシック" charset="0"/>
              <a:cs typeface="Arial" charset="0"/>
            </a:endParaRPr>
          </a:p>
        </p:txBody>
      </p:sp>
      <p:cxnSp>
        <p:nvCxnSpPr>
          <p:cNvPr id="116" name="AutoShape 14"/>
          <p:cNvCxnSpPr>
            <a:cxnSpLocks noChangeShapeType="1"/>
          </p:cNvCxnSpPr>
          <p:nvPr/>
        </p:nvCxnSpPr>
        <p:spPr bwMode="auto">
          <a:xfrm flipH="1" flipV="1">
            <a:off x="8943384" y="2465633"/>
            <a:ext cx="1941" cy="642105"/>
          </a:xfrm>
          <a:prstGeom prst="straightConnector1">
            <a:avLst/>
          </a:prstGeom>
          <a:noFill/>
          <a:ln w="28575">
            <a:solidFill>
              <a:srgbClr val="000000"/>
            </a:solidFill>
            <a:round/>
            <a:headEnd/>
            <a:tailEnd/>
          </a:ln>
          <a:extLst>
            <a:ext uri="{909E8E84-426E-40dd-AFC4-6F175D3DCCD1}">
              <a14:hiddenFill xmlns="" xmlns:a14="http://schemas.microsoft.com/office/drawing/2010/main">
                <a:noFill/>
              </a14:hiddenFill>
            </a:ext>
          </a:extLst>
        </p:spPr>
      </p:cxnSp>
      <p:grpSp>
        <p:nvGrpSpPr>
          <p:cNvPr id="117" name="Group 116"/>
          <p:cNvGrpSpPr/>
          <p:nvPr/>
        </p:nvGrpSpPr>
        <p:grpSpPr>
          <a:xfrm>
            <a:off x="8140242" y="3107738"/>
            <a:ext cx="1610166" cy="1324199"/>
            <a:chOff x="8247818" y="3538044"/>
            <a:chExt cx="954930" cy="1324199"/>
          </a:xfrm>
        </p:grpSpPr>
        <p:sp>
          <p:nvSpPr>
            <p:cNvPr id="118" name="AutoShape 11"/>
            <p:cNvSpPr>
              <a:spLocks noChangeArrowheads="1"/>
            </p:cNvSpPr>
            <p:nvPr/>
          </p:nvSpPr>
          <p:spPr bwMode="auto">
            <a:xfrm>
              <a:off x="8247818" y="3538044"/>
              <a:ext cx="954930" cy="1324199"/>
            </a:xfrm>
            <a:prstGeom prst="roundRect">
              <a:avLst>
                <a:gd name="adj" fmla="val 16667"/>
              </a:avLst>
            </a:prstGeom>
            <a:solidFill>
              <a:srgbClr val="FBD4B4"/>
            </a:solidFill>
            <a:ln w="19050">
              <a:solidFill>
                <a:srgbClr val="000000"/>
              </a:solidFill>
              <a:round/>
              <a:headEnd/>
              <a:tailEnd/>
            </a:ln>
          </p:spPr>
          <p:txBody>
            <a:bodyPr lIns="0" tIns="0" rIns="0" bIns="0"/>
            <a:lstStyle/>
            <a:p>
              <a:pPr algn="ctr" defTabSz="821355">
                <a:spcAft>
                  <a:spcPts val="1000"/>
                </a:spcAft>
              </a:pPr>
              <a:r>
                <a:rPr lang="en-US" sz="1800" dirty="0">
                  <a:solidFill>
                    <a:srgbClr val="282828"/>
                  </a:solidFill>
                  <a:latin typeface="Calibri" charset="0"/>
                  <a:ea typeface="ＭＳ Ｐゴシック" charset="0"/>
                  <a:cs typeface="Arial" charset="0"/>
                </a:rPr>
                <a:t>Routing </a:t>
              </a:r>
              <a:r>
                <a:rPr lang="en-US" sz="1800" dirty="0">
                  <a:solidFill>
                    <a:srgbClr val="282828"/>
                  </a:solidFill>
                  <a:latin typeface="Times New Roman" charset="0"/>
                  <a:ea typeface="ＭＳ Ｐゴシック" charset="0"/>
                  <a:cs typeface="Arial" charset="0"/>
                </a:rPr>
                <a:t/>
              </a:r>
              <a:br>
                <a:rPr lang="en-US" sz="1800" dirty="0">
                  <a:solidFill>
                    <a:srgbClr val="282828"/>
                  </a:solidFill>
                  <a:latin typeface="Times New Roman" charset="0"/>
                  <a:ea typeface="ＭＳ Ｐゴシック" charset="0"/>
                  <a:cs typeface="Arial" charset="0"/>
                </a:rPr>
              </a:br>
              <a:r>
                <a:rPr lang="en-US" sz="1800" dirty="0">
                  <a:solidFill>
                    <a:srgbClr val="282828"/>
                  </a:solidFill>
                  <a:latin typeface="Calibri" charset="0"/>
                  <a:ea typeface="ＭＳ Ｐゴシック" charset="0"/>
                  <a:cs typeface="Arial" charset="0"/>
                </a:rPr>
                <a:t>Instance</a:t>
              </a:r>
              <a:br>
                <a:rPr lang="en-US" sz="1800" dirty="0">
                  <a:solidFill>
                    <a:srgbClr val="282828"/>
                  </a:solidFill>
                  <a:latin typeface="Calibri" charset="0"/>
                  <a:ea typeface="ＭＳ Ｐゴシック" charset="0"/>
                  <a:cs typeface="Arial" charset="0"/>
                </a:rPr>
              </a:br>
              <a:endParaRPr lang="en-US" sz="4000" dirty="0">
                <a:solidFill>
                  <a:srgbClr val="282828"/>
                </a:solidFill>
                <a:latin typeface="Calibri"/>
                <a:ea typeface="ＭＳ Ｐゴシック" charset="0"/>
                <a:cs typeface="Arial" charset="0"/>
              </a:endParaRPr>
            </a:p>
          </p:txBody>
        </p:sp>
        <p:sp>
          <p:nvSpPr>
            <p:cNvPr id="119" name="AutoShape 21"/>
            <p:cNvSpPr>
              <a:spLocks noChangeArrowheads="1"/>
            </p:cNvSpPr>
            <p:nvPr/>
          </p:nvSpPr>
          <p:spPr bwMode="auto">
            <a:xfrm>
              <a:off x="8332488" y="4530652"/>
              <a:ext cx="794988" cy="277543"/>
            </a:xfrm>
            <a:prstGeom prst="roundRect">
              <a:avLst>
                <a:gd name="adj" fmla="val 20588"/>
              </a:avLst>
            </a:prstGeom>
            <a:solidFill>
              <a:srgbClr val="FFFFFF"/>
            </a:solidFill>
            <a:ln w="19050">
              <a:solidFill>
                <a:srgbClr val="000000"/>
              </a:solidFill>
              <a:round/>
              <a:headEnd/>
              <a:tailEnd/>
            </a:ln>
          </p:spPr>
          <p:txBody>
            <a:bodyPr lIns="0" tIns="0" rIns="0" bIns="0" anchor="ctr"/>
            <a:lstStyle/>
            <a:p>
              <a:pPr algn="ctr" defTabSz="821355">
                <a:spcAft>
                  <a:spcPts val="1000"/>
                </a:spcAft>
              </a:pPr>
              <a:r>
                <a:rPr lang="en-US" sz="1800" dirty="0">
                  <a:solidFill>
                    <a:srgbClr val="282828"/>
                  </a:solidFill>
                  <a:latin typeface="Calibri" charset="0"/>
                  <a:ea typeface="ＭＳ Ｐゴシック" charset="0"/>
                  <a:cs typeface="Arial" charset="0"/>
                </a:rPr>
                <a:t>Flow Table</a:t>
              </a:r>
              <a:endParaRPr lang="en-US" sz="4000" dirty="0">
                <a:solidFill>
                  <a:srgbClr val="282828"/>
                </a:solidFill>
                <a:latin typeface="Calibri"/>
                <a:ea typeface="ＭＳ Ｐゴシック" charset="0"/>
                <a:cs typeface="Arial" charset="0"/>
              </a:endParaRPr>
            </a:p>
          </p:txBody>
        </p:sp>
        <p:sp>
          <p:nvSpPr>
            <p:cNvPr id="120" name="AutoShape 22"/>
            <p:cNvSpPr>
              <a:spLocks noChangeArrowheads="1"/>
            </p:cNvSpPr>
            <p:nvPr/>
          </p:nvSpPr>
          <p:spPr bwMode="auto">
            <a:xfrm>
              <a:off x="8332488" y="4215470"/>
              <a:ext cx="794988" cy="275192"/>
            </a:xfrm>
            <a:prstGeom prst="roundRect">
              <a:avLst>
                <a:gd name="adj" fmla="val 20588"/>
              </a:avLst>
            </a:prstGeom>
            <a:solidFill>
              <a:srgbClr val="FFFFFF"/>
            </a:solidFill>
            <a:ln w="19050">
              <a:solidFill>
                <a:srgbClr val="000000"/>
              </a:solidFill>
              <a:round/>
              <a:headEnd/>
              <a:tailEnd/>
            </a:ln>
          </p:spPr>
          <p:txBody>
            <a:bodyPr lIns="0" tIns="0" rIns="0" bIns="0" anchor="ctr"/>
            <a:lstStyle/>
            <a:p>
              <a:pPr algn="ctr" defTabSz="821355">
                <a:spcAft>
                  <a:spcPts val="1000"/>
                </a:spcAft>
              </a:pPr>
              <a:r>
                <a:rPr lang="en-US" sz="1800" dirty="0">
                  <a:solidFill>
                    <a:srgbClr val="282828"/>
                  </a:solidFill>
                  <a:latin typeface="Calibri" charset="0"/>
                  <a:ea typeface="ＭＳ Ｐゴシック" charset="0"/>
                  <a:cs typeface="Arial" charset="0"/>
                </a:rPr>
                <a:t>FIB</a:t>
              </a:r>
              <a:endParaRPr lang="en-US" sz="4000" dirty="0">
                <a:solidFill>
                  <a:srgbClr val="282828"/>
                </a:solidFill>
                <a:latin typeface="Calibri"/>
                <a:ea typeface="ＭＳ Ｐゴシック" charset="0"/>
                <a:cs typeface="Arial" charset="0"/>
              </a:endParaRPr>
            </a:p>
          </p:txBody>
        </p:sp>
      </p:grpSp>
      <p:sp>
        <p:nvSpPr>
          <p:cNvPr id="121" name="Rectangle 18"/>
          <p:cNvSpPr>
            <a:spLocks noChangeArrowheads="1"/>
          </p:cNvSpPr>
          <p:nvPr/>
        </p:nvSpPr>
        <p:spPr bwMode="auto">
          <a:xfrm>
            <a:off x="8218518" y="4972925"/>
            <a:ext cx="1469260" cy="383383"/>
          </a:xfrm>
          <a:prstGeom prst="rect">
            <a:avLst/>
          </a:prstGeom>
          <a:solidFill>
            <a:srgbClr val="DBE5F1"/>
          </a:solidFill>
          <a:ln w="19050">
            <a:solidFill>
              <a:srgbClr val="000000"/>
            </a:solidFill>
            <a:miter lim="800000"/>
            <a:headEnd/>
            <a:tailEnd/>
          </a:ln>
        </p:spPr>
        <p:txBody>
          <a:bodyPr lIns="0" tIns="27409" rIns="0" bIns="0"/>
          <a:lstStyle/>
          <a:p>
            <a:pPr algn="ctr" defTabSz="821355">
              <a:spcAft>
                <a:spcPts val="1000"/>
              </a:spcAft>
            </a:pPr>
            <a:r>
              <a:rPr lang="en-US" sz="1800" dirty="0">
                <a:solidFill>
                  <a:srgbClr val="282828"/>
                </a:solidFill>
                <a:latin typeface="Calibri" charset="0"/>
                <a:ea typeface="ＭＳ Ｐゴシック" charset="0"/>
                <a:cs typeface="Arial" charset="0"/>
              </a:rPr>
              <a:t>Eth1 </a:t>
            </a:r>
            <a:r>
              <a:rPr lang="en-US" sz="1800" dirty="0" smtClean="0">
                <a:solidFill>
                  <a:srgbClr val="282828"/>
                </a:solidFill>
                <a:latin typeface="Calibri" charset="0"/>
                <a:ea typeface="ＭＳ Ｐゴシック" charset="0"/>
                <a:cs typeface="Arial" charset="0"/>
              </a:rPr>
              <a:t>(IP-H2)</a:t>
            </a:r>
            <a:endParaRPr lang="en-US" sz="4000" dirty="0">
              <a:solidFill>
                <a:srgbClr val="282828"/>
              </a:solidFill>
              <a:latin typeface="Calibri"/>
              <a:ea typeface="ＭＳ Ｐゴシック" charset="0"/>
              <a:cs typeface="Arial" charset="0"/>
            </a:endParaRPr>
          </a:p>
        </p:txBody>
      </p:sp>
      <p:cxnSp>
        <p:nvCxnSpPr>
          <p:cNvPr id="122" name="AutoShape 16"/>
          <p:cNvCxnSpPr>
            <a:cxnSpLocks noChangeShapeType="1"/>
          </p:cNvCxnSpPr>
          <p:nvPr/>
        </p:nvCxnSpPr>
        <p:spPr bwMode="auto">
          <a:xfrm flipH="1" flipV="1">
            <a:off x="8941390" y="4598979"/>
            <a:ext cx="11758" cy="373946"/>
          </a:xfrm>
          <a:prstGeom prst="straightConnector1">
            <a:avLst/>
          </a:prstGeom>
          <a:noFill/>
          <a:ln w="28575">
            <a:solidFill>
              <a:srgbClr val="000000"/>
            </a:solidFill>
            <a:round/>
            <a:headEnd/>
            <a:tailEnd/>
          </a:ln>
          <a:extLst>
            <a:ext uri="{909E8E84-426E-40dd-AFC4-6F175D3DCCD1}">
              <a14:hiddenFill xmlns="" xmlns:a14="http://schemas.microsoft.com/office/drawing/2010/main">
                <a:noFill/>
              </a14:hiddenFill>
            </a:ext>
          </a:extLst>
        </p:spPr>
      </p:cxnSp>
      <p:sp>
        <p:nvSpPr>
          <p:cNvPr id="123" name="Rectangle 27"/>
          <p:cNvSpPr>
            <a:spLocks noChangeArrowheads="1"/>
          </p:cNvSpPr>
          <p:nvPr/>
        </p:nvSpPr>
        <p:spPr bwMode="auto">
          <a:xfrm>
            <a:off x="8134062" y="2423325"/>
            <a:ext cx="1801663" cy="369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lIns="0" tIns="0" rIns="0" bIns="0" anchor="ctr"/>
          <a:lstStyle/>
          <a:p>
            <a:pPr defTabSz="821355">
              <a:spcAft>
                <a:spcPts val="1000"/>
              </a:spcAft>
            </a:pPr>
            <a:r>
              <a:rPr lang="en-US" sz="1800">
                <a:solidFill>
                  <a:srgbClr val="FFFFFF"/>
                </a:solidFill>
                <a:latin typeface="Calibri" charset="0"/>
                <a:ea typeface="ＭＳ Ｐゴシック" charset="0"/>
                <a:cs typeface="Arial" charset="0"/>
              </a:rPr>
              <a:t>Tap </a:t>
            </a:r>
            <a:r>
              <a:rPr lang="en-US" sz="1800" smtClean="0">
                <a:solidFill>
                  <a:srgbClr val="FFFFFF"/>
                </a:solidFill>
                <a:latin typeface="Calibri" charset="0"/>
                <a:ea typeface="ＭＳ Ｐゴシック" charset="0"/>
                <a:cs typeface="Arial" charset="0"/>
              </a:rPr>
              <a:t>Interfaces </a:t>
            </a:r>
            <a:r>
              <a:rPr lang="en-US" sz="1800" dirty="0">
                <a:solidFill>
                  <a:srgbClr val="FFFFFF"/>
                </a:solidFill>
                <a:latin typeface="Calibri" charset="0"/>
                <a:ea typeface="ＭＳ Ｐゴシック" charset="0"/>
                <a:cs typeface="Arial" charset="0"/>
              </a:rPr>
              <a:t>(</a:t>
            </a:r>
            <a:r>
              <a:rPr lang="en-US" sz="1800" dirty="0" err="1">
                <a:solidFill>
                  <a:srgbClr val="FFFFFF"/>
                </a:solidFill>
                <a:latin typeface="Calibri" charset="0"/>
                <a:ea typeface="ＭＳ Ｐゴシック" charset="0"/>
                <a:cs typeface="Arial" charset="0"/>
              </a:rPr>
              <a:t>vif</a:t>
            </a:r>
            <a:r>
              <a:rPr lang="en-US" sz="1800" dirty="0">
                <a:solidFill>
                  <a:srgbClr val="FFFFFF"/>
                </a:solidFill>
                <a:latin typeface="Calibri" charset="0"/>
                <a:ea typeface="ＭＳ Ｐゴシック" charset="0"/>
                <a:cs typeface="Arial" charset="0"/>
              </a:rPr>
              <a:t>)</a:t>
            </a:r>
            <a:endParaRPr lang="en-US" sz="4000" dirty="0">
              <a:solidFill>
                <a:srgbClr val="FFFFFF"/>
              </a:solidFill>
              <a:latin typeface="Calibri"/>
              <a:ea typeface="ＭＳ Ｐゴシック" charset="0"/>
              <a:cs typeface="Arial" charset="0"/>
            </a:endParaRPr>
          </a:p>
        </p:txBody>
      </p:sp>
      <p:sp>
        <p:nvSpPr>
          <p:cNvPr id="124" name="Rectangle 5"/>
          <p:cNvSpPr>
            <a:spLocks noChangeArrowheads="1"/>
          </p:cNvSpPr>
          <p:nvPr/>
        </p:nvSpPr>
        <p:spPr bwMode="auto">
          <a:xfrm rot="5400000">
            <a:off x="8476590" y="5704395"/>
            <a:ext cx="990208" cy="317526"/>
          </a:xfrm>
          <a:prstGeom prst="rect">
            <a:avLst/>
          </a:prstGeom>
          <a:gradFill rotWithShape="1">
            <a:gsLst>
              <a:gs pos="0">
                <a:srgbClr val="555E6A"/>
              </a:gs>
              <a:gs pos="50000">
                <a:srgbClr val="B8CCE4"/>
              </a:gs>
              <a:gs pos="100000">
                <a:srgbClr val="555E6A"/>
              </a:gs>
            </a:gsLst>
            <a:lin ang="5400000" scaled="1"/>
          </a:gradFill>
          <a:ln>
            <a:noFill/>
          </a:ln>
          <a:extLst>
            <a:ext uri="{91240B29-F687-4f45-9708-019B960494DF}">
              <a14:hiddenLine xmlns="" xmlns:a14="http://schemas.microsoft.com/office/drawing/2010/main" w="19050">
                <a:solidFill>
                  <a:srgbClr val="000000"/>
                </a:solidFill>
                <a:miter lim="800000"/>
                <a:headEnd/>
                <a:tailEnd/>
              </a14:hiddenLine>
            </a:ext>
          </a:extLst>
        </p:spPr>
        <p:txBody>
          <a:bodyPr lIns="91338" tIns="27409" rIns="91338" bIns="0" anchor="ctr"/>
          <a:lstStyle/>
          <a:p>
            <a:pPr defTabSz="821355"/>
            <a:endParaRPr lang="en-US" sz="4000">
              <a:solidFill>
                <a:srgbClr val="FFFFFF"/>
              </a:solidFill>
              <a:latin typeface="Calibri"/>
              <a:ea typeface="ＭＳ Ｐゴシック" charset="0"/>
              <a:cs typeface="ＭＳ Ｐゴシック" charset="0"/>
            </a:endParaRPr>
          </a:p>
        </p:txBody>
      </p:sp>
      <p:grpSp>
        <p:nvGrpSpPr>
          <p:cNvPr id="127" name="Group 126"/>
          <p:cNvGrpSpPr/>
          <p:nvPr/>
        </p:nvGrpSpPr>
        <p:grpSpPr>
          <a:xfrm>
            <a:off x="1676713" y="2249251"/>
            <a:ext cx="1447426" cy="877311"/>
            <a:chOff x="6018086" y="2679557"/>
            <a:chExt cx="1447426" cy="877311"/>
          </a:xfrm>
        </p:grpSpPr>
        <p:sp>
          <p:nvSpPr>
            <p:cNvPr id="128" name="Rounded Rectangle 127"/>
            <p:cNvSpPr/>
            <p:nvPr/>
          </p:nvSpPr>
          <p:spPr bwMode="auto">
            <a:xfrm>
              <a:off x="6018086" y="3220526"/>
              <a:ext cx="1444751" cy="336342"/>
            </a:xfrm>
            <a:prstGeom prst="roundRect">
              <a:avLst/>
            </a:prstGeom>
            <a:gradFill rotWithShape="1">
              <a:gsLst>
                <a:gs pos="0">
                  <a:srgbClr val="789BAF">
                    <a:shade val="51000"/>
                    <a:satMod val="130000"/>
                  </a:srgbClr>
                </a:gs>
                <a:gs pos="80000">
                  <a:srgbClr val="789BAF">
                    <a:shade val="93000"/>
                    <a:satMod val="130000"/>
                  </a:srgbClr>
                </a:gs>
                <a:gs pos="100000">
                  <a:srgbClr val="789BAF">
                    <a:shade val="94000"/>
                    <a:satMod val="135000"/>
                  </a:srgbClr>
                </a:gs>
              </a:gsLst>
              <a:lin ang="16200000" scaled="0"/>
            </a:gradFill>
            <a:ln w="9525" cap="flat" cmpd="sng" algn="ctr">
              <a:solidFill>
                <a:srgbClr val="789BAF">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821355">
                <a:defRPr/>
              </a:pPr>
              <a:r>
                <a:rPr lang="en-US" sz="1800" kern="0" dirty="0" smtClean="0">
                  <a:solidFill>
                    <a:schemeClr val="bg1"/>
                  </a:solidFill>
                  <a:latin typeface="Arial"/>
                </a:rPr>
                <a:t>IP-VM2</a:t>
              </a:r>
              <a:endParaRPr lang="en-US" sz="1800" kern="0" dirty="0">
                <a:solidFill>
                  <a:schemeClr val="bg1"/>
                </a:solidFill>
                <a:latin typeface="Arial"/>
              </a:endParaRPr>
            </a:p>
          </p:txBody>
        </p:sp>
        <p:sp>
          <p:nvSpPr>
            <p:cNvPr id="129" name="Rounded Rectangle 128"/>
            <p:cNvSpPr/>
            <p:nvPr/>
          </p:nvSpPr>
          <p:spPr bwMode="auto">
            <a:xfrm>
              <a:off x="6020761" y="2679557"/>
              <a:ext cx="1444751" cy="505688"/>
            </a:xfrm>
            <a:prstGeom prst="roundRect">
              <a:avLst/>
            </a:prstGeom>
            <a:gradFill rotWithShape="1">
              <a:gsLst>
                <a:gs pos="0">
                  <a:srgbClr val="789BAF">
                    <a:shade val="51000"/>
                    <a:satMod val="130000"/>
                  </a:srgbClr>
                </a:gs>
                <a:gs pos="80000">
                  <a:srgbClr val="789BAF">
                    <a:shade val="93000"/>
                    <a:satMod val="130000"/>
                  </a:srgbClr>
                </a:gs>
                <a:gs pos="100000">
                  <a:srgbClr val="789BAF">
                    <a:shade val="94000"/>
                    <a:satMod val="135000"/>
                  </a:srgbClr>
                </a:gs>
              </a:gsLst>
              <a:lin ang="16200000" scaled="0"/>
            </a:gradFill>
            <a:ln w="9525" cap="flat" cmpd="sng" algn="ctr">
              <a:solidFill>
                <a:srgbClr val="789BAF">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821355">
                <a:defRPr/>
              </a:pPr>
              <a:r>
                <a:rPr lang="en-US" sz="1800" kern="0" dirty="0">
                  <a:solidFill>
                    <a:schemeClr val="bg1"/>
                  </a:solidFill>
                  <a:latin typeface="Arial"/>
                </a:rPr>
                <a:t>Payload</a:t>
              </a:r>
            </a:p>
          </p:txBody>
        </p:sp>
      </p:grpSp>
      <p:grpSp>
        <p:nvGrpSpPr>
          <p:cNvPr id="130" name="Group 129"/>
          <p:cNvGrpSpPr/>
          <p:nvPr/>
        </p:nvGrpSpPr>
        <p:grpSpPr>
          <a:xfrm>
            <a:off x="1697883" y="3575791"/>
            <a:ext cx="1438782" cy="1662891"/>
            <a:chOff x="6039256" y="4006097"/>
            <a:chExt cx="1438782" cy="1662891"/>
          </a:xfrm>
        </p:grpSpPr>
        <p:sp>
          <p:nvSpPr>
            <p:cNvPr id="131" name="Rounded Rectangle 130"/>
            <p:cNvSpPr/>
            <p:nvPr/>
          </p:nvSpPr>
          <p:spPr bwMode="auto">
            <a:xfrm>
              <a:off x="6039256" y="4547066"/>
              <a:ext cx="1433472" cy="333989"/>
            </a:xfrm>
            <a:prstGeom prst="roundRect">
              <a:avLst/>
            </a:prstGeom>
            <a:gradFill rotWithShape="1">
              <a:gsLst>
                <a:gs pos="0">
                  <a:srgbClr val="789BAF">
                    <a:shade val="51000"/>
                    <a:satMod val="130000"/>
                  </a:srgbClr>
                </a:gs>
                <a:gs pos="80000">
                  <a:srgbClr val="789BAF">
                    <a:shade val="93000"/>
                    <a:satMod val="130000"/>
                  </a:srgbClr>
                </a:gs>
                <a:gs pos="100000">
                  <a:srgbClr val="789BAF">
                    <a:shade val="94000"/>
                    <a:satMod val="135000"/>
                  </a:srgbClr>
                </a:gs>
              </a:gsLst>
              <a:lin ang="16200000" scaled="0"/>
            </a:gradFill>
            <a:ln w="9525" cap="flat" cmpd="sng" algn="ctr">
              <a:solidFill>
                <a:srgbClr val="789BAF">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821355">
                <a:defRPr/>
              </a:pPr>
              <a:r>
                <a:rPr lang="en-US" sz="1800" kern="0" dirty="0">
                  <a:solidFill>
                    <a:schemeClr val="bg1"/>
                  </a:solidFill>
                  <a:latin typeface="Arial"/>
                </a:rPr>
                <a:t>Virtual-IP2</a:t>
              </a:r>
            </a:p>
          </p:txBody>
        </p:sp>
        <p:sp>
          <p:nvSpPr>
            <p:cNvPr id="132" name="Rounded Rectangle 131"/>
            <p:cNvSpPr/>
            <p:nvPr/>
          </p:nvSpPr>
          <p:spPr bwMode="auto">
            <a:xfrm>
              <a:off x="6041911" y="4006097"/>
              <a:ext cx="1433472" cy="505688"/>
            </a:xfrm>
            <a:prstGeom prst="roundRect">
              <a:avLst/>
            </a:prstGeom>
            <a:gradFill rotWithShape="1">
              <a:gsLst>
                <a:gs pos="0">
                  <a:srgbClr val="789BAF">
                    <a:shade val="51000"/>
                    <a:satMod val="130000"/>
                  </a:srgbClr>
                </a:gs>
                <a:gs pos="80000">
                  <a:srgbClr val="789BAF">
                    <a:shade val="93000"/>
                    <a:satMod val="130000"/>
                  </a:srgbClr>
                </a:gs>
                <a:gs pos="100000">
                  <a:srgbClr val="789BAF">
                    <a:shade val="94000"/>
                    <a:satMod val="135000"/>
                  </a:srgbClr>
                </a:gs>
              </a:gsLst>
              <a:lin ang="16200000" scaled="0"/>
            </a:gradFill>
            <a:ln w="9525" cap="flat" cmpd="sng" algn="ctr">
              <a:solidFill>
                <a:srgbClr val="789BAF">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821355">
                <a:defRPr/>
              </a:pPr>
              <a:r>
                <a:rPr lang="en-US" sz="1800" kern="0" dirty="0">
                  <a:solidFill>
                    <a:schemeClr val="bg1"/>
                  </a:solidFill>
                  <a:latin typeface="Arial"/>
                </a:rPr>
                <a:t>Payload</a:t>
              </a:r>
            </a:p>
          </p:txBody>
        </p:sp>
        <p:sp>
          <p:nvSpPr>
            <p:cNvPr id="133" name="Rounded Rectangle 132"/>
            <p:cNvSpPr/>
            <p:nvPr/>
          </p:nvSpPr>
          <p:spPr bwMode="auto">
            <a:xfrm>
              <a:off x="6041911" y="4939855"/>
              <a:ext cx="1433472" cy="336342"/>
            </a:xfrm>
            <a:prstGeom prst="roundRect">
              <a:avLst/>
            </a:prstGeom>
            <a:solidFill>
              <a:srgbClr val="EBEBEB">
                <a:lumMod val="40000"/>
                <a:lumOff val="60000"/>
              </a:srgbClr>
            </a:solidFill>
            <a:ln w="9525" cap="flat" cmpd="sng" algn="ctr">
              <a:solidFill>
                <a:srgbClr val="789BAF">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821355">
                <a:defRPr/>
              </a:pPr>
              <a:r>
                <a:rPr lang="en-US" sz="1800" b="1" kern="0" dirty="0">
                  <a:solidFill>
                    <a:srgbClr val="282828"/>
                  </a:solidFill>
                  <a:latin typeface="Arial"/>
                </a:rPr>
                <a:t>MPLS / VNI</a:t>
              </a:r>
            </a:p>
          </p:txBody>
        </p:sp>
        <p:sp>
          <p:nvSpPr>
            <p:cNvPr id="134" name="Rounded Rectangle 133"/>
            <p:cNvSpPr/>
            <p:nvPr/>
          </p:nvSpPr>
          <p:spPr bwMode="auto">
            <a:xfrm>
              <a:off x="6044566" y="5332647"/>
              <a:ext cx="1433472" cy="336341"/>
            </a:xfrm>
            <a:prstGeom prst="roundRect">
              <a:avLst/>
            </a:prstGeom>
            <a:solidFill>
              <a:srgbClr val="EBEBEB">
                <a:lumMod val="40000"/>
                <a:lumOff val="60000"/>
              </a:srgbClr>
            </a:solidFill>
            <a:ln w="9525" cap="flat" cmpd="sng" algn="ctr">
              <a:solidFill>
                <a:srgbClr val="789BAF">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821355">
                <a:defRPr/>
              </a:pPr>
              <a:r>
                <a:rPr lang="en-US" sz="1800" b="1" kern="0" dirty="0" smtClean="0">
                  <a:solidFill>
                    <a:srgbClr val="282828"/>
                  </a:solidFill>
                  <a:latin typeface="Arial"/>
                </a:rPr>
                <a:t>IP-H2</a:t>
              </a:r>
              <a:endParaRPr lang="en-US" sz="1800" b="1" kern="0" dirty="0">
                <a:solidFill>
                  <a:srgbClr val="282828"/>
                </a:solidFill>
                <a:latin typeface="Arial"/>
              </a:endParaRPr>
            </a:p>
          </p:txBody>
        </p:sp>
      </p:grpSp>
      <p:grpSp>
        <p:nvGrpSpPr>
          <p:cNvPr id="135" name="Group 134"/>
          <p:cNvGrpSpPr>
            <a:grpSpLocks/>
          </p:cNvGrpSpPr>
          <p:nvPr/>
        </p:nvGrpSpPr>
        <p:grpSpPr bwMode="auto">
          <a:xfrm>
            <a:off x="10273515" y="2234767"/>
            <a:ext cx="1441797" cy="895446"/>
            <a:chOff x="5720891" y="1701447"/>
            <a:chExt cx="858031" cy="604856"/>
          </a:xfrm>
        </p:grpSpPr>
        <p:sp>
          <p:nvSpPr>
            <p:cNvPr id="136" name="Rounded Rectangle 135"/>
            <p:cNvSpPr/>
            <p:nvPr/>
          </p:nvSpPr>
          <p:spPr>
            <a:xfrm>
              <a:off x="5720891" y="1701447"/>
              <a:ext cx="856443" cy="225603"/>
            </a:xfrm>
            <a:prstGeom prst="roundRect">
              <a:avLst/>
            </a:prstGeom>
            <a:gradFill rotWithShape="1">
              <a:gsLst>
                <a:gs pos="0">
                  <a:srgbClr val="789BAF">
                    <a:shade val="51000"/>
                    <a:satMod val="130000"/>
                  </a:srgbClr>
                </a:gs>
                <a:gs pos="80000">
                  <a:srgbClr val="789BAF">
                    <a:shade val="93000"/>
                    <a:satMod val="130000"/>
                  </a:srgbClr>
                </a:gs>
                <a:gs pos="100000">
                  <a:srgbClr val="789BAF">
                    <a:shade val="94000"/>
                    <a:satMod val="135000"/>
                  </a:srgbClr>
                </a:gs>
              </a:gsLst>
              <a:lin ang="16200000" scaled="0"/>
            </a:gradFill>
            <a:ln w="9525" cap="flat" cmpd="sng" algn="ctr">
              <a:solidFill>
                <a:srgbClr val="789BAF">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821355">
                <a:defRPr/>
              </a:pPr>
              <a:r>
                <a:rPr lang="en-US" sz="1800" kern="0" dirty="0" smtClean="0">
                  <a:solidFill>
                    <a:schemeClr val="bg1"/>
                  </a:solidFill>
                  <a:latin typeface="Arial"/>
                </a:rPr>
                <a:t>IP-VM2</a:t>
              </a:r>
              <a:endParaRPr lang="en-US" sz="1800" kern="0" dirty="0">
                <a:solidFill>
                  <a:schemeClr val="bg1"/>
                </a:solidFill>
                <a:latin typeface="Arial"/>
              </a:endParaRPr>
            </a:p>
          </p:txBody>
        </p:sp>
        <p:sp>
          <p:nvSpPr>
            <p:cNvPr id="137" name="Rounded Rectangle 136"/>
            <p:cNvSpPr/>
            <p:nvPr/>
          </p:nvSpPr>
          <p:spPr>
            <a:xfrm>
              <a:off x="5722480" y="1964721"/>
              <a:ext cx="856442" cy="341582"/>
            </a:xfrm>
            <a:prstGeom prst="roundRect">
              <a:avLst/>
            </a:prstGeom>
            <a:gradFill rotWithShape="1">
              <a:gsLst>
                <a:gs pos="0">
                  <a:srgbClr val="789BAF">
                    <a:shade val="51000"/>
                    <a:satMod val="130000"/>
                  </a:srgbClr>
                </a:gs>
                <a:gs pos="80000">
                  <a:srgbClr val="789BAF">
                    <a:shade val="93000"/>
                    <a:satMod val="130000"/>
                  </a:srgbClr>
                </a:gs>
                <a:gs pos="100000">
                  <a:srgbClr val="789BAF">
                    <a:shade val="94000"/>
                    <a:satMod val="135000"/>
                  </a:srgbClr>
                </a:gs>
              </a:gsLst>
              <a:lin ang="16200000" scaled="0"/>
            </a:gradFill>
            <a:ln w="9525" cap="flat" cmpd="sng" algn="ctr">
              <a:solidFill>
                <a:srgbClr val="789BAF">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821355">
                <a:defRPr/>
              </a:pPr>
              <a:r>
                <a:rPr lang="en-US" sz="1800" kern="0" dirty="0">
                  <a:solidFill>
                    <a:schemeClr val="bg1"/>
                  </a:solidFill>
                  <a:latin typeface="Arial"/>
                </a:rPr>
                <a:t>Payload</a:t>
              </a:r>
            </a:p>
          </p:txBody>
        </p:sp>
      </p:grpSp>
      <p:grpSp>
        <p:nvGrpSpPr>
          <p:cNvPr id="138" name="Group 137"/>
          <p:cNvGrpSpPr/>
          <p:nvPr/>
        </p:nvGrpSpPr>
        <p:grpSpPr>
          <a:xfrm>
            <a:off x="10297579" y="3593464"/>
            <a:ext cx="1444467" cy="1710068"/>
            <a:chOff x="10405155" y="4774886"/>
            <a:chExt cx="1444467" cy="1710068"/>
          </a:xfrm>
        </p:grpSpPr>
        <p:sp>
          <p:nvSpPr>
            <p:cNvPr id="139" name="Rounded Rectangle 138"/>
            <p:cNvSpPr/>
            <p:nvPr/>
          </p:nvSpPr>
          <p:spPr bwMode="auto">
            <a:xfrm>
              <a:off x="10405155" y="5573177"/>
              <a:ext cx="1439126" cy="333989"/>
            </a:xfrm>
            <a:prstGeom prst="roundRect">
              <a:avLst/>
            </a:prstGeom>
            <a:gradFill rotWithShape="1">
              <a:gsLst>
                <a:gs pos="0">
                  <a:srgbClr val="789BAF">
                    <a:shade val="51000"/>
                    <a:satMod val="130000"/>
                  </a:srgbClr>
                </a:gs>
                <a:gs pos="80000">
                  <a:srgbClr val="789BAF">
                    <a:shade val="93000"/>
                    <a:satMod val="130000"/>
                  </a:srgbClr>
                </a:gs>
                <a:gs pos="100000">
                  <a:srgbClr val="789BAF">
                    <a:shade val="94000"/>
                    <a:satMod val="135000"/>
                  </a:srgbClr>
                </a:gs>
              </a:gsLst>
              <a:lin ang="16200000" scaled="0"/>
            </a:gradFill>
            <a:ln w="9525" cap="flat" cmpd="sng" algn="ctr">
              <a:solidFill>
                <a:srgbClr val="789BAF">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821355">
                <a:defRPr/>
              </a:pPr>
              <a:r>
                <a:rPr lang="en-US" sz="1800" kern="0" dirty="0" smtClean="0">
                  <a:solidFill>
                    <a:schemeClr val="bg1"/>
                  </a:solidFill>
                  <a:latin typeface="Arial"/>
                </a:rPr>
                <a:t>IP-VM2</a:t>
              </a:r>
              <a:endParaRPr lang="en-US" sz="1800" kern="0" dirty="0">
                <a:solidFill>
                  <a:schemeClr val="bg1"/>
                </a:solidFill>
                <a:latin typeface="Arial"/>
              </a:endParaRPr>
            </a:p>
          </p:txBody>
        </p:sp>
        <p:sp>
          <p:nvSpPr>
            <p:cNvPr id="140" name="Rounded Rectangle 139"/>
            <p:cNvSpPr/>
            <p:nvPr/>
          </p:nvSpPr>
          <p:spPr bwMode="auto">
            <a:xfrm>
              <a:off x="10407824" y="5979265"/>
              <a:ext cx="1439128" cy="505689"/>
            </a:xfrm>
            <a:prstGeom prst="roundRect">
              <a:avLst/>
            </a:prstGeom>
            <a:gradFill rotWithShape="1">
              <a:gsLst>
                <a:gs pos="0">
                  <a:srgbClr val="789BAF">
                    <a:shade val="51000"/>
                    <a:satMod val="130000"/>
                  </a:srgbClr>
                </a:gs>
                <a:gs pos="80000">
                  <a:srgbClr val="789BAF">
                    <a:shade val="93000"/>
                    <a:satMod val="130000"/>
                  </a:srgbClr>
                </a:gs>
                <a:gs pos="100000">
                  <a:srgbClr val="789BAF">
                    <a:shade val="94000"/>
                    <a:satMod val="135000"/>
                  </a:srgbClr>
                </a:gs>
              </a:gsLst>
              <a:lin ang="16200000" scaled="0"/>
            </a:gradFill>
            <a:ln w="9525" cap="flat" cmpd="sng" algn="ctr">
              <a:solidFill>
                <a:srgbClr val="789BAF">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821355">
                <a:defRPr/>
              </a:pPr>
              <a:r>
                <a:rPr lang="en-US" sz="1800" kern="0" dirty="0">
                  <a:solidFill>
                    <a:schemeClr val="bg1"/>
                  </a:solidFill>
                  <a:latin typeface="Arial"/>
                </a:rPr>
                <a:t>Payload</a:t>
              </a:r>
            </a:p>
          </p:txBody>
        </p:sp>
        <p:sp>
          <p:nvSpPr>
            <p:cNvPr id="141" name="Rounded Rectangle 140"/>
            <p:cNvSpPr/>
            <p:nvPr/>
          </p:nvSpPr>
          <p:spPr bwMode="auto">
            <a:xfrm>
              <a:off x="10407824" y="5182196"/>
              <a:ext cx="1439128" cy="336341"/>
            </a:xfrm>
            <a:prstGeom prst="roundRect">
              <a:avLst/>
            </a:prstGeom>
            <a:solidFill>
              <a:srgbClr val="EBEBEB">
                <a:lumMod val="40000"/>
                <a:lumOff val="60000"/>
              </a:srgbClr>
            </a:solidFill>
            <a:ln w="9525" cap="flat" cmpd="sng" algn="ctr">
              <a:solidFill>
                <a:srgbClr val="789BAF">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821355">
                <a:defRPr/>
              </a:pPr>
              <a:r>
                <a:rPr lang="en-US" sz="1800" b="1" kern="0" dirty="0">
                  <a:solidFill>
                    <a:srgbClr val="282828"/>
                  </a:solidFill>
                  <a:latin typeface="Arial"/>
                </a:rPr>
                <a:t>MPLS / VNI</a:t>
              </a:r>
            </a:p>
          </p:txBody>
        </p:sp>
        <p:sp>
          <p:nvSpPr>
            <p:cNvPr id="142" name="Rounded Rectangle 141"/>
            <p:cNvSpPr/>
            <p:nvPr/>
          </p:nvSpPr>
          <p:spPr bwMode="auto">
            <a:xfrm>
              <a:off x="10410496" y="4774886"/>
              <a:ext cx="1439126" cy="336342"/>
            </a:xfrm>
            <a:prstGeom prst="roundRect">
              <a:avLst/>
            </a:prstGeom>
            <a:solidFill>
              <a:srgbClr val="EBEBEB">
                <a:lumMod val="40000"/>
                <a:lumOff val="60000"/>
              </a:srgbClr>
            </a:solidFill>
            <a:ln w="9525" cap="flat" cmpd="sng" algn="ctr">
              <a:solidFill>
                <a:srgbClr val="789BAF">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821355">
                <a:defRPr/>
              </a:pPr>
              <a:r>
                <a:rPr lang="en-US" sz="1800" b="1" kern="0" dirty="0" smtClean="0">
                  <a:solidFill>
                    <a:srgbClr val="282828"/>
                  </a:solidFill>
                  <a:latin typeface="Arial"/>
                </a:rPr>
                <a:t>IP-H2</a:t>
              </a:r>
              <a:endParaRPr lang="en-US" sz="1800" b="1" kern="0" dirty="0">
                <a:solidFill>
                  <a:srgbClr val="282828"/>
                </a:solidFill>
                <a:latin typeface="Arial"/>
              </a:endParaRPr>
            </a:p>
          </p:txBody>
        </p:sp>
      </p:grpSp>
      <p:sp>
        <p:nvSpPr>
          <p:cNvPr id="143" name="Curved Up Arrow 142"/>
          <p:cNvSpPr/>
          <p:nvPr/>
        </p:nvSpPr>
        <p:spPr>
          <a:xfrm>
            <a:off x="2372577" y="5456927"/>
            <a:ext cx="9231683" cy="2382708"/>
          </a:xfrm>
          <a:prstGeom prst="curvedUp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5" tIns="45713" rIns="91425" bIns="45713" rtlCol="0" anchor="ctr"/>
          <a:lstStyle/>
          <a:p>
            <a:pPr algn="ctr"/>
            <a:endParaRPr lang="en-US" sz="1400">
              <a:solidFill>
                <a:schemeClr val="tx1"/>
              </a:solidFill>
              <a:latin typeface="Arial"/>
              <a:cs typeface="Arial"/>
            </a:endParaRPr>
          </a:p>
        </p:txBody>
      </p:sp>
      <p:pic>
        <p:nvPicPr>
          <p:cNvPr id="52"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2985" y="5983716"/>
            <a:ext cx="930567" cy="9314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2105" y="5983716"/>
            <a:ext cx="930567" cy="9314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2711" y="6680402"/>
            <a:ext cx="930567" cy="9314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 name="Picture 54"/>
          <p:cNvPicPr>
            <a:picLocks noChangeAspect="1"/>
          </p:cNvPicPr>
          <p:nvPr/>
        </p:nvPicPr>
        <p:blipFill>
          <a:blip r:embed="rId4"/>
          <a:stretch>
            <a:fillRect/>
          </a:stretch>
        </p:blipFill>
        <p:spPr>
          <a:xfrm>
            <a:off x="11634402" y="263268"/>
            <a:ext cx="2705100" cy="635000"/>
          </a:xfrm>
          <a:prstGeom prst="rect">
            <a:avLst/>
          </a:prstGeom>
        </p:spPr>
      </p:pic>
    </p:spTree>
    <p:extLst>
      <p:ext uri="{BB962C8B-B14F-4D97-AF65-F5344CB8AC3E}">
        <p14:creationId xmlns:p14="http://schemas.microsoft.com/office/powerpoint/2010/main" val="33347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43"/>
                                        </p:tgtEl>
                                        <p:attrNameLst>
                                          <p:attrName>style.visibility</p:attrName>
                                        </p:attrNameLst>
                                      </p:cBhvr>
                                      <p:to>
                                        <p:strVal val="visible"/>
                                      </p:to>
                                    </p:set>
                                    <p:animEffect transition="in" filter="wipe(left)">
                                      <p:cBhvr>
                                        <p:cTn id="15" dur="500"/>
                                        <p:tgtEl>
                                          <p:spTgt spid="143"/>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1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Freeform 33"/>
          <p:cNvSpPr>
            <a:spLocks noChangeAspect="1"/>
          </p:cNvSpPr>
          <p:nvPr/>
        </p:nvSpPr>
        <p:spPr bwMode="auto">
          <a:xfrm>
            <a:off x="11492715" y="1473201"/>
            <a:ext cx="2058267" cy="1198289"/>
          </a:xfrm>
          <a:custGeom>
            <a:avLst/>
            <a:gdLst>
              <a:gd name="T0" fmla="*/ 668 w 755"/>
              <a:gd name="T1" fmla="*/ 252 h 503"/>
              <a:gd name="T2" fmla="*/ 670 w 755"/>
              <a:gd name="T3" fmla="*/ 228 h 503"/>
              <a:gd name="T4" fmla="*/ 670 w 755"/>
              <a:gd name="T5" fmla="*/ 217 h 503"/>
              <a:gd name="T6" fmla="*/ 665 w 755"/>
              <a:gd name="T7" fmla="*/ 194 h 503"/>
              <a:gd name="T8" fmla="*/ 657 w 755"/>
              <a:gd name="T9" fmla="*/ 171 h 503"/>
              <a:gd name="T10" fmla="*/ 644 w 755"/>
              <a:gd name="T11" fmla="*/ 153 h 503"/>
              <a:gd name="T12" fmla="*/ 627 w 755"/>
              <a:gd name="T13" fmla="*/ 137 h 503"/>
              <a:gd name="T14" fmla="*/ 608 w 755"/>
              <a:gd name="T15" fmla="*/ 124 h 503"/>
              <a:gd name="T16" fmla="*/ 587 w 755"/>
              <a:gd name="T17" fmla="*/ 115 h 503"/>
              <a:gd name="T18" fmla="*/ 564 w 755"/>
              <a:gd name="T19" fmla="*/ 111 h 503"/>
              <a:gd name="T20" fmla="*/ 551 w 755"/>
              <a:gd name="T21" fmla="*/ 111 h 503"/>
              <a:gd name="T22" fmla="*/ 532 w 755"/>
              <a:gd name="T23" fmla="*/ 112 h 503"/>
              <a:gd name="T24" fmla="*/ 526 w 755"/>
              <a:gd name="T25" fmla="*/ 99 h 503"/>
              <a:gd name="T26" fmla="*/ 510 w 755"/>
              <a:gd name="T27" fmla="*/ 77 h 503"/>
              <a:gd name="T28" fmla="*/ 492 w 755"/>
              <a:gd name="T29" fmla="*/ 57 h 503"/>
              <a:gd name="T30" fmla="*/ 471 w 755"/>
              <a:gd name="T31" fmla="*/ 39 h 503"/>
              <a:gd name="T32" fmla="*/ 447 w 755"/>
              <a:gd name="T33" fmla="*/ 23 h 503"/>
              <a:gd name="T34" fmla="*/ 423 w 755"/>
              <a:gd name="T35" fmla="*/ 12 h 503"/>
              <a:gd name="T36" fmla="*/ 395 w 755"/>
              <a:gd name="T37" fmla="*/ 4 h 503"/>
              <a:gd name="T38" fmla="*/ 366 w 755"/>
              <a:gd name="T39" fmla="*/ 0 h 503"/>
              <a:gd name="T40" fmla="*/ 352 w 755"/>
              <a:gd name="T41" fmla="*/ 0 h 503"/>
              <a:gd name="T42" fmla="*/ 316 w 755"/>
              <a:gd name="T43" fmla="*/ 3 h 503"/>
              <a:gd name="T44" fmla="*/ 283 w 755"/>
              <a:gd name="T45" fmla="*/ 12 h 503"/>
              <a:gd name="T46" fmla="*/ 251 w 755"/>
              <a:gd name="T47" fmla="*/ 26 h 503"/>
              <a:gd name="T48" fmla="*/ 223 w 755"/>
              <a:gd name="T49" fmla="*/ 45 h 503"/>
              <a:gd name="T50" fmla="*/ 198 w 755"/>
              <a:gd name="T51" fmla="*/ 70 h 503"/>
              <a:gd name="T52" fmla="*/ 179 w 755"/>
              <a:gd name="T53" fmla="*/ 98 h 503"/>
              <a:gd name="T54" fmla="*/ 164 w 755"/>
              <a:gd name="T55" fmla="*/ 129 h 503"/>
              <a:gd name="T56" fmla="*/ 154 w 755"/>
              <a:gd name="T57" fmla="*/ 162 h 503"/>
              <a:gd name="T58" fmla="*/ 137 w 755"/>
              <a:gd name="T59" fmla="*/ 165 h 503"/>
              <a:gd name="T60" fmla="*/ 107 w 755"/>
              <a:gd name="T61" fmla="*/ 173 h 503"/>
              <a:gd name="T62" fmla="*/ 79 w 755"/>
              <a:gd name="T63" fmla="*/ 187 h 503"/>
              <a:gd name="T64" fmla="*/ 56 w 755"/>
              <a:gd name="T65" fmla="*/ 206 h 503"/>
              <a:gd name="T66" fmla="*/ 35 w 755"/>
              <a:gd name="T67" fmla="*/ 228 h 503"/>
              <a:gd name="T68" fmla="*/ 18 w 755"/>
              <a:gd name="T69" fmla="*/ 255 h 503"/>
              <a:gd name="T70" fmla="*/ 7 w 755"/>
              <a:gd name="T71" fmla="*/ 284 h 503"/>
              <a:gd name="T72" fmla="*/ 2 w 755"/>
              <a:gd name="T73" fmla="*/ 316 h 503"/>
              <a:gd name="T74" fmla="*/ 0 w 755"/>
              <a:gd name="T75" fmla="*/ 331 h 503"/>
              <a:gd name="T76" fmla="*/ 4 w 755"/>
              <a:gd name="T77" fmla="*/ 365 h 503"/>
              <a:gd name="T78" fmla="*/ 14 w 755"/>
              <a:gd name="T79" fmla="*/ 397 h 503"/>
              <a:gd name="T80" fmla="*/ 29 w 755"/>
              <a:gd name="T81" fmla="*/ 426 h 503"/>
              <a:gd name="T82" fmla="*/ 50 w 755"/>
              <a:gd name="T83" fmla="*/ 453 h 503"/>
              <a:gd name="T84" fmla="*/ 75 w 755"/>
              <a:gd name="T85" fmla="*/ 473 h 503"/>
              <a:gd name="T86" fmla="*/ 104 w 755"/>
              <a:gd name="T87" fmla="*/ 489 h 503"/>
              <a:gd name="T88" fmla="*/ 136 w 755"/>
              <a:gd name="T89" fmla="*/ 498 h 503"/>
              <a:gd name="T90" fmla="*/ 170 w 755"/>
              <a:gd name="T91" fmla="*/ 503 h 503"/>
              <a:gd name="T92" fmla="*/ 270 w 755"/>
              <a:gd name="T93" fmla="*/ 503 h 503"/>
              <a:gd name="T94" fmla="*/ 626 w 755"/>
              <a:gd name="T95" fmla="*/ 503 h 503"/>
              <a:gd name="T96" fmla="*/ 652 w 755"/>
              <a:gd name="T97" fmla="*/ 500 h 503"/>
              <a:gd name="T98" fmla="*/ 676 w 755"/>
              <a:gd name="T99" fmla="*/ 491 h 503"/>
              <a:gd name="T100" fmla="*/ 698 w 755"/>
              <a:gd name="T101" fmla="*/ 480 h 503"/>
              <a:gd name="T102" fmla="*/ 717 w 755"/>
              <a:gd name="T103" fmla="*/ 464 h 503"/>
              <a:gd name="T104" fmla="*/ 733 w 755"/>
              <a:gd name="T105" fmla="*/ 444 h 503"/>
              <a:gd name="T106" fmla="*/ 745 w 755"/>
              <a:gd name="T107" fmla="*/ 424 h 503"/>
              <a:gd name="T108" fmla="*/ 752 w 755"/>
              <a:gd name="T109" fmla="*/ 399 h 503"/>
              <a:gd name="T110" fmla="*/ 755 w 755"/>
              <a:gd name="T111" fmla="*/ 372 h 503"/>
              <a:gd name="T112" fmla="*/ 755 w 755"/>
              <a:gd name="T113" fmla="*/ 363 h 503"/>
              <a:gd name="T114" fmla="*/ 749 w 755"/>
              <a:gd name="T115" fmla="*/ 332 h 503"/>
              <a:gd name="T116" fmla="*/ 731 w 755"/>
              <a:gd name="T117" fmla="*/ 298 h 503"/>
              <a:gd name="T118" fmla="*/ 704 w 755"/>
              <a:gd name="T119" fmla="*/ 270 h 503"/>
              <a:gd name="T120" fmla="*/ 668 w 755"/>
              <a:gd name="T121" fmla="*/ 252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5" h="503">
                <a:moveTo>
                  <a:pt x="668" y="252"/>
                </a:moveTo>
                <a:lnTo>
                  <a:pt x="668" y="252"/>
                </a:lnTo>
                <a:lnTo>
                  <a:pt x="670" y="241"/>
                </a:lnTo>
                <a:lnTo>
                  <a:pt x="670" y="228"/>
                </a:lnTo>
                <a:lnTo>
                  <a:pt x="670" y="228"/>
                </a:lnTo>
                <a:lnTo>
                  <a:pt x="670" y="217"/>
                </a:lnTo>
                <a:lnTo>
                  <a:pt x="668" y="205"/>
                </a:lnTo>
                <a:lnTo>
                  <a:pt x="665" y="194"/>
                </a:lnTo>
                <a:lnTo>
                  <a:pt x="661" y="183"/>
                </a:lnTo>
                <a:lnTo>
                  <a:pt x="657" y="171"/>
                </a:lnTo>
                <a:lnTo>
                  <a:pt x="650" y="162"/>
                </a:lnTo>
                <a:lnTo>
                  <a:pt x="644" y="153"/>
                </a:lnTo>
                <a:lnTo>
                  <a:pt x="636" y="145"/>
                </a:lnTo>
                <a:lnTo>
                  <a:pt x="627" y="137"/>
                </a:lnTo>
                <a:lnTo>
                  <a:pt x="618" y="130"/>
                </a:lnTo>
                <a:lnTo>
                  <a:pt x="608" y="124"/>
                </a:lnTo>
                <a:lnTo>
                  <a:pt x="598" y="119"/>
                </a:lnTo>
                <a:lnTo>
                  <a:pt x="587" y="115"/>
                </a:lnTo>
                <a:lnTo>
                  <a:pt x="576" y="112"/>
                </a:lnTo>
                <a:lnTo>
                  <a:pt x="564" y="111"/>
                </a:lnTo>
                <a:lnTo>
                  <a:pt x="551" y="111"/>
                </a:lnTo>
                <a:lnTo>
                  <a:pt x="551" y="111"/>
                </a:lnTo>
                <a:lnTo>
                  <a:pt x="542" y="111"/>
                </a:lnTo>
                <a:lnTo>
                  <a:pt x="532" y="112"/>
                </a:lnTo>
                <a:lnTo>
                  <a:pt x="532" y="112"/>
                </a:lnTo>
                <a:lnTo>
                  <a:pt x="526" y="99"/>
                </a:lnTo>
                <a:lnTo>
                  <a:pt x="518" y="88"/>
                </a:lnTo>
                <a:lnTo>
                  <a:pt x="510" y="77"/>
                </a:lnTo>
                <a:lnTo>
                  <a:pt x="501" y="66"/>
                </a:lnTo>
                <a:lnTo>
                  <a:pt x="492" y="57"/>
                </a:lnTo>
                <a:lnTo>
                  <a:pt x="482" y="47"/>
                </a:lnTo>
                <a:lnTo>
                  <a:pt x="471" y="39"/>
                </a:lnTo>
                <a:lnTo>
                  <a:pt x="460" y="32"/>
                </a:lnTo>
                <a:lnTo>
                  <a:pt x="447" y="23"/>
                </a:lnTo>
                <a:lnTo>
                  <a:pt x="435" y="18"/>
                </a:lnTo>
                <a:lnTo>
                  <a:pt x="423" y="12"/>
                </a:lnTo>
                <a:lnTo>
                  <a:pt x="409" y="8"/>
                </a:lnTo>
                <a:lnTo>
                  <a:pt x="395" y="4"/>
                </a:lnTo>
                <a:lnTo>
                  <a:pt x="381" y="3"/>
                </a:lnTo>
                <a:lnTo>
                  <a:pt x="366" y="0"/>
                </a:lnTo>
                <a:lnTo>
                  <a:pt x="352" y="0"/>
                </a:lnTo>
                <a:lnTo>
                  <a:pt x="352" y="0"/>
                </a:lnTo>
                <a:lnTo>
                  <a:pt x="334" y="1"/>
                </a:lnTo>
                <a:lnTo>
                  <a:pt x="316" y="3"/>
                </a:lnTo>
                <a:lnTo>
                  <a:pt x="298" y="7"/>
                </a:lnTo>
                <a:lnTo>
                  <a:pt x="283" y="12"/>
                </a:lnTo>
                <a:lnTo>
                  <a:pt x="266" y="19"/>
                </a:lnTo>
                <a:lnTo>
                  <a:pt x="251" y="26"/>
                </a:lnTo>
                <a:lnTo>
                  <a:pt x="237" y="36"/>
                </a:lnTo>
                <a:lnTo>
                  <a:pt x="223" y="45"/>
                </a:lnTo>
                <a:lnTo>
                  <a:pt x="211" y="58"/>
                </a:lnTo>
                <a:lnTo>
                  <a:pt x="198" y="70"/>
                </a:lnTo>
                <a:lnTo>
                  <a:pt x="188" y="83"/>
                </a:lnTo>
                <a:lnTo>
                  <a:pt x="179" y="98"/>
                </a:lnTo>
                <a:lnTo>
                  <a:pt x="170" y="112"/>
                </a:lnTo>
                <a:lnTo>
                  <a:pt x="164" y="129"/>
                </a:lnTo>
                <a:lnTo>
                  <a:pt x="158" y="145"/>
                </a:lnTo>
                <a:lnTo>
                  <a:pt x="154" y="162"/>
                </a:lnTo>
                <a:lnTo>
                  <a:pt x="154" y="162"/>
                </a:lnTo>
                <a:lnTo>
                  <a:pt x="137" y="165"/>
                </a:lnTo>
                <a:lnTo>
                  <a:pt x="122" y="167"/>
                </a:lnTo>
                <a:lnTo>
                  <a:pt x="107" y="173"/>
                </a:lnTo>
                <a:lnTo>
                  <a:pt x="93" y="180"/>
                </a:lnTo>
                <a:lnTo>
                  <a:pt x="79" y="187"/>
                </a:lnTo>
                <a:lnTo>
                  <a:pt x="67" y="196"/>
                </a:lnTo>
                <a:lnTo>
                  <a:pt x="56" y="206"/>
                </a:lnTo>
                <a:lnTo>
                  <a:pt x="44" y="217"/>
                </a:lnTo>
                <a:lnTo>
                  <a:pt x="35" y="228"/>
                </a:lnTo>
                <a:lnTo>
                  <a:pt x="26" y="241"/>
                </a:lnTo>
                <a:lnTo>
                  <a:pt x="18" y="255"/>
                </a:lnTo>
                <a:lnTo>
                  <a:pt x="13" y="268"/>
                </a:lnTo>
                <a:lnTo>
                  <a:pt x="7" y="284"/>
                </a:lnTo>
                <a:lnTo>
                  <a:pt x="3" y="299"/>
                </a:lnTo>
                <a:lnTo>
                  <a:pt x="2" y="316"/>
                </a:lnTo>
                <a:lnTo>
                  <a:pt x="0" y="331"/>
                </a:lnTo>
                <a:lnTo>
                  <a:pt x="0" y="331"/>
                </a:lnTo>
                <a:lnTo>
                  <a:pt x="2" y="349"/>
                </a:lnTo>
                <a:lnTo>
                  <a:pt x="4" y="365"/>
                </a:lnTo>
                <a:lnTo>
                  <a:pt x="8" y="382"/>
                </a:lnTo>
                <a:lnTo>
                  <a:pt x="14" y="397"/>
                </a:lnTo>
                <a:lnTo>
                  <a:pt x="21" y="412"/>
                </a:lnTo>
                <a:lnTo>
                  <a:pt x="29" y="426"/>
                </a:lnTo>
                <a:lnTo>
                  <a:pt x="39" y="440"/>
                </a:lnTo>
                <a:lnTo>
                  <a:pt x="50" y="453"/>
                </a:lnTo>
                <a:lnTo>
                  <a:pt x="62" y="464"/>
                </a:lnTo>
                <a:lnTo>
                  <a:pt x="75" y="473"/>
                </a:lnTo>
                <a:lnTo>
                  <a:pt x="90" y="482"/>
                </a:lnTo>
                <a:lnTo>
                  <a:pt x="104" y="489"/>
                </a:lnTo>
                <a:lnTo>
                  <a:pt x="121" y="494"/>
                </a:lnTo>
                <a:lnTo>
                  <a:pt x="136" y="498"/>
                </a:lnTo>
                <a:lnTo>
                  <a:pt x="154" y="501"/>
                </a:lnTo>
                <a:lnTo>
                  <a:pt x="170" y="503"/>
                </a:lnTo>
                <a:lnTo>
                  <a:pt x="205" y="503"/>
                </a:lnTo>
                <a:lnTo>
                  <a:pt x="270" y="503"/>
                </a:lnTo>
                <a:lnTo>
                  <a:pt x="626" y="503"/>
                </a:lnTo>
                <a:lnTo>
                  <a:pt x="626" y="503"/>
                </a:lnTo>
                <a:lnTo>
                  <a:pt x="640" y="501"/>
                </a:lnTo>
                <a:lnTo>
                  <a:pt x="652" y="500"/>
                </a:lnTo>
                <a:lnTo>
                  <a:pt x="665" y="496"/>
                </a:lnTo>
                <a:lnTo>
                  <a:pt x="676" y="491"/>
                </a:lnTo>
                <a:lnTo>
                  <a:pt x="688" y="486"/>
                </a:lnTo>
                <a:lnTo>
                  <a:pt x="698" y="480"/>
                </a:lnTo>
                <a:lnTo>
                  <a:pt x="708" y="472"/>
                </a:lnTo>
                <a:lnTo>
                  <a:pt x="717" y="464"/>
                </a:lnTo>
                <a:lnTo>
                  <a:pt x="726" y="455"/>
                </a:lnTo>
                <a:lnTo>
                  <a:pt x="733" y="444"/>
                </a:lnTo>
                <a:lnTo>
                  <a:pt x="740" y="435"/>
                </a:lnTo>
                <a:lnTo>
                  <a:pt x="745" y="424"/>
                </a:lnTo>
                <a:lnTo>
                  <a:pt x="749" y="411"/>
                </a:lnTo>
                <a:lnTo>
                  <a:pt x="752" y="399"/>
                </a:lnTo>
                <a:lnTo>
                  <a:pt x="755" y="386"/>
                </a:lnTo>
                <a:lnTo>
                  <a:pt x="755" y="372"/>
                </a:lnTo>
                <a:lnTo>
                  <a:pt x="755" y="372"/>
                </a:lnTo>
                <a:lnTo>
                  <a:pt x="755" y="363"/>
                </a:lnTo>
                <a:lnTo>
                  <a:pt x="753" y="352"/>
                </a:lnTo>
                <a:lnTo>
                  <a:pt x="749" y="332"/>
                </a:lnTo>
                <a:lnTo>
                  <a:pt x="741" y="314"/>
                </a:lnTo>
                <a:lnTo>
                  <a:pt x="731" y="298"/>
                </a:lnTo>
                <a:lnTo>
                  <a:pt x="717" y="282"/>
                </a:lnTo>
                <a:lnTo>
                  <a:pt x="704" y="270"/>
                </a:lnTo>
                <a:lnTo>
                  <a:pt x="687" y="259"/>
                </a:lnTo>
                <a:lnTo>
                  <a:pt x="668" y="252"/>
                </a:lnTo>
                <a:lnTo>
                  <a:pt x="668" y="252"/>
                </a:lnTo>
                <a:close/>
              </a:path>
            </a:pathLst>
          </a:custGeom>
          <a:noFill/>
          <a:ln w="57150" cmpd="sng">
            <a:solidFill>
              <a:srgbClr val="FFCC66"/>
            </a:solidFill>
          </a:ln>
        </p:spPr>
        <p:style>
          <a:lnRef idx="2">
            <a:schemeClr val="accent3"/>
          </a:lnRef>
          <a:fillRef idx="1">
            <a:schemeClr val="lt1"/>
          </a:fillRef>
          <a:effectRef idx="0">
            <a:schemeClr val="accent3"/>
          </a:effectRef>
          <a:fontRef idx="minor">
            <a:schemeClr val="dk1"/>
          </a:fontRef>
        </p:style>
        <p:txBody>
          <a:bodyPr tIns="121920" rtlCol="0" anchor="t" anchorCtr="0"/>
          <a:lstStyle/>
          <a:p>
            <a:pPr>
              <a:lnSpc>
                <a:spcPct val="90000"/>
              </a:lnSpc>
            </a:pPr>
            <a:endParaRPr lang="en-US" sz="1067" b="1" dirty="0">
              <a:solidFill>
                <a:srgbClr val="0067AC">
                  <a:lumMod val="75000"/>
                </a:srgbClr>
              </a:solidFill>
              <a:latin typeface="Arial"/>
            </a:endParaRPr>
          </a:p>
        </p:txBody>
      </p:sp>
      <p:sp>
        <p:nvSpPr>
          <p:cNvPr id="164" name="Freeform 33"/>
          <p:cNvSpPr>
            <a:spLocks noChangeAspect="1"/>
          </p:cNvSpPr>
          <p:nvPr/>
        </p:nvSpPr>
        <p:spPr bwMode="auto">
          <a:xfrm>
            <a:off x="6717515" y="1473201"/>
            <a:ext cx="2058267" cy="1198289"/>
          </a:xfrm>
          <a:custGeom>
            <a:avLst/>
            <a:gdLst>
              <a:gd name="T0" fmla="*/ 668 w 755"/>
              <a:gd name="T1" fmla="*/ 252 h 503"/>
              <a:gd name="T2" fmla="*/ 670 w 755"/>
              <a:gd name="T3" fmla="*/ 228 h 503"/>
              <a:gd name="T4" fmla="*/ 670 w 755"/>
              <a:gd name="T5" fmla="*/ 217 h 503"/>
              <a:gd name="T6" fmla="*/ 665 w 755"/>
              <a:gd name="T7" fmla="*/ 194 h 503"/>
              <a:gd name="T8" fmla="*/ 657 w 755"/>
              <a:gd name="T9" fmla="*/ 171 h 503"/>
              <a:gd name="T10" fmla="*/ 644 w 755"/>
              <a:gd name="T11" fmla="*/ 153 h 503"/>
              <a:gd name="T12" fmla="*/ 627 w 755"/>
              <a:gd name="T13" fmla="*/ 137 h 503"/>
              <a:gd name="T14" fmla="*/ 608 w 755"/>
              <a:gd name="T15" fmla="*/ 124 h 503"/>
              <a:gd name="T16" fmla="*/ 587 w 755"/>
              <a:gd name="T17" fmla="*/ 115 h 503"/>
              <a:gd name="T18" fmla="*/ 564 w 755"/>
              <a:gd name="T19" fmla="*/ 111 h 503"/>
              <a:gd name="T20" fmla="*/ 551 w 755"/>
              <a:gd name="T21" fmla="*/ 111 h 503"/>
              <a:gd name="T22" fmla="*/ 532 w 755"/>
              <a:gd name="T23" fmla="*/ 112 h 503"/>
              <a:gd name="T24" fmla="*/ 526 w 755"/>
              <a:gd name="T25" fmla="*/ 99 h 503"/>
              <a:gd name="T26" fmla="*/ 510 w 755"/>
              <a:gd name="T27" fmla="*/ 77 h 503"/>
              <a:gd name="T28" fmla="*/ 492 w 755"/>
              <a:gd name="T29" fmla="*/ 57 h 503"/>
              <a:gd name="T30" fmla="*/ 471 w 755"/>
              <a:gd name="T31" fmla="*/ 39 h 503"/>
              <a:gd name="T32" fmla="*/ 447 w 755"/>
              <a:gd name="T33" fmla="*/ 23 h 503"/>
              <a:gd name="T34" fmla="*/ 423 w 755"/>
              <a:gd name="T35" fmla="*/ 12 h 503"/>
              <a:gd name="T36" fmla="*/ 395 w 755"/>
              <a:gd name="T37" fmla="*/ 4 h 503"/>
              <a:gd name="T38" fmla="*/ 366 w 755"/>
              <a:gd name="T39" fmla="*/ 0 h 503"/>
              <a:gd name="T40" fmla="*/ 352 w 755"/>
              <a:gd name="T41" fmla="*/ 0 h 503"/>
              <a:gd name="T42" fmla="*/ 316 w 755"/>
              <a:gd name="T43" fmla="*/ 3 h 503"/>
              <a:gd name="T44" fmla="*/ 283 w 755"/>
              <a:gd name="T45" fmla="*/ 12 h 503"/>
              <a:gd name="T46" fmla="*/ 251 w 755"/>
              <a:gd name="T47" fmla="*/ 26 h 503"/>
              <a:gd name="T48" fmla="*/ 223 w 755"/>
              <a:gd name="T49" fmla="*/ 45 h 503"/>
              <a:gd name="T50" fmla="*/ 198 w 755"/>
              <a:gd name="T51" fmla="*/ 70 h 503"/>
              <a:gd name="T52" fmla="*/ 179 w 755"/>
              <a:gd name="T53" fmla="*/ 98 h 503"/>
              <a:gd name="T54" fmla="*/ 164 w 755"/>
              <a:gd name="T55" fmla="*/ 129 h 503"/>
              <a:gd name="T56" fmla="*/ 154 w 755"/>
              <a:gd name="T57" fmla="*/ 162 h 503"/>
              <a:gd name="T58" fmla="*/ 137 w 755"/>
              <a:gd name="T59" fmla="*/ 165 h 503"/>
              <a:gd name="T60" fmla="*/ 107 w 755"/>
              <a:gd name="T61" fmla="*/ 173 h 503"/>
              <a:gd name="T62" fmla="*/ 79 w 755"/>
              <a:gd name="T63" fmla="*/ 187 h 503"/>
              <a:gd name="T64" fmla="*/ 56 w 755"/>
              <a:gd name="T65" fmla="*/ 206 h 503"/>
              <a:gd name="T66" fmla="*/ 35 w 755"/>
              <a:gd name="T67" fmla="*/ 228 h 503"/>
              <a:gd name="T68" fmla="*/ 18 w 755"/>
              <a:gd name="T69" fmla="*/ 255 h 503"/>
              <a:gd name="T70" fmla="*/ 7 w 755"/>
              <a:gd name="T71" fmla="*/ 284 h 503"/>
              <a:gd name="T72" fmla="*/ 2 w 755"/>
              <a:gd name="T73" fmla="*/ 316 h 503"/>
              <a:gd name="T74" fmla="*/ 0 w 755"/>
              <a:gd name="T75" fmla="*/ 331 h 503"/>
              <a:gd name="T76" fmla="*/ 4 w 755"/>
              <a:gd name="T77" fmla="*/ 365 h 503"/>
              <a:gd name="T78" fmla="*/ 14 w 755"/>
              <a:gd name="T79" fmla="*/ 397 h 503"/>
              <a:gd name="T80" fmla="*/ 29 w 755"/>
              <a:gd name="T81" fmla="*/ 426 h 503"/>
              <a:gd name="T82" fmla="*/ 50 w 755"/>
              <a:gd name="T83" fmla="*/ 453 h 503"/>
              <a:gd name="T84" fmla="*/ 75 w 755"/>
              <a:gd name="T85" fmla="*/ 473 h 503"/>
              <a:gd name="T86" fmla="*/ 104 w 755"/>
              <a:gd name="T87" fmla="*/ 489 h 503"/>
              <a:gd name="T88" fmla="*/ 136 w 755"/>
              <a:gd name="T89" fmla="*/ 498 h 503"/>
              <a:gd name="T90" fmla="*/ 170 w 755"/>
              <a:gd name="T91" fmla="*/ 503 h 503"/>
              <a:gd name="T92" fmla="*/ 270 w 755"/>
              <a:gd name="T93" fmla="*/ 503 h 503"/>
              <a:gd name="T94" fmla="*/ 626 w 755"/>
              <a:gd name="T95" fmla="*/ 503 h 503"/>
              <a:gd name="T96" fmla="*/ 652 w 755"/>
              <a:gd name="T97" fmla="*/ 500 h 503"/>
              <a:gd name="T98" fmla="*/ 676 w 755"/>
              <a:gd name="T99" fmla="*/ 491 h 503"/>
              <a:gd name="T100" fmla="*/ 698 w 755"/>
              <a:gd name="T101" fmla="*/ 480 h 503"/>
              <a:gd name="T102" fmla="*/ 717 w 755"/>
              <a:gd name="T103" fmla="*/ 464 h 503"/>
              <a:gd name="T104" fmla="*/ 733 w 755"/>
              <a:gd name="T105" fmla="*/ 444 h 503"/>
              <a:gd name="T106" fmla="*/ 745 w 755"/>
              <a:gd name="T107" fmla="*/ 424 h 503"/>
              <a:gd name="T108" fmla="*/ 752 w 755"/>
              <a:gd name="T109" fmla="*/ 399 h 503"/>
              <a:gd name="T110" fmla="*/ 755 w 755"/>
              <a:gd name="T111" fmla="*/ 372 h 503"/>
              <a:gd name="T112" fmla="*/ 755 w 755"/>
              <a:gd name="T113" fmla="*/ 363 h 503"/>
              <a:gd name="T114" fmla="*/ 749 w 755"/>
              <a:gd name="T115" fmla="*/ 332 h 503"/>
              <a:gd name="T116" fmla="*/ 731 w 755"/>
              <a:gd name="T117" fmla="*/ 298 h 503"/>
              <a:gd name="T118" fmla="*/ 704 w 755"/>
              <a:gd name="T119" fmla="*/ 270 h 503"/>
              <a:gd name="T120" fmla="*/ 668 w 755"/>
              <a:gd name="T121" fmla="*/ 252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5" h="503">
                <a:moveTo>
                  <a:pt x="668" y="252"/>
                </a:moveTo>
                <a:lnTo>
                  <a:pt x="668" y="252"/>
                </a:lnTo>
                <a:lnTo>
                  <a:pt x="670" y="241"/>
                </a:lnTo>
                <a:lnTo>
                  <a:pt x="670" y="228"/>
                </a:lnTo>
                <a:lnTo>
                  <a:pt x="670" y="228"/>
                </a:lnTo>
                <a:lnTo>
                  <a:pt x="670" y="217"/>
                </a:lnTo>
                <a:lnTo>
                  <a:pt x="668" y="205"/>
                </a:lnTo>
                <a:lnTo>
                  <a:pt x="665" y="194"/>
                </a:lnTo>
                <a:lnTo>
                  <a:pt x="661" y="183"/>
                </a:lnTo>
                <a:lnTo>
                  <a:pt x="657" y="171"/>
                </a:lnTo>
                <a:lnTo>
                  <a:pt x="650" y="162"/>
                </a:lnTo>
                <a:lnTo>
                  <a:pt x="644" y="153"/>
                </a:lnTo>
                <a:lnTo>
                  <a:pt x="636" y="145"/>
                </a:lnTo>
                <a:lnTo>
                  <a:pt x="627" y="137"/>
                </a:lnTo>
                <a:lnTo>
                  <a:pt x="618" y="130"/>
                </a:lnTo>
                <a:lnTo>
                  <a:pt x="608" y="124"/>
                </a:lnTo>
                <a:lnTo>
                  <a:pt x="598" y="119"/>
                </a:lnTo>
                <a:lnTo>
                  <a:pt x="587" y="115"/>
                </a:lnTo>
                <a:lnTo>
                  <a:pt x="576" y="112"/>
                </a:lnTo>
                <a:lnTo>
                  <a:pt x="564" y="111"/>
                </a:lnTo>
                <a:lnTo>
                  <a:pt x="551" y="111"/>
                </a:lnTo>
                <a:lnTo>
                  <a:pt x="551" y="111"/>
                </a:lnTo>
                <a:lnTo>
                  <a:pt x="542" y="111"/>
                </a:lnTo>
                <a:lnTo>
                  <a:pt x="532" y="112"/>
                </a:lnTo>
                <a:lnTo>
                  <a:pt x="532" y="112"/>
                </a:lnTo>
                <a:lnTo>
                  <a:pt x="526" y="99"/>
                </a:lnTo>
                <a:lnTo>
                  <a:pt x="518" y="88"/>
                </a:lnTo>
                <a:lnTo>
                  <a:pt x="510" y="77"/>
                </a:lnTo>
                <a:lnTo>
                  <a:pt x="501" y="66"/>
                </a:lnTo>
                <a:lnTo>
                  <a:pt x="492" y="57"/>
                </a:lnTo>
                <a:lnTo>
                  <a:pt x="482" y="47"/>
                </a:lnTo>
                <a:lnTo>
                  <a:pt x="471" y="39"/>
                </a:lnTo>
                <a:lnTo>
                  <a:pt x="460" y="32"/>
                </a:lnTo>
                <a:lnTo>
                  <a:pt x="447" y="23"/>
                </a:lnTo>
                <a:lnTo>
                  <a:pt x="435" y="18"/>
                </a:lnTo>
                <a:lnTo>
                  <a:pt x="423" y="12"/>
                </a:lnTo>
                <a:lnTo>
                  <a:pt x="409" y="8"/>
                </a:lnTo>
                <a:lnTo>
                  <a:pt x="395" y="4"/>
                </a:lnTo>
                <a:lnTo>
                  <a:pt x="381" y="3"/>
                </a:lnTo>
                <a:lnTo>
                  <a:pt x="366" y="0"/>
                </a:lnTo>
                <a:lnTo>
                  <a:pt x="352" y="0"/>
                </a:lnTo>
                <a:lnTo>
                  <a:pt x="352" y="0"/>
                </a:lnTo>
                <a:lnTo>
                  <a:pt x="334" y="1"/>
                </a:lnTo>
                <a:lnTo>
                  <a:pt x="316" y="3"/>
                </a:lnTo>
                <a:lnTo>
                  <a:pt x="298" y="7"/>
                </a:lnTo>
                <a:lnTo>
                  <a:pt x="283" y="12"/>
                </a:lnTo>
                <a:lnTo>
                  <a:pt x="266" y="19"/>
                </a:lnTo>
                <a:lnTo>
                  <a:pt x="251" y="26"/>
                </a:lnTo>
                <a:lnTo>
                  <a:pt x="237" y="36"/>
                </a:lnTo>
                <a:lnTo>
                  <a:pt x="223" y="45"/>
                </a:lnTo>
                <a:lnTo>
                  <a:pt x="211" y="58"/>
                </a:lnTo>
                <a:lnTo>
                  <a:pt x="198" y="70"/>
                </a:lnTo>
                <a:lnTo>
                  <a:pt x="188" y="83"/>
                </a:lnTo>
                <a:lnTo>
                  <a:pt x="179" y="98"/>
                </a:lnTo>
                <a:lnTo>
                  <a:pt x="170" y="112"/>
                </a:lnTo>
                <a:lnTo>
                  <a:pt x="164" y="129"/>
                </a:lnTo>
                <a:lnTo>
                  <a:pt x="158" y="145"/>
                </a:lnTo>
                <a:lnTo>
                  <a:pt x="154" y="162"/>
                </a:lnTo>
                <a:lnTo>
                  <a:pt x="154" y="162"/>
                </a:lnTo>
                <a:lnTo>
                  <a:pt x="137" y="165"/>
                </a:lnTo>
                <a:lnTo>
                  <a:pt x="122" y="167"/>
                </a:lnTo>
                <a:lnTo>
                  <a:pt x="107" y="173"/>
                </a:lnTo>
                <a:lnTo>
                  <a:pt x="93" y="180"/>
                </a:lnTo>
                <a:lnTo>
                  <a:pt x="79" y="187"/>
                </a:lnTo>
                <a:lnTo>
                  <a:pt x="67" y="196"/>
                </a:lnTo>
                <a:lnTo>
                  <a:pt x="56" y="206"/>
                </a:lnTo>
                <a:lnTo>
                  <a:pt x="44" y="217"/>
                </a:lnTo>
                <a:lnTo>
                  <a:pt x="35" y="228"/>
                </a:lnTo>
                <a:lnTo>
                  <a:pt x="26" y="241"/>
                </a:lnTo>
                <a:lnTo>
                  <a:pt x="18" y="255"/>
                </a:lnTo>
                <a:lnTo>
                  <a:pt x="13" y="268"/>
                </a:lnTo>
                <a:lnTo>
                  <a:pt x="7" y="284"/>
                </a:lnTo>
                <a:lnTo>
                  <a:pt x="3" y="299"/>
                </a:lnTo>
                <a:lnTo>
                  <a:pt x="2" y="316"/>
                </a:lnTo>
                <a:lnTo>
                  <a:pt x="0" y="331"/>
                </a:lnTo>
                <a:lnTo>
                  <a:pt x="0" y="331"/>
                </a:lnTo>
                <a:lnTo>
                  <a:pt x="2" y="349"/>
                </a:lnTo>
                <a:lnTo>
                  <a:pt x="4" y="365"/>
                </a:lnTo>
                <a:lnTo>
                  <a:pt x="8" y="382"/>
                </a:lnTo>
                <a:lnTo>
                  <a:pt x="14" y="397"/>
                </a:lnTo>
                <a:lnTo>
                  <a:pt x="21" y="412"/>
                </a:lnTo>
                <a:lnTo>
                  <a:pt x="29" y="426"/>
                </a:lnTo>
                <a:lnTo>
                  <a:pt x="39" y="440"/>
                </a:lnTo>
                <a:lnTo>
                  <a:pt x="50" y="453"/>
                </a:lnTo>
                <a:lnTo>
                  <a:pt x="62" y="464"/>
                </a:lnTo>
                <a:lnTo>
                  <a:pt x="75" y="473"/>
                </a:lnTo>
                <a:lnTo>
                  <a:pt x="90" y="482"/>
                </a:lnTo>
                <a:lnTo>
                  <a:pt x="104" y="489"/>
                </a:lnTo>
                <a:lnTo>
                  <a:pt x="121" y="494"/>
                </a:lnTo>
                <a:lnTo>
                  <a:pt x="136" y="498"/>
                </a:lnTo>
                <a:lnTo>
                  <a:pt x="154" y="501"/>
                </a:lnTo>
                <a:lnTo>
                  <a:pt x="170" y="503"/>
                </a:lnTo>
                <a:lnTo>
                  <a:pt x="205" y="503"/>
                </a:lnTo>
                <a:lnTo>
                  <a:pt x="270" y="503"/>
                </a:lnTo>
                <a:lnTo>
                  <a:pt x="626" y="503"/>
                </a:lnTo>
                <a:lnTo>
                  <a:pt x="626" y="503"/>
                </a:lnTo>
                <a:lnTo>
                  <a:pt x="640" y="501"/>
                </a:lnTo>
                <a:lnTo>
                  <a:pt x="652" y="500"/>
                </a:lnTo>
                <a:lnTo>
                  <a:pt x="665" y="496"/>
                </a:lnTo>
                <a:lnTo>
                  <a:pt x="676" y="491"/>
                </a:lnTo>
                <a:lnTo>
                  <a:pt x="688" y="486"/>
                </a:lnTo>
                <a:lnTo>
                  <a:pt x="698" y="480"/>
                </a:lnTo>
                <a:lnTo>
                  <a:pt x="708" y="472"/>
                </a:lnTo>
                <a:lnTo>
                  <a:pt x="717" y="464"/>
                </a:lnTo>
                <a:lnTo>
                  <a:pt x="726" y="455"/>
                </a:lnTo>
                <a:lnTo>
                  <a:pt x="733" y="444"/>
                </a:lnTo>
                <a:lnTo>
                  <a:pt x="740" y="435"/>
                </a:lnTo>
                <a:lnTo>
                  <a:pt x="745" y="424"/>
                </a:lnTo>
                <a:lnTo>
                  <a:pt x="749" y="411"/>
                </a:lnTo>
                <a:lnTo>
                  <a:pt x="752" y="399"/>
                </a:lnTo>
                <a:lnTo>
                  <a:pt x="755" y="386"/>
                </a:lnTo>
                <a:lnTo>
                  <a:pt x="755" y="372"/>
                </a:lnTo>
                <a:lnTo>
                  <a:pt x="755" y="372"/>
                </a:lnTo>
                <a:lnTo>
                  <a:pt x="755" y="363"/>
                </a:lnTo>
                <a:lnTo>
                  <a:pt x="753" y="352"/>
                </a:lnTo>
                <a:lnTo>
                  <a:pt x="749" y="332"/>
                </a:lnTo>
                <a:lnTo>
                  <a:pt x="741" y="314"/>
                </a:lnTo>
                <a:lnTo>
                  <a:pt x="731" y="298"/>
                </a:lnTo>
                <a:lnTo>
                  <a:pt x="717" y="282"/>
                </a:lnTo>
                <a:lnTo>
                  <a:pt x="704" y="270"/>
                </a:lnTo>
                <a:lnTo>
                  <a:pt x="687" y="259"/>
                </a:lnTo>
                <a:lnTo>
                  <a:pt x="668" y="252"/>
                </a:lnTo>
                <a:lnTo>
                  <a:pt x="668" y="252"/>
                </a:lnTo>
                <a:close/>
              </a:path>
            </a:pathLst>
          </a:custGeom>
          <a:noFill/>
          <a:ln w="57150" cmpd="sng">
            <a:solidFill>
              <a:schemeClr val="accent1"/>
            </a:solidFill>
          </a:ln>
        </p:spPr>
        <p:style>
          <a:lnRef idx="2">
            <a:schemeClr val="accent3"/>
          </a:lnRef>
          <a:fillRef idx="1">
            <a:schemeClr val="lt1"/>
          </a:fillRef>
          <a:effectRef idx="0">
            <a:schemeClr val="accent3"/>
          </a:effectRef>
          <a:fontRef idx="minor">
            <a:schemeClr val="dk1"/>
          </a:fontRef>
        </p:style>
        <p:txBody>
          <a:bodyPr tIns="121920" rtlCol="0" anchor="t" anchorCtr="0"/>
          <a:lstStyle/>
          <a:p>
            <a:pPr>
              <a:lnSpc>
                <a:spcPct val="90000"/>
              </a:lnSpc>
            </a:pPr>
            <a:endParaRPr lang="en-US" sz="1067" b="1" dirty="0">
              <a:solidFill>
                <a:srgbClr val="0067AC">
                  <a:lumMod val="75000"/>
                </a:srgbClr>
              </a:solidFill>
              <a:latin typeface="Arial"/>
            </a:endParaRPr>
          </a:p>
        </p:txBody>
      </p:sp>
      <p:cxnSp>
        <p:nvCxnSpPr>
          <p:cNvPr id="57" name="Straight Connector 56"/>
          <p:cNvCxnSpPr/>
          <p:nvPr/>
        </p:nvCxnSpPr>
        <p:spPr>
          <a:xfrm>
            <a:off x="4102181" y="2286000"/>
            <a:ext cx="2336800" cy="0"/>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
        <p:nvSpPr>
          <p:cNvPr id="119" name="Freeform 33"/>
          <p:cNvSpPr>
            <a:spLocks noChangeAspect="1"/>
          </p:cNvSpPr>
          <p:nvPr/>
        </p:nvSpPr>
        <p:spPr bwMode="auto">
          <a:xfrm>
            <a:off x="1866981" y="1473201"/>
            <a:ext cx="2058267" cy="1198289"/>
          </a:xfrm>
          <a:custGeom>
            <a:avLst/>
            <a:gdLst>
              <a:gd name="T0" fmla="*/ 668 w 755"/>
              <a:gd name="T1" fmla="*/ 252 h 503"/>
              <a:gd name="T2" fmla="*/ 670 w 755"/>
              <a:gd name="T3" fmla="*/ 228 h 503"/>
              <a:gd name="T4" fmla="*/ 670 w 755"/>
              <a:gd name="T5" fmla="*/ 217 h 503"/>
              <a:gd name="T6" fmla="*/ 665 w 755"/>
              <a:gd name="T7" fmla="*/ 194 h 503"/>
              <a:gd name="T8" fmla="*/ 657 w 755"/>
              <a:gd name="T9" fmla="*/ 171 h 503"/>
              <a:gd name="T10" fmla="*/ 644 w 755"/>
              <a:gd name="T11" fmla="*/ 153 h 503"/>
              <a:gd name="T12" fmla="*/ 627 w 755"/>
              <a:gd name="T13" fmla="*/ 137 h 503"/>
              <a:gd name="T14" fmla="*/ 608 w 755"/>
              <a:gd name="T15" fmla="*/ 124 h 503"/>
              <a:gd name="T16" fmla="*/ 587 w 755"/>
              <a:gd name="T17" fmla="*/ 115 h 503"/>
              <a:gd name="T18" fmla="*/ 564 w 755"/>
              <a:gd name="T19" fmla="*/ 111 h 503"/>
              <a:gd name="T20" fmla="*/ 551 w 755"/>
              <a:gd name="T21" fmla="*/ 111 h 503"/>
              <a:gd name="T22" fmla="*/ 532 w 755"/>
              <a:gd name="T23" fmla="*/ 112 h 503"/>
              <a:gd name="T24" fmla="*/ 526 w 755"/>
              <a:gd name="T25" fmla="*/ 99 h 503"/>
              <a:gd name="T26" fmla="*/ 510 w 755"/>
              <a:gd name="T27" fmla="*/ 77 h 503"/>
              <a:gd name="T28" fmla="*/ 492 w 755"/>
              <a:gd name="T29" fmla="*/ 57 h 503"/>
              <a:gd name="T30" fmla="*/ 471 w 755"/>
              <a:gd name="T31" fmla="*/ 39 h 503"/>
              <a:gd name="T32" fmla="*/ 447 w 755"/>
              <a:gd name="T33" fmla="*/ 23 h 503"/>
              <a:gd name="T34" fmla="*/ 423 w 755"/>
              <a:gd name="T35" fmla="*/ 12 h 503"/>
              <a:gd name="T36" fmla="*/ 395 w 755"/>
              <a:gd name="T37" fmla="*/ 4 h 503"/>
              <a:gd name="T38" fmla="*/ 366 w 755"/>
              <a:gd name="T39" fmla="*/ 0 h 503"/>
              <a:gd name="T40" fmla="*/ 352 w 755"/>
              <a:gd name="T41" fmla="*/ 0 h 503"/>
              <a:gd name="T42" fmla="*/ 316 w 755"/>
              <a:gd name="T43" fmla="*/ 3 h 503"/>
              <a:gd name="T44" fmla="*/ 283 w 755"/>
              <a:gd name="T45" fmla="*/ 12 h 503"/>
              <a:gd name="T46" fmla="*/ 251 w 755"/>
              <a:gd name="T47" fmla="*/ 26 h 503"/>
              <a:gd name="T48" fmla="*/ 223 w 755"/>
              <a:gd name="T49" fmla="*/ 45 h 503"/>
              <a:gd name="T50" fmla="*/ 198 w 755"/>
              <a:gd name="T51" fmla="*/ 70 h 503"/>
              <a:gd name="T52" fmla="*/ 179 w 755"/>
              <a:gd name="T53" fmla="*/ 98 h 503"/>
              <a:gd name="T54" fmla="*/ 164 w 755"/>
              <a:gd name="T55" fmla="*/ 129 h 503"/>
              <a:gd name="T56" fmla="*/ 154 w 755"/>
              <a:gd name="T57" fmla="*/ 162 h 503"/>
              <a:gd name="T58" fmla="*/ 137 w 755"/>
              <a:gd name="T59" fmla="*/ 165 h 503"/>
              <a:gd name="T60" fmla="*/ 107 w 755"/>
              <a:gd name="T61" fmla="*/ 173 h 503"/>
              <a:gd name="T62" fmla="*/ 79 w 755"/>
              <a:gd name="T63" fmla="*/ 187 h 503"/>
              <a:gd name="T64" fmla="*/ 56 w 755"/>
              <a:gd name="T65" fmla="*/ 206 h 503"/>
              <a:gd name="T66" fmla="*/ 35 w 755"/>
              <a:gd name="T67" fmla="*/ 228 h 503"/>
              <a:gd name="T68" fmla="*/ 18 w 755"/>
              <a:gd name="T69" fmla="*/ 255 h 503"/>
              <a:gd name="T70" fmla="*/ 7 w 755"/>
              <a:gd name="T71" fmla="*/ 284 h 503"/>
              <a:gd name="T72" fmla="*/ 2 w 755"/>
              <a:gd name="T73" fmla="*/ 316 h 503"/>
              <a:gd name="T74" fmla="*/ 0 w 755"/>
              <a:gd name="T75" fmla="*/ 331 h 503"/>
              <a:gd name="T76" fmla="*/ 4 w 755"/>
              <a:gd name="T77" fmla="*/ 365 h 503"/>
              <a:gd name="T78" fmla="*/ 14 w 755"/>
              <a:gd name="T79" fmla="*/ 397 h 503"/>
              <a:gd name="T80" fmla="*/ 29 w 755"/>
              <a:gd name="T81" fmla="*/ 426 h 503"/>
              <a:gd name="T82" fmla="*/ 50 w 755"/>
              <a:gd name="T83" fmla="*/ 453 h 503"/>
              <a:gd name="T84" fmla="*/ 75 w 755"/>
              <a:gd name="T85" fmla="*/ 473 h 503"/>
              <a:gd name="T86" fmla="*/ 104 w 755"/>
              <a:gd name="T87" fmla="*/ 489 h 503"/>
              <a:gd name="T88" fmla="*/ 136 w 755"/>
              <a:gd name="T89" fmla="*/ 498 h 503"/>
              <a:gd name="T90" fmla="*/ 170 w 755"/>
              <a:gd name="T91" fmla="*/ 503 h 503"/>
              <a:gd name="T92" fmla="*/ 270 w 755"/>
              <a:gd name="T93" fmla="*/ 503 h 503"/>
              <a:gd name="T94" fmla="*/ 626 w 755"/>
              <a:gd name="T95" fmla="*/ 503 h 503"/>
              <a:gd name="T96" fmla="*/ 652 w 755"/>
              <a:gd name="T97" fmla="*/ 500 h 503"/>
              <a:gd name="T98" fmla="*/ 676 w 755"/>
              <a:gd name="T99" fmla="*/ 491 h 503"/>
              <a:gd name="T100" fmla="*/ 698 w 755"/>
              <a:gd name="T101" fmla="*/ 480 h 503"/>
              <a:gd name="T102" fmla="*/ 717 w 755"/>
              <a:gd name="T103" fmla="*/ 464 h 503"/>
              <a:gd name="T104" fmla="*/ 733 w 755"/>
              <a:gd name="T105" fmla="*/ 444 h 503"/>
              <a:gd name="T106" fmla="*/ 745 w 755"/>
              <a:gd name="T107" fmla="*/ 424 h 503"/>
              <a:gd name="T108" fmla="*/ 752 w 755"/>
              <a:gd name="T109" fmla="*/ 399 h 503"/>
              <a:gd name="T110" fmla="*/ 755 w 755"/>
              <a:gd name="T111" fmla="*/ 372 h 503"/>
              <a:gd name="T112" fmla="*/ 755 w 755"/>
              <a:gd name="T113" fmla="*/ 363 h 503"/>
              <a:gd name="T114" fmla="*/ 749 w 755"/>
              <a:gd name="T115" fmla="*/ 332 h 503"/>
              <a:gd name="T116" fmla="*/ 731 w 755"/>
              <a:gd name="T117" fmla="*/ 298 h 503"/>
              <a:gd name="T118" fmla="*/ 704 w 755"/>
              <a:gd name="T119" fmla="*/ 270 h 503"/>
              <a:gd name="T120" fmla="*/ 668 w 755"/>
              <a:gd name="T121" fmla="*/ 252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5" h="503">
                <a:moveTo>
                  <a:pt x="668" y="252"/>
                </a:moveTo>
                <a:lnTo>
                  <a:pt x="668" y="252"/>
                </a:lnTo>
                <a:lnTo>
                  <a:pt x="670" y="241"/>
                </a:lnTo>
                <a:lnTo>
                  <a:pt x="670" y="228"/>
                </a:lnTo>
                <a:lnTo>
                  <a:pt x="670" y="228"/>
                </a:lnTo>
                <a:lnTo>
                  <a:pt x="670" y="217"/>
                </a:lnTo>
                <a:lnTo>
                  <a:pt x="668" y="205"/>
                </a:lnTo>
                <a:lnTo>
                  <a:pt x="665" y="194"/>
                </a:lnTo>
                <a:lnTo>
                  <a:pt x="661" y="183"/>
                </a:lnTo>
                <a:lnTo>
                  <a:pt x="657" y="171"/>
                </a:lnTo>
                <a:lnTo>
                  <a:pt x="650" y="162"/>
                </a:lnTo>
                <a:lnTo>
                  <a:pt x="644" y="153"/>
                </a:lnTo>
                <a:lnTo>
                  <a:pt x="636" y="145"/>
                </a:lnTo>
                <a:lnTo>
                  <a:pt x="627" y="137"/>
                </a:lnTo>
                <a:lnTo>
                  <a:pt x="618" y="130"/>
                </a:lnTo>
                <a:lnTo>
                  <a:pt x="608" y="124"/>
                </a:lnTo>
                <a:lnTo>
                  <a:pt x="598" y="119"/>
                </a:lnTo>
                <a:lnTo>
                  <a:pt x="587" y="115"/>
                </a:lnTo>
                <a:lnTo>
                  <a:pt x="576" y="112"/>
                </a:lnTo>
                <a:lnTo>
                  <a:pt x="564" y="111"/>
                </a:lnTo>
                <a:lnTo>
                  <a:pt x="551" y="111"/>
                </a:lnTo>
                <a:lnTo>
                  <a:pt x="551" y="111"/>
                </a:lnTo>
                <a:lnTo>
                  <a:pt x="542" y="111"/>
                </a:lnTo>
                <a:lnTo>
                  <a:pt x="532" y="112"/>
                </a:lnTo>
                <a:lnTo>
                  <a:pt x="532" y="112"/>
                </a:lnTo>
                <a:lnTo>
                  <a:pt x="526" y="99"/>
                </a:lnTo>
                <a:lnTo>
                  <a:pt x="518" y="88"/>
                </a:lnTo>
                <a:lnTo>
                  <a:pt x="510" y="77"/>
                </a:lnTo>
                <a:lnTo>
                  <a:pt x="501" y="66"/>
                </a:lnTo>
                <a:lnTo>
                  <a:pt x="492" y="57"/>
                </a:lnTo>
                <a:lnTo>
                  <a:pt x="482" y="47"/>
                </a:lnTo>
                <a:lnTo>
                  <a:pt x="471" y="39"/>
                </a:lnTo>
                <a:lnTo>
                  <a:pt x="460" y="32"/>
                </a:lnTo>
                <a:lnTo>
                  <a:pt x="447" y="23"/>
                </a:lnTo>
                <a:lnTo>
                  <a:pt x="435" y="18"/>
                </a:lnTo>
                <a:lnTo>
                  <a:pt x="423" y="12"/>
                </a:lnTo>
                <a:lnTo>
                  <a:pt x="409" y="8"/>
                </a:lnTo>
                <a:lnTo>
                  <a:pt x="395" y="4"/>
                </a:lnTo>
                <a:lnTo>
                  <a:pt x="381" y="3"/>
                </a:lnTo>
                <a:lnTo>
                  <a:pt x="366" y="0"/>
                </a:lnTo>
                <a:lnTo>
                  <a:pt x="352" y="0"/>
                </a:lnTo>
                <a:lnTo>
                  <a:pt x="352" y="0"/>
                </a:lnTo>
                <a:lnTo>
                  <a:pt x="334" y="1"/>
                </a:lnTo>
                <a:lnTo>
                  <a:pt x="316" y="3"/>
                </a:lnTo>
                <a:lnTo>
                  <a:pt x="298" y="7"/>
                </a:lnTo>
                <a:lnTo>
                  <a:pt x="283" y="12"/>
                </a:lnTo>
                <a:lnTo>
                  <a:pt x="266" y="19"/>
                </a:lnTo>
                <a:lnTo>
                  <a:pt x="251" y="26"/>
                </a:lnTo>
                <a:lnTo>
                  <a:pt x="237" y="36"/>
                </a:lnTo>
                <a:lnTo>
                  <a:pt x="223" y="45"/>
                </a:lnTo>
                <a:lnTo>
                  <a:pt x="211" y="58"/>
                </a:lnTo>
                <a:lnTo>
                  <a:pt x="198" y="70"/>
                </a:lnTo>
                <a:lnTo>
                  <a:pt x="188" y="83"/>
                </a:lnTo>
                <a:lnTo>
                  <a:pt x="179" y="98"/>
                </a:lnTo>
                <a:lnTo>
                  <a:pt x="170" y="112"/>
                </a:lnTo>
                <a:lnTo>
                  <a:pt x="164" y="129"/>
                </a:lnTo>
                <a:lnTo>
                  <a:pt x="158" y="145"/>
                </a:lnTo>
                <a:lnTo>
                  <a:pt x="154" y="162"/>
                </a:lnTo>
                <a:lnTo>
                  <a:pt x="154" y="162"/>
                </a:lnTo>
                <a:lnTo>
                  <a:pt x="137" y="165"/>
                </a:lnTo>
                <a:lnTo>
                  <a:pt x="122" y="167"/>
                </a:lnTo>
                <a:lnTo>
                  <a:pt x="107" y="173"/>
                </a:lnTo>
                <a:lnTo>
                  <a:pt x="93" y="180"/>
                </a:lnTo>
                <a:lnTo>
                  <a:pt x="79" y="187"/>
                </a:lnTo>
                <a:lnTo>
                  <a:pt x="67" y="196"/>
                </a:lnTo>
                <a:lnTo>
                  <a:pt x="56" y="206"/>
                </a:lnTo>
                <a:lnTo>
                  <a:pt x="44" y="217"/>
                </a:lnTo>
                <a:lnTo>
                  <a:pt x="35" y="228"/>
                </a:lnTo>
                <a:lnTo>
                  <a:pt x="26" y="241"/>
                </a:lnTo>
                <a:lnTo>
                  <a:pt x="18" y="255"/>
                </a:lnTo>
                <a:lnTo>
                  <a:pt x="13" y="268"/>
                </a:lnTo>
                <a:lnTo>
                  <a:pt x="7" y="284"/>
                </a:lnTo>
                <a:lnTo>
                  <a:pt x="3" y="299"/>
                </a:lnTo>
                <a:lnTo>
                  <a:pt x="2" y="316"/>
                </a:lnTo>
                <a:lnTo>
                  <a:pt x="0" y="331"/>
                </a:lnTo>
                <a:lnTo>
                  <a:pt x="0" y="331"/>
                </a:lnTo>
                <a:lnTo>
                  <a:pt x="2" y="349"/>
                </a:lnTo>
                <a:lnTo>
                  <a:pt x="4" y="365"/>
                </a:lnTo>
                <a:lnTo>
                  <a:pt x="8" y="382"/>
                </a:lnTo>
                <a:lnTo>
                  <a:pt x="14" y="397"/>
                </a:lnTo>
                <a:lnTo>
                  <a:pt x="21" y="412"/>
                </a:lnTo>
                <a:lnTo>
                  <a:pt x="29" y="426"/>
                </a:lnTo>
                <a:lnTo>
                  <a:pt x="39" y="440"/>
                </a:lnTo>
                <a:lnTo>
                  <a:pt x="50" y="453"/>
                </a:lnTo>
                <a:lnTo>
                  <a:pt x="62" y="464"/>
                </a:lnTo>
                <a:lnTo>
                  <a:pt x="75" y="473"/>
                </a:lnTo>
                <a:lnTo>
                  <a:pt x="90" y="482"/>
                </a:lnTo>
                <a:lnTo>
                  <a:pt x="104" y="489"/>
                </a:lnTo>
                <a:lnTo>
                  <a:pt x="121" y="494"/>
                </a:lnTo>
                <a:lnTo>
                  <a:pt x="136" y="498"/>
                </a:lnTo>
                <a:lnTo>
                  <a:pt x="154" y="501"/>
                </a:lnTo>
                <a:lnTo>
                  <a:pt x="170" y="503"/>
                </a:lnTo>
                <a:lnTo>
                  <a:pt x="205" y="503"/>
                </a:lnTo>
                <a:lnTo>
                  <a:pt x="270" y="503"/>
                </a:lnTo>
                <a:lnTo>
                  <a:pt x="626" y="503"/>
                </a:lnTo>
                <a:lnTo>
                  <a:pt x="626" y="503"/>
                </a:lnTo>
                <a:lnTo>
                  <a:pt x="640" y="501"/>
                </a:lnTo>
                <a:lnTo>
                  <a:pt x="652" y="500"/>
                </a:lnTo>
                <a:lnTo>
                  <a:pt x="665" y="496"/>
                </a:lnTo>
                <a:lnTo>
                  <a:pt x="676" y="491"/>
                </a:lnTo>
                <a:lnTo>
                  <a:pt x="688" y="486"/>
                </a:lnTo>
                <a:lnTo>
                  <a:pt x="698" y="480"/>
                </a:lnTo>
                <a:lnTo>
                  <a:pt x="708" y="472"/>
                </a:lnTo>
                <a:lnTo>
                  <a:pt x="717" y="464"/>
                </a:lnTo>
                <a:lnTo>
                  <a:pt x="726" y="455"/>
                </a:lnTo>
                <a:lnTo>
                  <a:pt x="733" y="444"/>
                </a:lnTo>
                <a:lnTo>
                  <a:pt x="740" y="435"/>
                </a:lnTo>
                <a:lnTo>
                  <a:pt x="745" y="424"/>
                </a:lnTo>
                <a:lnTo>
                  <a:pt x="749" y="411"/>
                </a:lnTo>
                <a:lnTo>
                  <a:pt x="752" y="399"/>
                </a:lnTo>
                <a:lnTo>
                  <a:pt x="755" y="386"/>
                </a:lnTo>
                <a:lnTo>
                  <a:pt x="755" y="372"/>
                </a:lnTo>
                <a:lnTo>
                  <a:pt x="755" y="372"/>
                </a:lnTo>
                <a:lnTo>
                  <a:pt x="755" y="363"/>
                </a:lnTo>
                <a:lnTo>
                  <a:pt x="753" y="352"/>
                </a:lnTo>
                <a:lnTo>
                  <a:pt x="749" y="332"/>
                </a:lnTo>
                <a:lnTo>
                  <a:pt x="741" y="314"/>
                </a:lnTo>
                <a:lnTo>
                  <a:pt x="731" y="298"/>
                </a:lnTo>
                <a:lnTo>
                  <a:pt x="717" y="282"/>
                </a:lnTo>
                <a:lnTo>
                  <a:pt x="704" y="270"/>
                </a:lnTo>
                <a:lnTo>
                  <a:pt x="687" y="259"/>
                </a:lnTo>
                <a:lnTo>
                  <a:pt x="668" y="252"/>
                </a:lnTo>
                <a:lnTo>
                  <a:pt x="668" y="252"/>
                </a:lnTo>
                <a:close/>
              </a:path>
            </a:pathLst>
          </a:custGeom>
          <a:noFill/>
          <a:ln w="57150" cmpd="sng">
            <a:solidFill>
              <a:schemeClr val="accent4"/>
            </a:solidFill>
          </a:ln>
        </p:spPr>
        <p:style>
          <a:lnRef idx="2">
            <a:schemeClr val="accent3"/>
          </a:lnRef>
          <a:fillRef idx="1">
            <a:schemeClr val="lt1"/>
          </a:fillRef>
          <a:effectRef idx="0">
            <a:schemeClr val="accent3"/>
          </a:effectRef>
          <a:fontRef idx="minor">
            <a:schemeClr val="dk1"/>
          </a:fontRef>
        </p:style>
        <p:txBody>
          <a:bodyPr tIns="121920" rtlCol="0" anchor="t" anchorCtr="0"/>
          <a:lstStyle/>
          <a:p>
            <a:pPr>
              <a:lnSpc>
                <a:spcPct val="90000"/>
              </a:lnSpc>
            </a:pPr>
            <a:endParaRPr lang="en-US" sz="1067" b="1" dirty="0">
              <a:solidFill>
                <a:srgbClr val="0067AC">
                  <a:lumMod val="75000"/>
                </a:srgbClr>
              </a:solidFill>
              <a:latin typeface="Arial"/>
            </a:endParaRPr>
          </a:p>
        </p:txBody>
      </p:sp>
      <p:grpSp>
        <p:nvGrpSpPr>
          <p:cNvPr id="49" name="Group 48"/>
          <p:cNvGrpSpPr/>
          <p:nvPr/>
        </p:nvGrpSpPr>
        <p:grpSpPr>
          <a:xfrm>
            <a:off x="2046858" y="1783781"/>
            <a:ext cx="2360124" cy="1392521"/>
            <a:chOff x="1137047" y="2590803"/>
            <a:chExt cx="1475077" cy="868911"/>
          </a:xfrm>
        </p:grpSpPr>
        <p:grpSp>
          <p:nvGrpSpPr>
            <p:cNvPr id="29" name="Group 28"/>
            <p:cNvGrpSpPr/>
            <p:nvPr/>
          </p:nvGrpSpPr>
          <p:grpSpPr>
            <a:xfrm>
              <a:off x="1137047" y="2590803"/>
              <a:ext cx="1475077" cy="868911"/>
              <a:chOff x="959247" y="3556003"/>
              <a:chExt cx="1475077" cy="868911"/>
            </a:xfrm>
          </p:grpSpPr>
          <p:grpSp>
            <p:nvGrpSpPr>
              <p:cNvPr id="4" name="Group 8"/>
              <p:cNvGrpSpPr/>
              <p:nvPr/>
            </p:nvGrpSpPr>
            <p:grpSpPr>
              <a:xfrm>
                <a:off x="959247" y="3556003"/>
                <a:ext cx="967078" cy="868911"/>
                <a:chOff x="6564171" y="5097767"/>
                <a:chExt cx="467890" cy="394911"/>
              </a:xfrm>
            </p:grpSpPr>
            <p:sp>
              <p:nvSpPr>
                <p:cNvPr id="25" name="TextBox 24"/>
                <p:cNvSpPr txBox="1"/>
                <p:nvPr/>
              </p:nvSpPr>
              <p:spPr bwMode="auto">
                <a:xfrm>
                  <a:off x="6631382" y="5097767"/>
                  <a:ext cx="400679" cy="200055"/>
                </a:xfrm>
                <a:prstGeom prst="rect">
                  <a:avLst/>
                </a:prstGeom>
                <a:noFill/>
                <a:ln>
                  <a:noFill/>
                </a:ln>
              </p:spPr>
              <p:txBody>
                <a:bodyPr wrap="square" lIns="0" rIns="0">
                  <a:noAutofit/>
                </a:bodyPr>
                <a:lstStyle/>
                <a:p>
                  <a:pPr algn="ctr">
                    <a:defRPr/>
                  </a:pPr>
                  <a:r>
                    <a:rPr lang="en-US" sz="1333" kern="0" dirty="0">
                      <a:latin typeface="Arial"/>
                    </a:rPr>
                    <a:t>VIRTUAL NETWORK GREEN</a:t>
                  </a:r>
                  <a:endParaRPr lang="en-US" sz="1333" kern="0" dirty="0">
                    <a:latin typeface="Arial"/>
                  </a:endParaRPr>
                </a:p>
              </p:txBody>
            </p:sp>
            <p:sp>
              <p:nvSpPr>
                <p:cNvPr id="26" name="Freeform 62"/>
                <p:cNvSpPr>
                  <a:spLocks noChangeAspect="1" noEditPoints="1"/>
                </p:cNvSpPr>
                <p:nvPr/>
              </p:nvSpPr>
              <p:spPr bwMode="auto">
                <a:xfrm>
                  <a:off x="6564171" y="5375401"/>
                  <a:ext cx="141977" cy="117277"/>
                </a:xfrm>
                <a:custGeom>
                  <a:avLst/>
                  <a:gdLst>
                    <a:gd name="T0" fmla="*/ 38 w 705"/>
                    <a:gd name="T1" fmla="*/ 0 h 579"/>
                    <a:gd name="T2" fmla="*/ 31 w 705"/>
                    <a:gd name="T3" fmla="*/ 0 h 579"/>
                    <a:gd name="T4" fmla="*/ 17 w 705"/>
                    <a:gd name="T5" fmla="*/ 6 h 579"/>
                    <a:gd name="T6" fmla="*/ 7 w 705"/>
                    <a:gd name="T7" fmla="*/ 17 h 579"/>
                    <a:gd name="T8" fmla="*/ 0 w 705"/>
                    <a:gd name="T9" fmla="*/ 29 h 579"/>
                    <a:gd name="T10" fmla="*/ 0 w 705"/>
                    <a:gd name="T11" fmla="*/ 457 h 579"/>
                    <a:gd name="T12" fmla="*/ 0 w 705"/>
                    <a:gd name="T13" fmla="*/ 466 h 579"/>
                    <a:gd name="T14" fmla="*/ 7 w 705"/>
                    <a:gd name="T15" fmla="*/ 480 h 579"/>
                    <a:gd name="T16" fmla="*/ 17 w 705"/>
                    <a:gd name="T17" fmla="*/ 489 h 579"/>
                    <a:gd name="T18" fmla="*/ 31 w 705"/>
                    <a:gd name="T19" fmla="*/ 495 h 579"/>
                    <a:gd name="T20" fmla="*/ 279 w 705"/>
                    <a:gd name="T21" fmla="*/ 496 h 579"/>
                    <a:gd name="T22" fmla="*/ 226 w 705"/>
                    <a:gd name="T23" fmla="*/ 522 h 579"/>
                    <a:gd name="T24" fmla="*/ 219 w 705"/>
                    <a:gd name="T25" fmla="*/ 524 h 579"/>
                    <a:gd name="T26" fmla="*/ 210 w 705"/>
                    <a:gd name="T27" fmla="*/ 528 h 579"/>
                    <a:gd name="T28" fmla="*/ 203 w 705"/>
                    <a:gd name="T29" fmla="*/ 535 h 579"/>
                    <a:gd name="T30" fmla="*/ 197 w 705"/>
                    <a:gd name="T31" fmla="*/ 546 h 579"/>
                    <a:gd name="T32" fmla="*/ 197 w 705"/>
                    <a:gd name="T33" fmla="*/ 552 h 579"/>
                    <a:gd name="T34" fmla="*/ 200 w 705"/>
                    <a:gd name="T35" fmla="*/ 563 h 579"/>
                    <a:gd name="T36" fmla="*/ 205 w 705"/>
                    <a:gd name="T37" fmla="*/ 571 h 579"/>
                    <a:gd name="T38" fmla="*/ 215 w 705"/>
                    <a:gd name="T39" fmla="*/ 578 h 579"/>
                    <a:gd name="T40" fmla="*/ 226 w 705"/>
                    <a:gd name="T41" fmla="*/ 579 h 579"/>
                    <a:gd name="T42" fmla="*/ 480 w 705"/>
                    <a:gd name="T43" fmla="*/ 579 h 579"/>
                    <a:gd name="T44" fmla="*/ 491 w 705"/>
                    <a:gd name="T45" fmla="*/ 578 h 579"/>
                    <a:gd name="T46" fmla="*/ 499 w 705"/>
                    <a:gd name="T47" fmla="*/ 571 h 579"/>
                    <a:gd name="T48" fmla="*/ 506 w 705"/>
                    <a:gd name="T49" fmla="*/ 563 h 579"/>
                    <a:gd name="T50" fmla="*/ 507 w 705"/>
                    <a:gd name="T51" fmla="*/ 552 h 579"/>
                    <a:gd name="T52" fmla="*/ 507 w 705"/>
                    <a:gd name="T53" fmla="*/ 546 h 579"/>
                    <a:gd name="T54" fmla="*/ 503 w 705"/>
                    <a:gd name="T55" fmla="*/ 535 h 579"/>
                    <a:gd name="T56" fmla="*/ 495 w 705"/>
                    <a:gd name="T57" fmla="*/ 528 h 579"/>
                    <a:gd name="T58" fmla="*/ 485 w 705"/>
                    <a:gd name="T59" fmla="*/ 524 h 579"/>
                    <a:gd name="T60" fmla="*/ 421 w 705"/>
                    <a:gd name="T61" fmla="*/ 522 h 579"/>
                    <a:gd name="T62" fmla="*/ 667 w 705"/>
                    <a:gd name="T63" fmla="*/ 496 h 579"/>
                    <a:gd name="T64" fmla="*/ 675 w 705"/>
                    <a:gd name="T65" fmla="*/ 495 h 579"/>
                    <a:gd name="T66" fmla="*/ 689 w 705"/>
                    <a:gd name="T67" fmla="*/ 489 h 579"/>
                    <a:gd name="T68" fmla="*/ 698 w 705"/>
                    <a:gd name="T69" fmla="*/ 480 h 579"/>
                    <a:gd name="T70" fmla="*/ 704 w 705"/>
                    <a:gd name="T71" fmla="*/ 466 h 579"/>
                    <a:gd name="T72" fmla="*/ 705 w 705"/>
                    <a:gd name="T73" fmla="*/ 38 h 579"/>
                    <a:gd name="T74" fmla="*/ 704 w 705"/>
                    <a:gd name="T75" fmla="*/ 29 h 579"/>
                    <a:gd name="T76" fmla="*/ 698 w 705"/>
                    <a:gd name="T77" fmla="*/ 17 h 579"/>
                    <a:gd name="T78" fmla="*/ 689 w 705"/>
                    <a:gd name="T79" fmla="*/ 6 h 579"/>
                    <a:gd name="T80" fmla="*/ 675 w 705"/>
                    <a:gd name="T81" fmla="*/ 0 h 579"/>
                    <a:gd name="T82" fmla="*/ 667 w 705"/>
                    <a:gd name="T83" fmla="*/ 0 h 579"/>
                    <a:gd name="T84" fmla="*/ 31 w 705"/>
                    <a:gd name="T85" fmla="*/ 464 h 579"/>
                    <a:gd name="T86" fmla="*/ 673 w 705"/>
                    <a:gd name="T87" fmla="*/ 32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5" h="579">
                      <a:moveTo>
                        <a:pt x="667" y="0"/>
                      </a:moveTo>
                      <a:lnTo>
                        <a:pt x="38" y="0"/>
                      </a:lnTo>
                      <a:lnTo>
                        <a:pt x="38" y="0"/>
                      </a:lnTo>
                      <a:lnTo>
                        <a:pt x="31" y="0"/>
                      </a:lnTo>
                      <a:lnTo>
                        <a:pt x="24" y="3"/>
                      </a:lnTo>
                      <a:lnTo>
                        <a:pt x="17" y="6"/>
                      </a:lnTo>
                      <a:lnTo>
                        <a:pt x="12" y="11"/>
                      </a:lnTo>
                      <a:lnTo>
                        <a:pt x="7" y="17"/>
                      </a:lnTo>
                      <a:lnTo>
                        <a:pt x="3" y="22"/>
                      </a:lnTo>
                      <a:lnTo>
                        <a:pt x="0" y="29"/>
                      </a:lnTo>
                      <a:lnTo>
                        <a:pt x="0" y="38"/>
                      </a:lnTo>
                      <a:lnTo>
                        <a:pt x="0" y="457"/>
                      </a:lnTo>
                      <a:lnTo>
                        <a:pt x="0" y="457"/>
                      </a:lnTo>
                      <a:lnTo>
                        <a:pt x="0" y="466"/>
                      </a:lnTo>
                      <a:lnTo>
                        <a:pt x="3" y="473"/>
                      </a:lnTo>
                      <a:lnTo>
                        <a:pt x="7" y="480"/>
                      </a:lnTo>
                      <a:lnTo>
                        <a:pt x="12" y="485"/>
                      </a:lnTo>
                      <a:lnTo>
                        <a:pt x="17" y="489"/>
                      </a:lnTo>
                      <a:lnTo>
                        <a:pt x="24" y="493"/>
                      </a:lnTo>
                      <a:lnTo>
                        <a:pt x="31" y="495"/>
                      </a:lnTo>
                      <a:lnTo>
                        <a:pt x="38" y="496"/>
                      </a:lnTo>
                      <a:lnTo>
                        <a:pt x="279" y="496"/>
                      </a:lnTo>
                      <a:lnTo>
                        <a:pt x="279" y="522"/>
                      </a:lnTo>
                      <a:lnTo>
                        <a:pt x="226" y="522"/>
                      </a:lnTo>
                      <a:lnTo>
                        <a:pt x="226" y="522"/>
                      </a:lnTo>
                      <a:lnTo>
                        <a:pt x="219" y="524"/>
                      </a:lnTo>
                      <a:lnTo>
                        <a:pt x="215" y="525"/>
                      </a:lnTo>
                      <a:lnTo>
                        <a:pt x="210" y="528"/>
                      </a:lnTo>
                      <a:lnTo>
                        <a:pt x="205" y="531"/>
                      </a:lnTo>
                      <a:lnTo>
                        <a:pt x="203" y="535"/>
                      </a:lnTo>
                      <a:lnTo>
                        <a:pt x="200" y="540"/>
                      </a:lnTo>
                      <a:lnTo>
                        <a:pt x="197" y="546"/>
                      </a:lnTo>
                      <a:lnTo>
                        <a:pt x="197" y="552"/>
                      </a:lnTo>
                      <a:lnTo>
                        <a:pt x="197" y="552"/>
                      </a:lnTo>
                      <a:lnTo>
                        <a:pt x="197" y="557"/>
                      </a:lnTo>
                      <a:lnTo>
                        <a:pt x="200" y="563"/>
                      </a:lnTo>
                      <a:lnTo>
                        <a:pt x="203" y="567"/>
                      </a:lnTo>
                      <a:lnTo>
                        <a:pt x="205" y="571"/>
                      </a:lnTo>
                      <a:lnTo>
                        <a:pt x="210" y="575"/>
                      </a:lnTo>
                      <a:lnTo>
                        <a:pt x="215" y="578"/>
                      </a:lnTo>
                      <a:lnTo>
                        <a:pt x="219" y="579"/>
                      </a:lnTo>
                      <a:lnTo>
                        <a:pt x="226" y="579"/>
                      </a:lnTo>
                      <a:lnTo>
                        <a:pt x="480" y="579"/>
                      </a:lnTo>
                      <a:lnTo>
                        <a:pt x="480" y="579"/>
                      </a:lnTo>
                      <a:lnTo>
                        <a:pt x="485" y="579"/>
                      </a:lnTo>
                      <a:lnTo>
                        <a:pt x="491" y="578"/>
                      </a:lnTo>
                      <a:lnTo>
                        <a:pt x="495" y="575"/>
                      </a:lnTo>
                      <a:lnTo>
                        <a:pt x="499" y="571"/>
                      </a:lnTo>
                      <a:lnTo>
                        <a:pt x="503" y="567"/>
                      </a:lnTo>
                      <a:lnTo>
                        <a:pt x="506" y="563"/>
                      </a:lnTo>
                      <a:lnTo>
                        <a:pt x="507" y="557"/>
                      </a:lnTo>
                      <a:lnTo>
                        <a:pt x="507" y="552"/>
                      </a:lnTo>
                      <a:lnTo>
                        <a:pt x="507" y="552"/>
                      </a:lnTo>
                      <a:lnTo>
                        <a:pt x="507" y="546"/>
                      </a:lnTo>
                      <a:lnTo>
                        <a:pt x="506" y="540"/>
                      </a:lnTo>
                      <a:lnTo>
                        <a:pt x="503" y="535"/>
                      </a:lnTo>
                      <a:lnTo>
                        <a:pt x="499" y="531"/>
                      </a:lnTo>
                      <a:lnTo>
                        <a:pt x="495" y="528"/>
                      </a:lnTo>
                      <a:lnTo>
                        <a:pt x="491" y="525"/>
                      </a:lnTo>
                      <a:lnTo>
                        <a:pt x="485" y="524"/>
                      </a:lnTo>
                      <a:lnTo>
                        <a:pt x="480" y="522"/>
                      </a:lnTo>
                      <a:lnTo>
                        <a:pt x="421" y="522"/>
                      </a:lnTo>
                      <a:lnTo>
                        <a:pt x="421" y="496"/>
                      </a:lnTo>
                      <a:lnTo>
                        <a:pt x="667" y="496"/>
                      </a:lnTo>
                      <a:lnTo>
                        <a:pt x="667" y="496"/>
                      </a:lnTo>
                      <a:lnTo>
                        <a:pt x="675" y="495"/>
                      </a:lnTo>
                      <a:lnTo>
                        <a:pt x="682" y="493"/>
                      </a:lnTo>
                      <a:lnTo>
                        <a:pt x="689" y="489"/>
                      </a:lnTo>
                      <a:lnTo>
                        <a:pt x="694" y="485"/>
                      </a:lnTo>
                      <a:lnTo>
                        <a:pt x="698" y="480"/>
                      </a:lnTo>
                      <a:lnTo>
                        <a:pt x="701" y="473"/>
                      </a:lnTo>
                      <a:lnTo>
                        <a:pt x="704" y="466"/>
                      </a:lnTo>
                      <a:lnTo>
                        <a:pt x="705" y="457"/>
                      </a:lnTo>
                      <a:lnTo>
                        <a:pt x="705" y="38"/>
                      </a:lnTo>
                      <a:lnTo>
                        <a:pt x="705" y="38"/>
                      </a:lnTo>
                      <a:lnTo>
                        <a:pt x="704" y="29"/>
                      </a:lnTo>
                      <a:lnTo>
                        <a:pt x="701" y="22"/>
                      </a:lnTo>
                      <a:lnTo>
                        <a:pt x="698" y="17"/>
                      </a:lnTo>
                      <a:lnTo>
                        <a:pt x="694" y="11"/>
                      </a:lnTo>
                      <a:lnTo>
                        <a:pt x="689" y="6"/>
                      </a:lnTo>
                      <a:lnTo>
                        <a:pt x="682" y="3"/>
                      </a:lnTo>
                      <a:lnTo>
                        <a:pt x="675" y="0"/>
                      </a:lnTo>
                      <a:lnTo>
                        <a:pt x="667" y="0"/>
                      </a:lnTo>
                      <a:lnTo>
                        <a:pt x="667" y="0"/>
                      </a:lnTo>
                      <a:close/>
                      <a:moveTo>
                        <a:pt x="673" y="464"/>
                      </a:moveTo>
                      <a:lnTo>
                        <a:pt x="31" y="464"/>
                      </a:lnTo>
                      <a:lnTo>
                        <a:pt x="31" y="32"/>
                      </a:lnTo>
                      <a:lnTo>
                        <a:pt x="673" y="32"/>
                      </a:lnTo>
                      <a:lnTo>
                        <a:pt x="673" y="464"/>
                      </a:lnTo>
                      <a:close/>
                    </a:path>
                  </a:pathLst>
                </a:custGeom>
                <a:solidFill>
                  <a:srgbClr val="49A942"/>
                </a:solidFill>
                <a:ln>
                  <a:solidFill>
                    <a:srgbClr val="49A942"/>
                  </a:solidFill>
                </a:ln>
                <a:extLst/>
              </p:spPr>
              <p:txBody>
                <a:bodyPr vert="horz" wrap="square" lIns="121920" tIns="60960" rIns="121920" bIns="60960" numCol="1" anchor="t" anchorCtr="0" compatLnSpc="1">
                  <a:prstTxWarp prst="textNoShape">
                    <a:avLst/>
                  </a:prstTxWarp>
                </a:bodyPr>
                <a:lstStyle/>
                <a:p>
                  <a:pPr>
                    <a:defRPr/>
                  </a:pPr>
                  <a:endParaRPr lang="en-US" sz="3067" kern="0">
                    <a:solidFill>
                      <a:srgbClr val="333333"/>
                    </a:solidFill>
                    <a:latin typeface="Arial"/>
                  </a:endParaRPr>
                </a:p>
              </p:txBody>
            </p:sp>
            <p:sp>
              <p:nvSpPr>
                <p:cNvPr id="27" name="Freeform 62"/>
                <p:cNvSpPr>
                  <a:spLocks noChangeAspect="1" noEditPoints="1"/>
                </p:cNvSpPr>
                <p:nvPr/>
              </p:nvSpPr>
              <p:spPr bwMode="auto">
                <a:xfrm>
                  <a:off x="6756286" y="5375401"/>
                  <a:ext cx="141977" cy="117277"/>
                </a:xfrm>
                <a:custGeom>
                  <a:avLst/>
                  <a:gdLst>
                    <a:gd name="T0" fmla="*/ 38 w 705"/>
                    <a:gd name="T1" fmla="*/ 0 h 579"/>
                    <a:gd name="T2" fmla="*/ 31 w 705"/>
                    <a:gd name="T3" fmla="*/ 0 h 579"/>
                    <a:gd name="T4" fmla="*/ 17 w 705"/>
                    <a:gd name="T5" fmla="*/ 6 h 579"/>
                    <a:gd name="T6" fmla="*/ 7 w 705"/>
                    <a:gd name="T7" fmla="*/ 17 h 579"/>
                    <a:gd name="T8" fmla="*/ 0 w 705"/>
                    <a:gd name="T9" fmla="*/ 29 h 579"/>
                    <a:gd name="T10" fmla="*/ 0 w 705"/>
                    <a:gd name="T11" fmla="*/ 457 h 579"/>
                    <a:gd name="T12" fmla="*/ 0 w 705"/>
                    <a:gd name="T13" fmla="*/ 466 h 579"/>
                    <a:gd name="T14" fmla="*/ 7 w 705"/>
                    <a:gd name="T15" fmla="*/ 480 h 579"/>
                    <a:gd name="T16" fmla="*/ 17 w 705"/>
                    <a:gd name="T17" fmla="*/ 489 h 579"/>
                    <a:gd name="T18" fmla="*/ 31 w 705"/>
                    <a:gd name="T19" fmla="*/ 495 h 579"/>
                    <a:gd name="T20" fmla="*/ 279 w 705"/>
                    <a:gd name="T21" fmla="*/ 496 h 579"/>
                    <a:gd name="T22" fmla="*/ 226 w 705"/>
                    <a:gd name="T23" fmla="*/ 522 h 579"/>
                    <a:gd name="T24" fmla="*/ 219 w 705"/>
                    <a:gd name="T25" fmla="*/ 524 h 579"/>
                    <a:gd name="T26" fmla="*/ 210 w 705"/>
                    <a:gd name="T27" fmla="*/ 528 h 579"/>
                    <a:gd name="T28" fmla="*/ 203 w 705"/>
                    <a:gd name="T29" fmla="*/ 535 h 579"/>
                    <a:gd name="T30" fmla="*/ 197 w 705"/>
                    <a:gd name="T31" fmla="*/ 546 h 579"/>
                    <a:gd name="T32" fmla="*/ 197 w 705"/>
                    <a:gd name="T33" fmla="*/ 552 h 579"/>
                    <a:gd name="T34" fmla="*/ 200 w 705"/>
                    <a:gd name="T35" fmla="*/ 563 h 579"/>
                    <a:gd name="T36" fmla="*/ 205 w 705"/>
                    <a:gd name="T37" fmla="*/ 571 h 579"/>
                    <a:gd name="T38" fmla="*/ 215 w 705"/>
                    <a:gd name="T39" fmla="*/ 578 h 579"/>
                    <a:gd name="T40" fmla="*/ 226 w 705"/>
                    <a:gd name="T41" fmla="*/ 579 h 579"/>
                    <a:gd name="T42" fmla="*/ 480 w 705"/>
                    <a:gd name="T43" fmla="*/ 579 h 579"/>
                    <a:gd name="T44" fmla="*/ 491 w 705"/>
                    <a:gd name="T45" fmla="*/ 578 h 579"/>
                    <a:gd name="T46" fmla="*/ 499 w 705"/>
                    <a:gd name="T47" fmla="*/ 571 h 579"/>
                    <a:gd name="T48" fmla="*/ 506 w 705"/>
                    <a:gd name="T49" fmla="*/ 563 h 579"/>
                    <a:gd name="T50" fmla="*/ 507 w 705"/>
                    <a:gd name="T51" fmla="*/ 552 h 579"/>
                    <a:gd name="T52" fmla="*/ 507 w 705"/>
                    <a:gd name="T53" fmla="*/ 546 h 579"/>
                    <a:gd name="T54" fmla="*/ 503 w 705"/>
                    <a:gd name="T55" fmla="*/ 535 h 579"/>
                    <a:gd name="T56" fmla="*/ 495 w 705"/>
                    <a:gd name="T57" fmla="*/ 528 h 579"/>
                    <a:gd name="T58" fmla="*/ 485 w 705"/>
                    <a:gd name="T59" fmla="*/ 524 h 579"/>
                    <a:gd name="T60" fmla="*/ 421 w 705"/>
                    <a:gd name="T61" fmla="*/ 522 h 579"/>
                    <a:gd name="T62" fmla="*/ 667 w 705"/>
                    <a:gd name="T63" fmla="*/ 496 h 579"/>
                    <a:gd name="T64" fmla="*/ 675 w 705"/>
                    <a:gd name="T65" fmla="*/ 495 h 579"/>
                    <a:gd name="T66" fmla="*/ 689 w 705"/>
                    <a:gd name="T67" fmla="*/ 489 h 579"/>
                    <a:gd name="T68" fmla="*/ 698 w 705"/>
                    <a:gd name="T69" fmla="*/ 480 h 579"/>
                    <a:gd name="T70" fmla="*/ 704 w 705"/>
                    <a:gd name="T71" fmla="*/ 466 h 579"/>
                    <a:gd name="T72" fmla="*/ 705 w 705"/>
                    <a:gd name="T73" fmla="*/ 38 h 579"/>
                    <a:gd name="T74" fmla="*/ 704 w 705"/>
                    <a:gd name="T75" fmla="*/ 29 h 579"/>
                    <a:gd name="T76" fmla="*/ 698 w 705"/>
                    <a:gd name="T77" fmla="*/ 17 h 579"/>
                    <a:gd name="T78" fmla="*/ 689 w 705"/>
                    <a:gd name="T79" fmla="*/ 6 h 579"/>
                    <a:gd name="T80" fmla="*/ 675 w 705"/>
                    <a:gd name="T81" fmla="*/ 0 h 579"/>
                    <a:gd name="T82" fmla="*/ 667 w 705"/>
                    <a:gd name="T83" fmla="*/ 0 h 579"/>
                    <a:gd name="T84" fmla="*/ 31 w 705"/>
                    <a:gd name="T85" fmla="*/ 464 h 579"/>
                    <a:gd name="T86" fmla="*/ 673 w 705"/>
                    <a:gd name="T87" fmla="*/ 32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5" h="579">
                      <a:moveTo>
                        <a:pt x="667" y="0"/>
                      </a:moveTo>
                      <a:lnTo>
                        <a:pt x="38" y="0"/>
                      </a:lnTo>
                      <a:lnTo>
                        <a:pt x="38" y="0"/>
                      </a:lnTo>
                      <a:lnTo>
                        <a:pt x="31" y="0"/>
                      </a:lnTo>
                      <a:lnTo>
                        <a:pt x="24" y="3"/>
                      </a:lnTo>
                      <a:lnTo>
                        <a:pt x="17" y="6"/>
                      </a:lnTo>
                      <a:lnTo>
                        <a:pt x="12" y="11"/>
                      </a:lnTo>
                      <a:lnTo>
                        <a:pt x="7" y="17"/>
                      </a:lnTo>
                      <a:lnTo>
                        <a:pt x="3" y="22"/>
                      </a:lnTo>
                      <a:lnTo>
                        <a:pt x="0" y="29"/>
                      </a:lnTo>
                      <a:lnTo>
                        <a:pt x="0" y="38"/>
                      </a:lnTo>
                      <a:lnTo>
                        <a:pt x="0" y="457"/>
                      </a:lnTo>
                      <a:lnTo>
                        <a:pt x="0" y="457"/>
                      </a:lnTo>
                      <a:lnTo>
                        <a:pt x="0" y="466"/>
                      </a:lnTo>
                      <a:lnTo>
                        <a:pt x="3" y="473"/>
                      </a:lnTo>
                      <a:lnTo>
                        <a:pt x="7" y="480"/>
                      </a:lnTo>
                      <a:lnTo>
                        <a:pt x="12" y="485"/>
                      </a:lnTo>
                      <a:lnTo>
                        <a:pt x="17" y="489"/>
                      </a:lnTo>
                      <a:lnTo>
                        <a:pt x="24" y="493"/>
                      </a:lnTo>
                      <a:lnTo>
                        <a:pt x="31" y="495"/>
                      </a:lnTo>
                      <a:lnTo>
                        <a:pt x="38" y="496"/>
                      </a:lnTo>
                      <a:lnTo>
                        <a:pt x="279" y="496"/>
                      </a:lnTo>
                      <a:lnTo>
                        <a:pt x="279" y="522"/>
                      </a:lnTo>
                      <a:lnTo>
                        <a:pt x="226" y="522"/>
                      </a:lnTo>
                      <a:lnTo>
                        <a:pt x="226" y="522"/>
                      </a:lnTo>
                      <a:lnTo>
                        <a:pt x="219" y="524"/>
                      </a:lnTo>
                      <a:lnTo>
                        <a:pt x="215" y="525"/>
                      </a:lnTo>
                      <a:lnTo>
                        <a:pt x="210" y="528"/>
                      </a:lnTo>
                      <a:lnTo>
                        <a:pt x="205" y="531"/>
                      </a:lnTo>
                      <a:lnTo>
                        <a:pt x="203" y="535"/>
                      </a:lnTo>
                      <a:lnTo>
                        <a:pt x="200" y="540"/>
                      </a:lnTo>
                      <a:lnTo>
                        <a:pt x="197" y="546"/>
                      </a:lnTo>
                      <a:lnTo>
                        <a:pt x="197" y="552"/>
                      </a:lnTo>
                      <a:lnTo>
                        <a:pt x="197" y="552"/>
                      </a:lnTo>
                      <a:lnTo>
                        <a:pt x="197" y="557"/>
                      </a:lnTo>
                      <a:lnTo>
                        <a:pt x="200" y="563"/>
                      </a:lnTo>
                      <a:lnTo>
                        <a:pt x="203" y="567"/>
                      </a:lnTo>
                      <a:lnTo>
                        <a:pt x="205" y="571"/>
                      </a:lnTo>
                      <a:lnTo>
                        <a:pt x="210" y="575"/>
                      </a:lnTo>
                      <a:lnTo>
                        <a:pt x="215" y="578"/>
                      </a:lnTo>
                      <a:lnTo>
                        <a:pt x="219" y="579"/>
                      </a:lnTo>
                      <a:lnTo>
                        <a:pt x="226" y="579"/>
                      </a:lnTo>
                      <a:lnTo>
                        <a:pt x="480" y="579"/>
                      </a:lnTo>
                      <a:lnTo>
                        <a:pt x="480" y="579"/>
                      </a:lnTo>
                      <a:lnTo>
                        <a:pt x="485" y="579"/>
                      </a:lnTo>
                      <a:lnTo>
                        <a:pt x="491" y="578"/>
                      </a:lnTo>
                      <a:lnTo>
                        <a:pt x="495" y="575"/>
                      </a:lnTo>
                      <a:lnTo>
                        <a:pt x="499" y="571"/>
                      </a:lnTo>
                      <a:lnTo>
                        <a:pt x="503" y="567"/>
                      </a:lnTo>
                      <a:lnTo>
                        <a:pt x="506" y="563"/>
                      </a:lnTo>
                      <a:lnTo>
                        <a:pt x="507" y="557"/>
                      </a:lnTo>
                      <a:lnTo>
                        <a:pt x="507" y="552"/>
                      </a:lnTo>
                      <a:lnTo>
                        <a:pt x="507" y="552"/>
                      </a:lnTo>
                      <a:lnTo>
                        <a:pt x="507" y="546"/>
                      </a:lnTo>
                      <a:lnTo>
                        <a:pt x="506" y="540"/>
                      </a:lnTo>
                      <a:lnTo>
                        <a:pt x="503" y="535"/>
                      </a:lnTo>
                      <a:lnTo>
                        <a:pt x="499" y="531"/>
                      </a:lnTo>
                      <a:lnTo>
                        <a:pt x="495" y="528"/>
                      </a:lnTo>
                      <a:lnTo>
                        <a:pt x="491" y="525"/>
                      </a:lnTo>
                      <a:lnTo>
                        <a:pt x="485" y="524"/>
                      </a:lnTo>
                      <a:lnTo>
                        <a:pt x="480" y="522"/>
                      </a:lnTo>
                      <a:lnTo>
                        <a:pt x="421" y="522"/>
                      </a:lnTo>
                      <a:lnTo>
                        <a:pt x="421" y="496"/>
                      </a:lnTo>
                      <a:lnTo>
                        <a:pt x="667" y="496"/>
                      </a:lnTo>
                      <a:lnTo>
                        <a:pt x="667" y="496"/>
                      </a:lnTo>
                      <a:lnTo>
                        <a:pt x="675" y="495"/>
                      </a:lnTo>
                      <a:lnTo>
                        <a:pt x="682" y="493"/>
                      </a:lnTo>
                      <a:lnTo>
                        <a:pt x="689" y="489"/>
                      </a:lnTo>
                      <a:lnTo>
                        <a:pt x="694" y="485"/>
                      </a:lnTo>
                      <a:lnTo>
                        <a:pt x="698" y="480"/>
                      </a:lnTo>
                      <a:lnTo>
                        <a:pt x="701" y="473"/>
                      </a:lnTo>
                      <a:lnTo>
                        <a:pt x="704" y="466"/>
                      </a:lnTo>
                      <a:lnTo>
                        <a:pt x="705" y="457"/>
                      </a:lnTo>
                      <a:lnTo>
                        <a:pt x="705" y="38"/>
                      </a:lnTo>
                      <a:lnTo>
                        <a:pt x="705" y="38"/>
                      </a:lnTo>
                      <a:lnTo>
                        <a:pt x="704" y="29"/>
                      </a:lnTo>
                      <a:lnTo>
                        <a:pt x="701" y="22"/>
                      </a:lnTo>
                      <a:lnTo>
                        <a:pt x="698" y="17"/>
                      </a:lnTo>
                      <a:lnTo>
                        <a:pt x="694" y="11"/>
                      </a:lnTo>
                      <a:lnTo>
                        <a:pt x="689" y="6"/>
                      </a:lnTo>
                      <a:lnTo>
                        <a:pt x="682" y="3"/>
                      </a:lnTo>
                      <a:lnTo>
                        <a:pt x="675" y="0"/>
                      </a:lnTo>
                      <a:lnTo>
                        <a:pt x="667" y="0"/>
                      </a:lnTo>
                      <a:lnTo>
                        <a:pt x="667" y="0"/>
                      </a:lnTo>
                      <a:close/>
                      <a:moveTo>
                        <a:pt x="673" y="464"/>
                      </a:moveTo>
                      <a:lnTo>
                        <a:pt x="31" y="464"/>
                      </a:lnTo>
                      <a:lnTo>
                        <a:pt x="31" y="32"/>
                      </a:lnTo>
                      <a:lnTo>
                        <a:pt x="673" y="32"/>
                      </a:lnTo>
                      <a:lnTo>
                        <a:pt x="673" y="464"/>
                      </a:lnTo>
                      <a:close/>
                    </a:path>
                  </a:pathLst>
                </a:custGeom>
                <a:solidFill>
                  <a:srgbClr val="49A942"/>
                </a:solidFill>
                <a:ln>
                  <a:solidFill>
                    <a:srgbClr val="49A942"/>
                  </a:solidFill>
                </a:ln>
                <a:extLst/>
              </p:spPr>
              <p:txBody>
                <a:bodyPr vert="horz" wrap="square" lIns="121920" tIns="60960" rIns="121920" bIns="60960" numCol="1" anchor="t" anchorCtr="0" compatLnSpc="1">
                  <a:prstTxWarp prst="textNoShape">
                    <a:avLst/>
                  </a:prstTxWarp>
                </a:bodyPr>
                <a:lstStyle/>
                <a:p>
                  <a:pPr>
                    <a:defRPr/>
                  </a:pPr>
                  <a:endParaRPr lang="en-US" sz="3067" kern="0">
                    <a:solidFill>
                      <a:srgbClr val="333333"/>
                    </a:solidFill>
                    <a:latin typeface="Arial"/>
                  </a:endParaRPr>
                </a:p>
              </p:txBody>
            </p:sp>
          </p:grpSp>
          <p:pic>
            <p:nvPicPr>
              <p:cNvPr id="28" name="Picture 27" descr="Generic Router 2.png"/>
              <p:cNvPicPr>
                <a:picLocks noChangeAspect="1"/>
              </p:cNvPicPr>
              <p:nvPr/>
            </p:nvPicPr>
            <p:blipFill>
              <a:blip r:embed="rId3" cstate="print">
                <a:duotone>
                  <a:schemeClr val="accent1">
                    <a:shade val="45000"/>
                    <a:satMod val="135000"/>
                  </a:schemeClr>
                  <a:prstClr val="white"/>
                </a:duotone>
              </a:blip>
              <a:stretch>
                <a:fillRect/>
              </a:stretch>
            </p:blipFill>
            <p:spPr>
              <a:xfrm>
                <a:off x="2027799" y="3642679"/>
                <a:ext cx="406525" cy="395921"/>
              </a:xfrm>
              <a:prstGeom prst="rect">
                <a:avLst/>
              </a:prstGeom>
            </p:spPr>
          </p:pic>
        </p:grpSp>
        <p:sp>
          <p:nvSpPr>
            <p:cNvPr id="37" name="Freeform 62"/>
            <p:cNvSpPr>
              <a:spLocks noChangeAspect="1" noEditPoints="1"/>
            </p:cNvSpPr>
            <p:nvPr/>
          </p:nvSpPr>
          <p:spPr bwMode="auto">
            <a:xfrm>
              <a:off x="1953213" y="3201664"/>
              <a:ext cx="293451" cy="258041"/>
            </a:xfrm>
            <a:custGeom>
              <a:avLst/>
              <a:gdLst>
                <a:gd name="T0" fmla="*/ 38 w 705"/>
                <a:gd name="T1" fmla="*/ 0 h 579"/>
                <a:gd name="T2" fmla="*/ 31 w 705"/>
                <a:gd name="T3" fmla="*/ 0 h 579"/>
                <a:gd name="T4" fmla="*/ 17 w 705"/>
                <a:gd name="T5" fmla="*/ 6 h 579"/>
                <a:gd name="T6" fmla="*/ 7 w 705"/>
                <a:gd name="T7" fmla="*/ 17 h 579"/>
                <a:gd name="T8" fmla="*/ 0 w 705"/>
                <a:gd name="T9" fmla="*/ 29 h 579"/>
                <a:gd name="T10" fmla="*/ 0 w 705"/>
                <a:gd name="T11" fmla="*/ 457 h 579"/>
                <a:gd name="T12" fmla="*/ 0 w 705"/>
                <a:gd name="T13" fmla="*/ 466 h 579"/>
                <a:gd name="T14" fmla="*/ 7 w 705"/>
                <a:gd name="T15" fmla="*/ 480 h 579"/>
                <a:gd name="T16" fmla="*/ 17 w 705"/>
                <a:gd name="T17" fmla="*/ 489 h 579"/>
                <a:gd name="T18" fmla="*/ 31 w 705"/>
                <a:gd name="T19" fmla="*/ 495 h 579"/>
                <a:gd name="T20" fmla="*/ 279 w 705"/>
                <a:gd name="T21" fmla="*/ 496 h 579"/>
                <a:gd name="T22" fmla="*/ 226 w 705"/>
                <a:gd name="T23" fmla="*/ 522 h 579"/>
                <a:gd name="T24" fmla="*/ 219 w 705"/>
                <a:gd name="T25" fmla="*/ 524 h 579"/>
                <a:gd name="T26" fmla="*/ 210 w 705"/>
                <a:gd name="T27" fmla="*/ 528 h 579"/>
                <a:gd name="T28" fmla="*/ 203 w 705"/>
                <a:gd name="T29" fmla="*/ 535 h 579"/>
                <a:gd name="T30" fmla="*/ 197 w 705"/>
                <a:gd name="T31" fmla="*/ 546 h 579"/>
                <a:gd name="T32" fmla="*/ 197 w 705"/>
                <a:gd name="T33" fmla="*/ 552 h 579"/>
                <a:gd name="T34" fmla="*/ 200 w 705"/>
                <a:gd name="T35" fmla="*/ 563 h 579"/>
                <a:gd name="T36" fmla="*/ 205 w 705"/>
                <a:gd name="T37" fmla="*/ 571 h 579"/>
                <a:gd name="T38" fmla="*/ 215 w 705"/>
                <a:gd name="T39" fmla="*/ 578 h 579"/>
                <a:gd name="T40" fmla="*/ 226 w 705"/>
                <a:gd name="T41" fmla="*/ 579 h 579"/>
                <a:gd name="T42" fmla="*/ 480 w 705"/>
                <a:gd name="T43" fmla="*/ 579 h 579"/>
                <a:gd name="T44" fmla="*/ 491 w 705"/>
                <a:gd name="T45" fmla="*/ 578 h 579"/>
                <a:gd name="T46" fmla="*/ 499 w 705"/>
                <a:gd name="T47" fmla="*/ 571 h 579"/>
                <a:gd name="T48" fmla="*/ 506 w 705"/>
                <a:gd name="T49" fmla="*/ 563 h 579"/>
                <a:gd name="T50" fmla="*/ 507 w 705"/>
                <a:gd name="T51" fmla="*/ 552 h 579"/>
                <a:gd name="T52" fmla="*/ 507 w 705"/>
                <a:gd name="T53" fmla="*/ 546 h 579"/>
                <a:gd name="T54" fmla="*/ 503 w 705"/>
                <a:gd name="T55" fmla="*/ 535 h 579"/>
                <a:gd name="T56" fmla="*/ 495 w 705"/>
                <a:gd name="T57" fmla="*/ 528 h 579"/>
                <a:gd name="T58" fmla="*/ 485 w 705"/>
                <a:gd name="T59" fmla="*/ 524 h 579"/>
                <a:gd name="T60" fmla="*/ 421 w 705"/>
                <a:gd name="T61" fmla="*/ 522 h 579"/>
                <a:gd name="T62" fmla="*/ 667 w 705"/>
                <a:gd name="T63" fmla="*/ 496 h 579"/>
                <a:gd name="T64" fmla="*/ 675 w 705"/>
                <a:gd name="T65" fmla="*/ 495 h 579"/>
                <a:gd name="T66" fmla="*/ 689 w 705"/>
                <a:gd name="T67" fmla="*/ 489 h 579"/>
                <a:gd name="T68" fmla="*/ 698 w 705"/>
                <a:gd name="T69" fmla="*/ 480 h 579"/>
                <a:gd name="T70" fmla="*/ 704 w 705"/>
                <a:gd name="T71" fmla="*/ 466 h 579"/>
                <a:gd name="T72" fmla="*/ 705 w 705"/>
                <a:gd name="T73" fmla="*/ 38 h 579"/>
                <a:gd name="T74" fmla="*/ 704 w 705"/>
                <a:gd name="T75" fmla="*/ 29 h 579"/>
                <a:gd name="T76" fmla="*/ 698 w 705"/>
                <a:gd name="T77" fmla="*/ 17 h 579"/>
                <a:gd name="T78" fmla="*/ 689 w 705"/>
                <a:gd name="T79" fmla="*/ 6 h 579"/>
                <a:gd name="T80" fmla="*/ 675 w 705"/>
                <a:gd name="T81" fmla="*/ 0 h 579"/>
                <a:gd name="T82" fmla="*/ 667 w 705"/>
                <a:gd name="T83" fmla="*/ 0 h 579"/>
                <a:gd name="T84" fmla="*/ 31 w 705"/>
                <a:gd name="T85" fmla="*/ 464 h 579"/>
                <a:gd name="T86" fmla="*/ 673 w 705"/>
                <a:gd name="T87" fmla="*/ 32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5" h="579">
                  <a:moveTo>
                    <a:pt x="667" y="0"/>
                  </a:moveTo>
                  <a:lnTo>
                    <a:pt x="38" y="0"/>
                  </a:lnTo>
                  <a:lnTo>
                    <a:pt x="38" y="0"/>
                  </a:lnTo>
                  <a:lnTo>
                    <a:pt x="31" y="0"/>
                  </a:lnTo>
                  <a:lnTo>
                    <a:pt x="24" y="3"/>
                  </a:lnTo>
                  <a:lnTo>
                    <a:pt x="17" y="6"/>
                  </a:lnTo>
                  <a:lnTo>
                    <a:pt x="12" y="11"/>
                  </a:lnTo>
                  <a:lnTo>
                    <a:pt x="7" y="17"/>
                  </a:lnTo>
                  <a:lnTo>
                    <a:pt x="3" y="22"/>
                  </a:lnTo>
                  <a:lnTo>
                    <a:pt x="0" y="29"/>
                  </a:lnTo>
                  <a:lnTo>
                    <a:pt x="0" y="38"/>
                  </a:lnTo>
                  <a:lnTo>
                    <a:pt x="0" y="457"/>
                  </a:lnTo>
                  <a:lnTo>
                    <a:pt x="0" y="457"/>
                  </a:lnTo>
                  <a:lnTo>
                    <a:pt x="0" y="466"/>
                  </a:lnTo>
                  <a:lnTo>
                    <a:pt x="3" y="473"/>
                  </a:lnTo>
                  <a:lnTo>
                    <a:pt x="7" y="480"/>
                  </a:lnTo>
                  <a:lnTo>
                    <a:pt x="12" y="485"/>
                  </a:lnTo>
                  <a:lnTo>
                    <a:pt x="17" y="489"/>
                  </a:lnTo>
                  <a:lnTo>
                    <a:pt x="24" y="493"/>
                  </a:lnTo>
                  <a:lnTo>
                    <a:pt x="31" y="495"/>
                  </a:lnTo>
                  <a:lnTo>
                    <a:pt x="38" y="496"/>
                  </a:lnTo>
                  <a:lnTo>
                    <a:pt x="279" y="496"/>
                  </a:lnTo>
                  <a:lnTo>
                    <a:pt x="279" y="522"/>
                  </a:lnTo>
                  <a:lnTo>
                    <a:pt x="226" y="522"/>
                  </a:lnTo>
                  <a:lnTo>
                    <a:pt x="226" y="522"/>
                  </a:lnTo>
                  <a:lnTo>
                    <a:pt x="219" y="524"/>
                  </a:lnTo>
                  <a:lnTo>
                    <a:pt x="215" y="525"/>
                  </a:lnTo>
                  <a:lnTo>
                    <a:pt x="210" y="528"/>
                  </a:lnTo>
                  <a:lnTo>
                    <a:pt x="205" y="531"/>
                  </a:lnTo>
                  <a:lnTo>
                    <a:pt x="203" y="535"/>
                  </a:lnTo>
                  <a:lnTo>
                    <a:pt x="200" y="540"/>
                  </a:lnTo>
                  <a:lnTo>
                    <a:pt x="197" y="546"/>
                  </a:lnTo>
                  <a:lnTo>
                    <a:pt x="197" y="552"/>
                  </a:lnTo>
                  <a:lnTo>
                    <a:pt x="197" y="552"/>
                  </a:lnTo>
                  <a:lnTo>
                    <a:pt x="197" y="557"/>
                  </a:lnTo>
                  <a:lnTo>
                    <a:pt x="200" y="563"/>
                  </a:lnTo>
                  <a:lnTo>
                    <a:pt x="203" y="567"/>
                  </a:lnTo>
                  <a:lnTo>
                    <a:pt x="205" y="571"/>
                  </a:lnTo>
                  <a:lnTo>
                    <a:pt x="210" y="575"/>
                  </a:lnTo>
                  <a:lnTo>
                    <a:pt x="215" y="578"/>
                  </a:lnTo>
                  <a:lnTo>
                    <a:pt x="219" y="579"/>
                  </a:lnTo>
                  <a:lnTo>
                    <a:pt x="226" y="579"/>
                  </a:lnTo>
                  <a:lnTo>
                    <a:pt x="480" y="579"/>
                  </a:lnTo>
                  <a:lnTo>
                    <a:pt x="480" y="579"/>
                  </a:lnTo>
                  <a:lnTo>
                    <a:pt x="485" y="579"/>
                  </a:lnTo>
                  <a:lnTo>
                    <a:pt x="491" y="578"/>
                  </a:lnTo>
                  <a:lnTo>
                    <a:pt x="495" y="575"/>
                  </a:lnTo>
                  <a:lnTo>
                    <a:pt x="499" y="571"/>
                  </a:lnTo>
                  <a:lnTo>
                    <a:pt x="503" y="567"/>
                  </a:lnTo>
                  <a:lnTo>
                    <a:pt x="506" y="563"/>
                  </a:lnTo>
                  <a:lnTo>
                    <a:pt x="507" y="557"/>
                  </a:lnTo>
                  <a:lnTo>
                    <a:pt x="507" y="552"/>
                  </a:lnTo>
                  <a:lnTo>
                    <a:pt x="507" y="552"/>
                  </a:lnTo>
                  <a:lnTo>
                    <a:pt x="507" y="546"/>
                  </a:lnTo>
                  <a:lnTo>
                    <a:pt x="506" y="540"/>
                  </a:lnTo>
                  <a:lnTo>
                    <a:pt x="503" y="535"/>
                  </a:lnTo>
                  <a:lnTo>
                    <a:pt x="499" y="531"/>
                  </a:lnTo>
                  <a:lnTo>
                    <a:pt x="495" y="528"/>
                  </a:lnTo>
                  <a:lnTo>
                    <a:pt x="491" y="525"/>
                  </a:lnTo>
                  <a:lnTo>
                    <a:pt x="485" y="524"/>
                  </a:lnTo>
                  <a:lnTo>
                    <a:pt x="480" y="522"/>
                  </a:lnTo>
                  <a:lnTo>
                    <a:pt x="421" y="522"/>
                  </a:lnTo>
                  <a:lnTo>
                    <a:pt x="421" y="496"/>
                  </a:lnTo>
                  <a:lnTo>
                    <a:pt x="667" y="496"/>
                  </a:lnTo>
                  <a:lnTo>
                    <a:pt x="667" y="496"/>
                  </a:lnTo>
                  <a:lnTo>
                    <a:pt x="675" y="495"/>
                  </a:lnTo>
                  <a:lnTo>
                    <a:pt x="682" y="493"/>
                  </a:lnTo>
                  <a:lnTo>
                    <a:pt x="689" y="489"/>
                  </a:lnTo>
                  <a:lnTo>
                    <a:pt x="694" y="485"/>
                  </a:lnTo>
                  <a:lnTo>
                    <a:pt x="698" y="480"/>
                  </a:lnTo>
                  <a:lnTo>
                    <a:pt x="701" y="473"/>
                  </a:lnTo>
                  <a:lnTo>
                    <a:pt x="704" y="466"/>
                  </a:lnTo>
                  <a:lnTo>
                    <a:pt x="705" y="457"/>
                  </a:lnTo>
                  <a:lnTo>
                    <a:pt x="705" y="38"/>
                  </a:lnTo>
                  <a:lnTo>
                    <a:pt x="705" y="38"/>
                  </a:lnTo>
                  <a:lnTo>
                    <a:pt x="704" y="29"/>
                  </a:lnTo>
                  <a:lnTo>
                    <a:pt x="701" y="22"/>
                  </a:lnTo>
                  <a:lnTo>
                    <a:pt x="698" y="17"/>
                  </a:lnTo>
                  <a:lnTo>
                    <a:pt x="694" y="11"/>
                  </a:lnTo>
                  <a:lnTo>
                    <a:pt x="689" y="6"/>
                  </a:lnTo>
                  <a:lnTo>
                    <a:pt x="682" y="3"/>
                  </a:lnTo>
                  <a:lnTo>
                    <a:pt x="675" y="0"/>
                  </a:lnTo>
                  <a:lnTo>
                    <a:pt x="667" y="0"/>
                  </a:lnTo>
                  <a:lnTo>
                    <a:pt x="667" y="0"/>
                  </a:lnTo>
                  <a:close/>
                  <a:moveTo>
                    <a:pt x="673" y="464"/>
                  </a:moveTo>
                  <a:lnTo>
                    <a:pt x="31" y="464"/>
                  </a:lnTo>
                  <a:lnTo>
                    <a:pt x="31" y="32"/>
                  </a:lnTo>
                  <a:lnTo>
                    <a:pt x="673" y="32"/>
                  </a:lnTo>
                  <a:lnTo>
                    <a:pt x="673" y="464"/>
                  </a:lnTo>
                  <a:close/>
                </a:path>
              </a:pathLst>
            </a:custGeom>
            <a:solidFill>
              <a:srgbClr val="49A942"/>
            </a:solidFill>
            <a:ln>
              <a:solidFill>
                <a:srgbClr val="49A942"/>
              </a:solidFill>
            </a:ln>
            <a:extLst/>
          </p:spPr>
          <p:txBody>
            <a:bodyPr vert="horz" wrap="square" lIns="121920" tIns="60960" rIns="121920" bIns="60960" numCol="1" anchor="t" anchorCtr="0" compatLnSpc="1">
              <a:prstTxWarp prst="textNoShape">
                <a:avLst/>
              </a:prstTxWarp>
            </a:bodyPr>
            <a:lstStyle/>
            <a:p>
              <a:pPr>
                <a:defRPr/>
              </a:pPr>
              <a:endParaRPr lang="en-US" sz="3067" kern="0">
                <a:solidFill>
                  <a:srgbClr val="333333"/>
                </a:solidFill>
                <a:latin typeface="Arial"/>
              </a:endParaRPr>
            </a:p>
          </p:txBody>
        </p:sp>
      </p:grpSp>
      <p:pic>
        <p:nvPicPr>
          <p:cNvPr id="3" name="Picture 2"/>
          <p:cNvPicPr>
            <a:picLocks noChangeAspect="1"/>
          </p:cNvPicPr>
          <p:nvPr/>
        </p:nvPicPr>
        <p:blipFill>
          <a:blip r:embed="rId4"/>
          <a:stretch>
            <a:fillRect/>
          </a:stretch>
        </p:blipFill>
        <p:spPr>
          <a:xfrm>
            <a:off x="4243581" y="2067560"/>
            <a:ext cx="335280" cy="335280"/>
          </a:xfrm>
          <a:prstGeom prst="rect">
            <a:avLst/>
          </a:prstGeom>
        </p:spPr>
      </p:pic>
      <p:sp>
        <p:nvSpPr>
          <p:cNvPr id="162" name="Rectangle 161"/>
          <p:cNvSpPr/>
          <p:nvPr/>
        </p:nvSpPr>
        <p:spPr>
          <a:xfrm>
            <a:off x="11592985" y="6280445"/>
            <a:ext cx="2584704" cy="39728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33" dirty="0"/>
              <a:t>Host + Hypervisor    </a:t>
            </a:r>
            <a:endParaRPr lang="en-US" sz="1333" dirty="0"/>
          </a:p>
        </p:txBody>
      </p:sp>
      <p:sp>
        <p:nvSpPr>
          <p:cNvPr id="161" name="Rectangle 160"/>
          <p:cNvSpPr/>
          <p:nvPr/>
        </p:nvSpPr>
        <p:spPr>
          <a:xfrm>
            <a:off x="2131993" y="6181344"/>
            <a:ext cx="2584704" cy="413913"/>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33" dirty="0"/>
              <a:t>Host + Hypervisor    </a:t>
            </a:r>
            <a:endParaRPr lang="en-US" sz="1333" dirty="0"/>
          </a:p>
        </p:txBody>
      </p:sp>
      <p:cxnSp>
        <p:nvCxnSpPr>
          <p:cNvPr id="61" name="Straight Connector 60"/>
          <p:cNvCxnSpPr/>
          <p:nvPr/>
        </p:nvCxnSpPr>
        <p:spPr>
          <a:xfrm flipV="1">
            <a:off x="8792472" y="2284791"/>
            <a:ext cx="2458499" cy="26611"/>
          </a:xfrm>
          <a:prstGeom prst="line">
            <a:avLst/>
          </a:prstGeom>
          <a:ln>
            <a:solidFill>
              <a:srgbClr val="666666"/>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z="4400" dirty="0" smtClean="0"/>
              <a:t>FEATURE: DISTRIBUTED SECURITY POLICY</a:t>
            </a:r>
            <a:endParaRPr lang="en-US" sz="4400" dirty="0"/>
          </a:p>
        </p:txBody>
      </p:sp>
      <p:grpSp>
        <p:nvGrpSpPr>
          <p:cNvPr id="47" name="Group 46"/>
          <p:cNvGrpSpPr/>
          <p:nvPr/>
        </p:nvGrpSpPr>
        <p:grpSpPr>
          <a:xfrm>
            <a:off x="6364023" y="1832232"/>
            <a:ext cx="2274064" cy="1344040"/>
            <a:chOff x="3733674" y="2671844"/>
            <a:chExt cx="1421290" cy="838661"/>
          </a:xfrm>
        </p:grpSpPr>
        <p:grpSp>
          <p:nvGrpSpPr>
            <p:cNvPr id="30" name="Group 29"/>
            <p:cNvGrpSpPr/>
            <p:nvPr/>
          </p:nvGrpSpPr>
          <p:grpSpPr>
            <a:xfrm>
              <a:off x="3733674" y="2671844"/>
              <a:ext cx="1280292" cy="838602"/>
              <a:chOff x="660274" y="3586244"/>
              <a:chExt cx="1280292" cy="838602"/>
            </a:xfrm>
          </p:grpSpPr>
          <p:grpSp>
            <p:nvGrpSpPr>
              <p:cNvPr id="31" name="Group 8"/>
              <p:cNvGrpSpPr/>
              <p:nvPr/>
            </p:nvGrpSpPr>
            <p:grpSpPr>
              <a:xfrm>
                <a:off x="959249" y="3586244"/>
                <a:ext cx="981317" cy="838602"/>
                <a:chOff x="6564171" y="5111540"/>
                <a:chExt cx="474779" cy="381138"/>
              </a:xfrm>
            </p:grpSpPr>
            <p:sp>
              <p:nvSpPr>
                <p:cNvPr id="34" name="TextBox 33"/>
                <p:cNvSpPr txBox="1"/>
                <p:nvPr/>
              </p:nvSpPr>
              <p:spPr bwMode="auto">
                <a:xfrm>
                  <a:off x="6638271" y="5111540"/>
                  <a:ext cx="400679" cy="200055"/>
                </a:xfrm>
                <a:prstGeom prst="rect">
                  <a:avLst/>
                </a:prstGeom>
                <a:noFill/>
                <a:ln>
                  <a:noFill/>
                </a:ln>
              </p:spPr>
              <p:txBody>
                <a:bodyPr wrap="square" lIns="0" rIns="0">
                  <a:noAutofit/>
                </a:bodyPr>
                <a:lstStyle/>
                <a:p>
                  <a:pPr algn="ctr">
                    <a:defRPr/>
                  </a:pPr>
                  <a:r>
                    <a:rPr lang="en-US" sz="1333" kern="0" dirty="0">
                      <a:latin typeface="Arial"/>
                    </a:rPr>
                    <a:t>VIRTUAL NETWORK BLUE</a:t>
                  </a:r>
                  <a:endParaRPr lang="en-US" sz="1333" kern="0" dirty="0">
                    <a:latin typeface="Arial"/>
                  </a:endParaRPr>
                </a:p>
              </p:txBody>
            </p:sp>
            <p:sp>
              <p:nvSpPr>
                <p:cNvPr id="35" name="Freeform 62"/>
                <p:cNvSpPr>
                  <a:spLocks noChangeAspect="1" noEditPoints="1"/>
                </p:cNvSpPr>
                <p:nvPr/>
              </p:nvSpPr>
              <p:spPr bwMode="auto">
                <a:xfrm>
                  <a:off x="6564171" y="5375401"/>
                  <a:ext cx="141977" cy="117277"/>
                </a:xfrm>
                <a:custGeom>
                  <a:avLst/>
                  <a:gdLst>
                    <a:gd name="T0" fmla="*/ 38 w 705"/>
                    <a:gd name="T1" fmla="*/ 0 h 579"/>
                    <a:gd name="T2" fmla="*/ 31 w 705"/>
                    <a:gd name="T3" fmla="*/ 0 h 579"/>
                    <a:gd name="T4" fmla="*/ 17 w 705"/>
                    <a:gd name="T5" fmla="*/ 6 h 579"/>
                    <a:gd name="T6" fmla="*/ 7 w 705"/>
                    <a:gd name="T7" fmla="*/ 17 h 579"/>
                    <a:gd name="T8" fmla="*/ 0 w 705"/>
                    <a:gd name="T9" fmla="*/ 29 h 579"/>
                    <a:gd name="T10" fmla="*/ 0 w 705"/>
                    <a:gd name="T11" fmla="*/ 457 h 579"/>
                    <a:gd name="T12" fmla="*/ 0 w 705"/>
                    <a:gd name="T13" fmla="*/ 466 h 579"/>
                    <a:gd name="T14" fmla="*/ 7 w 705"/>
                    <a:gd name="T15" fmla="*/ 480 h 579"/>
                    <a:gd name="T16" fmla="*/ 17 w 705"/>
                    <a:gd name="T17" fmla="*/ 489 h 579"/>
                    <a:gd name="T18" fmla="*/ 31 w 705"/>
                    <a:gd name="T19" fmla="*/ 495 h 579"/>
                    <a:gd name="T20" fmla="*/ 279 w 705"/>
                    <a:gd name="T21" fmla="*/ 496 h 579"/>
                    <a:gd name="T22" fmla="*/ 226 w 705"/>
                    <a:gd name="T23" fmla="*/ 522 h 579"/>
                    <a:gd name="T24" fmla="*/ 219 w 705"/>
                    <a:gd name="T25" fmla="*/ 524 h 579"/>
                    <a:gd name="T26" fmla="*/ 210 w 705"/>
                    <a:gd name="T27" fmla="*/ 528 h 579"/>
                    <a:gd name="T28" fmla="*/ 203 w 705"/>
                    <a:gd name="T29" fmla="*/ 535 h 579"/>
                    <a:gd name="T30" fmla="*/ 197 w 705"/>
                    <a:gd name="T31" fmla="*/ 546 h 579"/>
                    <a:gd name="T32" fmla="*/ 197 w 705"/>
                    <a:gd name="T33" fmla="*/ 552 h 579"/>
                    <a:gd name="T34" fmla="*/ 200 w 705"/>
                    <a:gd name="T35" fmla="*/ 563 h 579"/>
                    <a:gd name="T36" fmla="*/ 205 w 705"/>
                    <a:gd name="T37" fmla="*/ 571 h 579"/>
                    <a:gd name="T38" fmla="*/ 215 w 705"/>
                    <a:gd name="T39" fmla="*/ 578 h 579"/>
                    <a:gd name="T40" fmla="*/ 226 w 705"/>
                    <a:gd name="T41" fmla="*/ 579 h 579"/>
                    <a:gd name="T42" fmla="*/ 480 w 705"/>
                    <a:gd name="T43" fmla="*/ 579 h 579"/>
                    <a:gd name="T44" fmla="*/ 491 w 705"/>
                    <a:gd name="T45" fmla="*/ 578 h 579"/>
                    <a:gd name="T46" fmla="*/ 499 w 705"/>
                    <a:gd name="T47" fmla="*/ 571 h 579"/>
                    <a:gd name="T48" fmla="*/ 506 w 705"/>
                    <a:gd name="T49" fmla="*/ 563 h 579"/>
                    <a:gd name="T50" fmla="*/ 507 w 705"/>
                    <a:gd name="T51" fmla="*/ 552 h 579"/>
                    <a:gd name="T52" fmla="*/ 507 w 705"/>
                    <a:gd name="T53" fmla="*/ 546 h 579"/>
                    <a:gd name="T54" fmla="*/ 503 w 705"/>
                    <a:gd name="T55" fmla="*/ 535 h 579"/>
                    <a:gd name="T56" fmla="*/ 495 w 705"/>
                    <a:gd name="T57" fmla="*/ 528 h 579"/>
                    <a:gd name="T58" fmla="*/ 485 w 705"/>
                    <a:gd name="T59" fmla="*/ 524 h 579"/>
                    <a:gd name="T60" fmla="*/ 421 w 705"/>
                    <a:gd name="T61" fmla="*/ 522 h 579"/>
                    <a:gd name="T62" fmla="*/ 667 w 705"/>
                    <a:gd name="T63" fmla="*/ 496 h 579"/>
                    <a:gd name="T64" fmla="*/ 675 w 705"/>
                    <a:gd name="T65" fmla="*/ 495 h 579"/>
                    <a:gd name="T66" fmla="*/ 689 w 705"/>
                    <a:gd name="T67" fmla="*/ 489 h 579"/>
                    <a:gd name="T68" fmla="*/ 698 w 705"/>
                    <a:gd name="T69" fmla="*/ 480 h 579"/>
                    <a:gd name="T70" fmla="*/ 704 w 705"/>
                    <a:gd name="T71" fmla="*/ 466 h 579"/>
                    <a:gd name="T72" fmla="*/ 705 w 705"/>
                    <a:gd name="T73" fmla="*/ 38 h 579"/>
                    <a:gd name="T74" fmla="*/ 704 w 705"/>
                    <a:gd name="T75" fmla="*/ 29 h 579"/>
                    <a:gd name="T76" fmla="*/ 698 w 705"/>
                    <a:gd name="T77" fmla="*/ 17 h 579"/>
                    <a:gd name="T78" fmla="*/ 689 w 705"/>
                    <a:gd name="T79" fmla="*/ 6 h 579"/>
                    <a:gd name="T80" fmla="*/ 675 w 705"/>
                    <a:gd name="T81" fmla="*/ 0 h 579"/>
                    <a:gd name="T82" fmla="*/ 667 w 705"/>
                    <a:gd name="T83" fmla="*/ 0 h 579"/>
                    <a:gd name="T84" fmla="*/ 31 w 705"/>
                    <a:gd name="T85" fmla="*/ 464 h 579"/>
                    <a:gd name="T86" fmla="*/ 673 w 705"/>
                    <a:gd name="T87" fmla="*/ 32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5" h="579">
                      <a:moveTo>
                        <a:pt x="667" y="0"/>
                      </a:moveTo>
                      <a:lnTo>
                        <a:pt x="38" y="0"/>
                      </a:lnTo>
                      <a:lnTo>
                        <a:pt x="38" y="0"/>
                      </a:lnTo>
                      <a:lnTo>
                        <a:pt x="31" y="0"/>
                      </a:lnTo>
                      <a:lnTo>
                        <a:pt x="24" y="3"/>
                      </a:lnTo>
                      <a:lnTo>
                        <a:pt x="17" y="6"/>
                      </a:lnTo>
                      <a:lnTo>
                        <a:pt x="12" y="11"/>
                      </a:lnTo>
                      <a:lnTo>
                        <a:pt x="7" y="17"/>
                      </a:lnTo>
                      <a:lnTo>
                        <a:pt x="3" y="22"/>
                      </a:lnTo>
                      <a:lnTo>
                        <a:pt x="0" y="29"/>
                      </a:lnTo>
                      <a:lnTo>
                        <a:pt x="0" y="38"/>
                      </a:lnTo>
                      <a:lnTo>
                        <a:pt x="0" y="457"/>
                      </a:lnTo>
                      <a:lnTo>
                        <a:pt x="0" y="457"/>
                      </a:lnTo>
                      <a:lnTo>
                        <a:pt x="0" y="466"/>
                      </a:lnTo>
                      <a:lnTo>
                        <a:pt x="3" y="473"/>
                      </a:lnTo>
                      <a:lnTo>
                        <a:pt x="7" y="480"/>
                      </a:lnTo>
                      <a:lnTo>
                        <a:pt x="12" y="485"/>
                      </a:lnTo>
                      <a:lnTo>
                        <a:pt x="17" y="489"/>
                      </a:lnTo>
                      <a:lnTo>
                        <a:pt x="24" y="493"/>
                      </a:lnTo>
                      <a:lnTo>
                        <a:pt x="31" y="495"/>
                      </a:lnTo>
                      <a:lnTo>
                        <a:pt x="38" y="496"/>
                      </a:lnTo>
                      <a:lnTo>
                        <a:pt x="279" y="496"/>
                      </a:lnTo>
                      <a:lnTo>
                        <a:pt x="279" y="522"/>
                      </a:lnTo>
                      <a:lnTo>
                        <a:pt x="226" y="522"/>
                      </a:lnTo>
                      <a:lnTo>
                        <a:pt x="226" y="522"/>
                      </a:lnTo>
                      <a:lnTo>
                        <a:pt x="219" y="524"/>
                      </a:lnTo>
                      <a:lnTo>
                        <a:pt x="215" y="525"/>
                      </a:lnTo>
                      <a:lnTo>
                        <a:pt x="210" y="528"/>
                      </a:lnTo>
                      <a:lnTo>
                        <a:pt x="205" y="531"/>
                      </a:lnTo>
                      <a:lnTo>
                        <a:pt x="203" y="535"/>
                      </a:lnTo>
                      <a:lnTo>
                        <a:pt x="200" y="540"/>
                      </a:lnTo>
                      <a:lnTo>
                        <a:pt x="197" y="546"/>
                      </a:lnTo>
                      <a:lnTo>
                        <a:pt x="197" y="552"/>
                      </a:lnTo>
                      <a:lnTo>
                        <a:pt x="197" y="552"/>
                      </a:lnTo>
                      <a:lnTo>
                        <a:pt x="197" y="557"/>
                      </a:lnTo>
                      <a:lnTo>
                        <a:pt x="200" y="563"/>
                      </a:lnTo>
                      <a:lnTo>
                        <a:pt x="203" y="567"/>
                      </a:lnTo>
                      <a:lnTo>
                        <a:pt x="205" y="571"/>
                      </a:lnTo>
                      <a:lnTo>
                        <a:pt x="210" y="575"/>
                      </a:lnTo>
                      <a:lnTo>
                        <a:pt x="215" y="578"/>
                      </a:lnTo>
                      <a:lnTo>
                        <a:pt x="219" y="579"/>
                      </a:lnTo>
                      <a:lnTo>
                        <a:pt x="226" y="579"/>
                      </a:lnTo>
                      <a:lnTo>
                        <a:pt x="480" y="579"/>
                      </a:lnTo>
                      <a:lnTo>
                        <a:pt x="480" y="579"/>
                      </a:lnTo>
                      <a:lnTo>
                        <a:pt x="485" y="579"/>
                      </a:lnTo>
                      <a:lnTo>
                        <a:pt x="491" y="578"/>
                      </a:lnTo>
                      <a:lnTo>
                        <a:pt x="495" y="575"/>
                      </a:lnTo>
                      <a:lnTo>
                        <a:pt x="499" y="571"/>
                      </a:lnTo>
                      <a:lnTo>
                        <a:pt x="503" y="567"/>
                      </a:lnTo>
                      <a:lnTo>
                        <a:pt x="506" y="563"/>
                      </a:lnTo>
                      <a:lnTo>
                        <a:pt x="507" y="557"/>
                      </a:lnTo>
                      <a:lnTo>
                        <a:pt x="507" y="552"/>
                      </a:lnTo>
                      <a:lnTo>
                        <a:pt x="507" y="552"/>
                      </a:lnTo>
                      <a:lnTo>
                        <a:pt x="507" y="546"/>
                      </a:lnTo>
                      <a:lnTo>
                        <a:pt x="506" y="540"/>
                      </a:lnTo>
                      <a:lnTo>
                        <a:pt x="503" y="535"/>
                      </a:lnTo>
                      <a:lnTo>
                        <a:pt x="499" y="531"/>
                      </a:lnTo>
                      <a:lnTo>
                        <a:pt x="495" y="528"/>
                      </a:lnTo>
                      <a:lnTo>
                        <a:pt x="491" y="525"/>
                      </a:lnTo>
                      <a:lnTo>
                        <a:pt x="485" y="524"/>
                      </a:lnTo>
                      <a:lnTo>
                        <a:pt x="480" y="522"/>
                      </a:lnTo>
                      <a:lnTo>
                        <a:pt x="421" y="522"/>
                      </a:lnTo>
                      <a:lnTo>
                        <a:pt x="421" y="496"/>
                      </a:lnTo>
                      <a:lnTo>
                        <a:pt x="667" y="496"/>
                      </a:lnTo>
                      <a:lnTo>
                        <a:pt x="667" y="496"/>
                      </a:lnTo>
                      <a:lnTo>
                        <a:pt x="675" y="495"/>
                      </a:lnTo>
                      <a:lnTo>
                        <a:pt x="682" y="493"/>
                      </a:lnTo>
                      <a:lnTo>
                        <a:pt x="689" y="489"/>
                      </a:lnTo>
                      <a:lnTo>
                        <a:pt x="694" y="485"/>
                      </a:lnTo>
                      <a:lnTo>
                        <a:pt x="698" y="480"/>
                      </a:lnTo>
                      <a:lnTo>
                        <a:pt x="701" y="473"/>
                      </a:lnTo>
                      <a:lnTo>
                        <a:pt x="704" y="466"/>
                      </a:lnTo>
                      <a:lnTo>
                        <a:pt x="705" y="457"/>
                      </a:lnTo>
                      <a:lnTo>
                        <a:pt x="705" y="38"/>
                      </a:lnTo>
                      <a:lnTo>
                        <a:pt x="705" y="38"/>
                      </a:lnTo>
                      <a:lnTo>
                        <a:pt x="704" y="29"/>
                      </a:lnTo>
                      <a:lnTo>
                        <a:pt x="701" y="22"/>
                      </a:lnTo>
                      <a:lnTo>
                        <a:pt x="698" y="17"/>
                      </a:lnTo>
                      <a:lnTo>
                        <a:pt x="694" y="11"/>
                      </a:lnTo>
                      <a:lnTo>
                        <a:pt x="689" y="6"/>
                      </a:lnTo>
                      <a:lnTo>
                        <a:pt x="682" y="3"/>
                      </a:lnTo>
                      <a:lnTo>
                        <a:pt x="675" y="0"/>
                      </a:lnTo>
                      <a:lnTo>
                        <a:pt x="667" y="0"/>
                      </a:lnTo>
                      <a:lnTo>
                        <a:pt x="667" y="0"/>
                      </a:lnTo>
                      <a:close/>
                      <a:moveTo>
                        <a:pt x="673" y="464"/>
                      </a:moveTo>
                      <a:lnTo>
                        <a:pt x="31" y="464"/>
                      </a:lnTo>
                      <a:lnTo>
                        <a:pt x="31" y="32"/>
                      </a:lnTo>
                      <a:lnTo>
                        <a:pt x="673" y="32"/>
                      </a:lnTo>
                      <a:lnTo>
                        <a:pt x="673" y="464"/>
                      </a:lnTo>
                      <a:close/>
                    </a:path>
                  </a:pathLst>
                </a:custGeom>
                <a:solidFill>
                  <a:srgbClr val="0067AC"/>
                </a:solidFill>
                <a:ln>
                  <a:solidFill>
                    <a:srgbClr val="0067AC"/>
                  </a:solidFill>
                </a:ln>
                <a:extLst/>
              </p:spPr>
              <p:txBody>
                <a:bodyPr vert="horz" wrap="square" lIns="121920" tIns="60960" rIns="121920" bIns="60960" numCol="1" anchor="t" anchorCtr="0" compatLnSpc="1">
                  <a:prstTxWarp prst="textNoShape">
                    <a:avLst/>
                  </a:prstTxWarp>
                </a:bodyPr>
                <a:lstStyle/>
                <a:p>
                  <a:pPr>
                    <a:defRPr/>
                  </a:pPr>
                  <a:endParaRPr lang="en-US" sz="3067" kern="0">
                    <a:solidFill>
                      <a:srgbClr val="333333"/>
                    </a:solidFill>
                    <a:latin typeface="Arial"/>
                  </a:endParaRPr>
                </a:p>
              </p:txBody>
            </p:sp>
            <p:sp>
              <p:nvSpPr>
                <p:cNvPr id="36" name="Freeform 62"/>
                <p:cNvSpPr>
                  <a:spLocks noChangeAspect="1" noEditPoints="1"/>
                </p:cNvSpPr>
                <p:nvPr/>
              </p:nvSpPr>
              <p:spPr bwMode="auto">
                <a:xfrm>
                  <a:off x="6768574" y="5375401"/>
                  <a:ext cx="141977" cy="117277"/>
                </a:xfrm>
                <a:custGeom>
                  <a:avLst/>
                  <a:gdLst>
                    <a:gd name="T0" fmla="*/ 38 w 705"/>
                    <a:gd name="T1" fmla="*/ 0 h 579"/>
                    <a:gd name="T2" fmla="*/ 31 w 705"/>
                    <a:gd name="T3" fmla="*/ 0 h 579"/>
                    <a:gd name="T4" fmla="*/ 17 w 705"/>
                    <a:gd name="T5" fmla="*/ 6 h 579"/>
                    <a:gd name="T6" fmla="*/ 7 w 705"/>
                    <a:gd name="T7" fmla="*/ 17 h 579"/>
                    <a:gd name="T8" fmla="*/ 0 w 705"/>
                    <a:gd name="T9" fmla="*/ 29 h 579"/>
                    <a:gd name="T10" fmla="*/ 0 w 705"/>
                    <a:gd name="T11" fmla="*/ 457 h 579"/>
                    <a:gd name="T12" fmla="*/ 0 w 705"/>
                    <a:gd name="T13" fmla="*/ 466 h 579"/>
                    <a:gd name="T14" fmla="*/ 7 w 705"/>
                    <a:gd name="T15" fmla="*/ 480 h 579"/>
                    <a:gd name="T16" fmla="*/ 17 w 705"/>
                    <a:gd name="T17" fmla="*/ 489 h 579"/>
                    <a:gd name="T18" fmla="*/ 31 w 705"/>
                    <a:gd name="T19" fmla="*/ 495 h 579"/>
                    <a:gd name="T20" fmla="*/ 279 w 705"/>
                    <a:gd name="T21" fmla="*/ 496 h 579"/>
                    <a:gd name="T22" fmla="*/ 226 w 705"/>
                    <a:gd name="T23" fmla="*/ 522 h 579"/>
                    <a:gd name="T24" fmla="*/ 219 w 705"/>
                    <a:gd name="T25" fmla="*/ 524 h 579"/>
                    <a:gd name="T26" fmla="*/ 210 w 705"/>
                    <a:gd name="T27" fmla="*/ 528 h 579"/>
                    <a:gd name="T28" fmla="*/ 203 w 705"/>
                    <a:gd name="T29" fmla="*/ 535 h 579"/>
                    <a:gd name="T30" fmla="*/ 197 w 705"/>
                    <a:gd name="T31" fmla="*/ 546 h 579"/>
                    <a:gd name="T32" fmla="*/ 197 w 705"/>
                    <a:gd name="T33" fmla="*/ 552 h 579"/>
                    <a:gd name="T34" fmla="*/ 200 w 705"/>
                    <a:gd name="T35" fmla="*/ 563 h 579"/>
                    <a:gd name="T36" fmla="*/ 205 w 705"/>
                    <a:gd name="T37" fmla="*/ 571 h 579"/>
                    <a:gd name="T38" fmla="*/ 215 w 705"/>
                    <a:gd name="T39" fmla="*/ 578 h 579"/>
                    <a:gd name="T40" fmla="*/ 226 w 705"/>
                    <a:gd name="T41" fmla="*/ 579 h 579"/>
                    <a:gd name="T42" fmla="*/ 480 w 705"/>
                    <a:gd name="T43" fmla="*/ 579 h 579"/>
                    <a:gd name="T44" fmla="*/ 491 w 705"/>
                    <a:gd name="T45" fmla="*/ 578 h 579"/>
                    <a:gd name="T46" fmla="*/ 499 w 705"/>
                    <a:gd name="T47" fmla="*/ 571 h 579"/>
                    <a:gd name="T48" fmla="*/ 506 w 705"/>
                    <a:gd name="T49" fmla="*/ 563 h 579"/>
                    <a:gd name="T50" fmla="*/ 507 w 705"/>
                    <a:gd name="T51" fmla="*/ 552 h 579"/>
                    <a:gd name="T52" fmla="*/ 507 w 705"/>
                    <a:gd name="T53" fmla="*/ 546 h 579"/>
                    <a:gd name="T54" fmla="*/ 503 w 705"/>
                    <a:gd name="T55" fmla="*/ 535 h 579"/>
                    <a:gd name="T56" fmla="*/ 495 w 705"/>
                    <a:gd name="T57" fmla="*/ 528 h 579"/>
                    <a:gd name="T58" fmla="*/ 485 w 705"/>
                    <a:gd name="T59" fmla="*/ 524 h 579"/>
                    <a:gd name="T60" fmla="*/ 421 w 705"/>
                    <a:gd name="T61" fmla="*/ 522 h 579"/>
                    <a:gd name="T62" fmla="*/ 667 w 705"/>
                    <a:gd name="T63" fmla="*/ 496 h 579"/>
                    <a:gd name="T64" fmla="*/ 675 w 705"/>
                    <a:gd name="T65" fmla="*/ 495 h 579"/>
                    <a:gd name="T66" fmla="*/ 689 w 705"/>
                    <a:gd name="T67" fmla="*/ 489 h 579"/>
                    <a:gd name="T68" fmla="*/ 698 w 705"/>
                    <a:gd name="T69" fmla="*/ 480 h 579"/>
                    <a:gd name="T70" fmla="*/ 704 w 705"/>
                    <a:gd name="T71" fmla="*/ 466 h 579"/>
                    <a:gd name="T72" fmla="*/ 705 w 705"/>
                    <a:gd name="T73" fmla="*/ 38 h 579"/>
                    <a:gd name="T74" fmla="*/ 704 w 705"/>
                    <a:gd name="T75" fmla="*/ 29 h 579"/>
                    <a:gd name="T76" fmla="*/ 698 w 705"/>
                    <a:gd name="T77" fmla="*/ 17 h 579"/>
                    <a:gd name="T78" fmla="*/ 689 w 705"/>
                    <a:gd name="T79" fmla="*/ 6 h 579"/>
                    <a:gd name="T80" fmla="*/ 675 w 705"/>
                    <a:gd name="T81" fmla="*/ 0 h 579"/>
                    <a:gd name="T82" fmla="*/ 667 w 705"/>
                    <a:gd name="T83" fmla="*/ 0 h 579"/>
                    <a:gd name="T84" fmla="*/ 31 w 705"/>
                    <a:gd name="T85" fmla="*/ 464 h 579"/>
                    <a:gd name="T86" fmla="*/ 673 w 705"/>
                    <a:gd name="T87" fmla="*/ 32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5" h="579">
                      <a:moveTo>
                        <a:pt x="667" y="0"/>
                      </a:moveTo>
                      <a:lnTo>
                        <a:pt x="38" y="0"/>
                      </a:lnTo>
                      <a:lnTo>
                        <a:pt x="38" y="0"/>
                      </a:lnTo>
                      <a:lnTo>
                        <a:pt x="31" y="0"/>
                      </a:lnTo>
                      <a:lnTo>
                        <a:pt x="24" y="3"/>
                      </a:lnTo>
                      <a:lnTo>
                        <a:pt x="17" y="6"/>
                      </a:lnTo>
                      <a:lnTo>
                        <a:pt x="12" y="11"/>
                      </a:lnTo>
                      <a:lnTo>
                        <a:pt x="7" y="17"/>
                      </a:lnTo>
                      <a:lnTo>
                        <a:pt x="3" y="22"/>
                      </a:lnTo>
                      <a:lnTo>
                        <a:pt x="0" y="29"/>
                      </a:lnTo>
                      <a:lnTo>
                        <a:pt x="0" y="38"/>
                      </a:lnTo>
                      <a:lnTo>
                        <a:pt x="0" y="457"/>
                      </a:lnTo>
                      <a:lnTo>
                        <a:pt x="0" y="457"/>
                      </a:lnTo>
                      <a:lnTo>
                        <a:pt x="0" y="466"/>
                      </a:lnTo>
                      <a:lnTo>
                        <a:pt x="3" y="473"/>
                      </a:lnTo>
                      <a:lnTo>
                        <a:pt x="7" y="480"/>
                      </a:lnTo>
                      <a:lnTo>
                        <a:pt x="12" y="485"/>
                      </a:lnTo>
                      <a:lnTo>
                        <a:pt x="17" y="489"/>
                      </a:lnTo>
                      <a:lnTo>
                        <a:pt x="24" y="493"/>
                      </a:lnTo>
                      <a:lnTo>
                        <a:pt x="31" y="495"/>
                      </a:lnTo>
                      <a:lnTo>
                        <a:pt x="38" y="496"/>
                      </a:lnTo>
                      <a:lnTo>
                        <a:pt x="279" y="496"/>
                      </a:lnTo>
                      <a:lnTo>
                        <a:pt x="279" y="522"/>
                      </a:lnTo>
                      <a:lnTo>
                        <a:pt x="226" y="522"/>
                      </a:lnTo>
                      <a:lnTo>
                        <a:pt x="226" y="522"/>
                      </a:lnTo>
                      <a:lnTo>
                        <a:pt x="219" y="524"/>
                      </a:lnTo>
                      <a:lnTo>
                        <a:pt x="215" y="525"/>
                      </a:lnTo>
                      <a:lnTo>
                        <a:pt x="210" y="528"/>
                      </a:lnTo>
                      <a:lnTo>
                        <a:pt x="205" y="531"/>
                      </a:lnTo>
                      <a:lnTo>
                        <a:pt x="203" y="535"/>
                      </a:lnTo>
                      <a:lnTo>
                        <a:pt x="200" y="540"/>
                      </a:lnTo>
                      <a:lnTo>
                        <a:pt x="197" y="546"/>
                      </a:lnTo>
                      <a:lnTo>
                        <a:pt x="197" y="552"/>
                      </a:lnTo>
                      <a:lnTo>
                        <a:pt x="197" y="552"/>
                      </a:lnTo>
                      <a:lnTo>
                        <a:pt x="197" y="557"/>
                      </a:lnTo>
                      <a:lnTo>
                        <a:pt x="200" y="563"/>
                      </a:lnTo>
                      <a:lnTo>
                        <a:pt x="203" y="567"/>
                      </a:lnTo>
                      <a:lnTo>
                        <a:pt x="205" y="571"/>
                      </a:lnTo>
                      <a:lnTo>
                        <a:pt x="210" y="575"/>
                      </a:lnTo>
                      <a:lnTo>
                        <a:pt x="215" y="578"/>
                      </a:lnTo>
                      <a:lnTo>
                        <a:pt x="219" y="579"/>
                      </a:lnTo>
                      <a:lnTo>
                        <a:pt x="226" y="579"/>
                      </a:lnTo>
                      <a:lnTo>
                        <a:pt x="480" y="579"/>
                      </a:lnTo>
                      <a:lnTo>
                        <a:pt x="480" y="579"/>
                      </a:lnTo>
                      <a:lnTo>
                        <a:pt x="485" y="579"/>
                      </a:lnTo>
                      <a:lnTo>
                        <a:pt x="491" y="578"/>
                      </a:lnTo>
                      <a:lnTo>
                        <a:pt x="495" y="575"/>
                      </a:lnTo>
                      <a:lnTo>
                        <a:pt x="499" y="571"/>
                      </a:lnTo>
                      <a:lnTo>
                        <a:pt x="503" y="567"/>
                      </a:lnTo>
                      <a:lnTo>
                        <a:pt x="506" y="563"/>
                      </a:lnTo>
                      <a:lnTo>
                        <a:pt x="507" y="557"/>
                      </a:lnTo>
                      <a:lnTo>
                        <a:pt x="507" y="552"/>
                      </a:lnTo>
                      <a:lnTo>
                        <a:pt x="507" y="552"/>
                      </a:lnTo>
                      <a:lnTo>
                        <a:pt x="507" y="546"/>
                      </a:lnTo>
                      <a:lnTo>
                        <a:pt x="506" y="540"/>
                      </a:lnTo>
                      <a:lnTo>
                        <a:pt x="503" y="535"/>
                      </a:lnTo>
                      <a:lnTo>
                        <a:pt x="499" y="531"/>
                      </a:lnTo>
                      <a:lnTo>
                        <a:pt x="495" y="528"/>
                      </a:lnTo>
                      <a:lnTo>
                        <a:pt x="491" y="525"/>
                      </a:lnTo>
                      <a:lnTo>
                        <a:pt x="485" y="524"/>
                      </a:lnTo>
                      <a:lnTo>
                        <a:pt x="480" y="522"/>
                      </a:lnTo>
                      <a:lnTo>
                        <a:pt x="421" y="522"/>
                      </a:lnTo>
                      <a:lnTo>
                        <a:pt x="421" y="496"/>
                      </a:lnTo>
                      <a:lnTo>
                        <a:pt x="667" y="496"/>
                      </a:lnTo>
                      <a:lnTo>
                        <a:pt x="667" y="496"/>
                      </a:lnTo>
                      <a:lnTo>
                        <a:pt x="675" y="495"/>
                      </a:lnTo>
                      <a:lnTo>
                        <a:pt x="682" y="493"/>
                      </a:lnTo>
                      <a:lnTo>
                        <a:pt x="689" y="489"/>
                      </a:lnTo>
                      <a:lnTo>
                        <a:pt x="694" y="485"/>
                      </a:lnTo>
                      <a:lnTo>
                        <a:pt x="698" y="480"/>
                      </a:lnTo>
                      <a:lnTo>
                        <a:pt x="701" y="473"/>
                      </a:lnTo>
                      <a:lnTo>
                        <a:pt x="704" y="466"/>
                      </a:lnTo>
                      <a:lnTo>
                        <a:pt x="705" y="457"/>
                      </a:lnTo>
                      <a:lnTo>
                        <a:pt x="705" y="38"/>
                      </a:lnTo>
                      <a:lnTo>
                        <a:pt x="705" y="38"/>
                      </a:lnTo>
                      <a:lnTo>
                        <a:pt x="704" y="29"/>
                      </a:lnTo>
                      <a:lnTo>
                        <a:pt x="701" y="22"/>
                      </a:lnTo>
                      <a:lnTo>
                        <a:pt x="698" y="17"/>
                      </a:lnTo>
                      <a:lnTo>
                        <a:pt x="694" y="11"/>
                      </a:lnTo>
                      <a:lnTo>
                        <a:pt x="689" y="6"/>
                      </a:lnTo>
                      <a:lnTo>
                        <a:pt x="682" y="3"/>
                      </a:lnTo>
                      <a:lnTo>
                        <a:pt x="675" y="0"/>
                      </a:lnTo>
                      <a:lnTo>
                        <a:pt x="667" y="0"/>
                      </a:lnTo>
                      <a:lnTo>
                        <a:pt x="667" y="0"/>
                      </a:lnTo>
                      <a:close/>
                      <a:moveTo>
                        <a:pt x="673" y="464"/>
                      </a:moveTo>
                      <a:lnTo>
                        <a:pt x="31" y="464"/>
                      </a:lnTo>
                      <a:lnTo>
                        <a:pt x="31" y="32"/>
                      </a:lnTo>
                      <a:lnTo>
                        <a:pt x="673" y="32"/>
                      </a:lnTo>
                      <a:lnTo>
                        <a:pt x="673" y="464"/>
                      </a:lnTo>
                      <a:close/>
                    </a:path>
                  </a:pathLst>
                </a:custGeom>
                <a:solidFill>
                  <a:srgbClr val="0067AC"/>
                </a:solidFill>
                <a:ln>
                  <a:solidFill>
                    <a:srgbClr val="0067AC"/>
                  </a:solidFill>
                </a:ln>
                <a:extLst/>
              </p:spPr>
              <p:txBody>
                <a:bodyPr vert="horz" wrap="square" lIns="121920" tIns="60960" rIns="121920" bIns="60960" numCol="1" anchor="t" anchorCtr="0" compatLnSpc="1">
                  <a:prstTxWarp prst="textNoShape">
                    <a:avLst/>
                  </a:prstTxWarp>
                </a:bodyPr>
                <a:lstStyle/>
                <a:p>
                  <a:pPr>
                    <a:defRPr/>
                  </a:pPr>
                  <a:endParaRPr lang="en-US" sz="3067" kern="0">
                    <a:solidFill>
                      <a:srgbClr val="333333"/>
                    </a:solidFill>
                    <a:latin typeface="Arial"/>
                  </a:endParaRPr>
                </a:p>
              </p:txBody>
            </p:sp>
          </p:grpSp>
          <p:pic>
            <p:nvPicPr>
              <p:cNvPr id="32" name="Picture 31" descr="Generic Router 2.png"/>
              <p:cNvPicPr>
                <a:picLocks noChangeAspect="1"/>
              </p:cNvPicPr>
              <p:nvPr/>
            </p:nvPicPr>
            <p:blipFill>
              <a:blip r:embed="rId3" cstate="print">
                <a:duotone>
                  <a:schemeClr val="accent1">
                    <a:shade val="45000"/>
                    <a:satMod val="135000"/>
                  </a:schemeClr>
                  <a:prstClr val="white"/>
                </a:duotone>
              </a:blip>
              <a:stretch>
                <a:fillRect/>
              </a:stretch>
            </p:blipFill>
            <p:spPr>
              <a:xfrm>
                <a:off x="660274" y="3642679"/>
                <a:ext cx="406525" cy="395921"/>
              </a:xfrm>
              <a:prstGeom prst="rect">
                <a:avLst/>
              </a:prstGeom>
            </p:spPr>
          </p:pic>
        </p:grpSp>
        <p:sp>
          <p:nvSpPr>
            <p:cNvPr id="38" name="Freeform 62"/>
            <p:cNvSpPr>
              <a:spLocks noChangeAspect="1" noEditPoints="1"/>
            </p:cNvSpPr>
            <p:nvPr/>
          </p:nvSpPr>
          <p:spPr bwMode="auto">
            <a:xfrm>
              <a:off x="4861513" y="3252464"/>
              <a:ext cx="293451" cy="258041"/>
            </a:xfrm>
            <a:custGeom>
              <a:avLst/>
              <a:gdLst>
                <a:gd name="T0" fmla="*/ 38 w 705"/>
                <a:gd name="T1" fmla="*/ 0 h 579"/>
                <a:gd name="T2" fmla="*/ 31 w 705"/>
                <a:gd name="T3" fmla="*/ 0 h 579"/>
                <a:gd name="T4" fmla="*/ 17 w 705"/>
                <a:gd name="T5" fmla="*/ 6 h 579"/>
                <a:gd name="T6" fmla="*/ 7 w 705"/>
                <a:gd name="T7" fmla="*/ 17 h 579"/>
                <a:gd name="T8" fmla="*/ 0 w 705"/>
                <a:gd name="T9" fmla="*/ 29 h 579"/>
                <a:gd name="T10" fmla="*/ 0 w 705"/>
                <a:gd name="T11" fmla="*/ 457 h 579"/>
                <a:gd name="T12" fmla="*/ 0 w 705"/>
                <a:gd name="T13" fmla="*/ 466 h 579"/>
                <a:gd name="T14" fmla="*/ 7 w 705"/>
                <a:gd name="T15" fmla="*/ 480 h 579"/>
                <a:gd name="T16" fmla="*/ 17 w 705"/>
                <a:gd name="T17" fmla="*/ 489 h 579"/>
                <a:gd name="T18" fmla="*/ 31 w 705"/>
                <a:gd name="T19" fmla="*/ 495 h 579"/>
                <a:gd name="T20" fmla="*/ 279 w 705"/>
                <a:gd name="T21" fmla="*/ 496 h 579"/>
                <a:gd name="T22" fmla="*/ 226 w 705"/>
                <a:gd name="T23" fmla="*/ 522 h 579"/>
                <a:gd name="T24" fmla="*/ 219 w 705"/>
                <a:gd name="T25" fmla="*/ 524 h 579"/>
                <a:gd name="T26" fmla="*/ 210 w 705"/>
                <a:gd name="T27" fmla="*/ 528 h 579"/>
                <a:gd name="T28" fmla="*/ 203 w 705"/>
                <a:gd name="T29" fmla="*/ 535 h 579"/>
                <a:gd name="T30" fmla="*/ 197 w 705"/>
                <a:gd name="T31" fmla="*/ 546 h 579"/>
                <a:gd name="T32" fmla="*/ 197 w 705"/>
                <a:gd name="T33" fmla="*/ 552 h 579"/>
                <a:gd name="T34" fmla="*/ 200 w 705"/>
                <a:gd name="T35" fmla="*/ 563 h 579"/>
                <a:gd name="T36" fmla="*/ 205 w 705"/>
                <a:gd name="T37" fmla="*/ 571 h 579"/>
                <a:gd name="T38" fmla="*/ 215 w 705"/>
                <a:gd name="T39" fmla="*/ 578 h 579"/>
                <a:gd name="T40" fmla="*/ 226 w 705"/>
                <a:gd name="T41" fmla="*/ 579 h 579"/>
                <a:gd name="T42" fmla="*/ 480 w 705"/>
                <a:gd name="T43" fmla="*/ 579 h 579"/>
                <a:gd name="T44" fmla="*/ 491 w 705"/>
                <a:gd name="T45" fmla="*/ 578 h 579"/>
                <a:gd name="T46" fmla="*/ 499 w 705"/>
                <a:gd name="T47" fmla="*/ 571 h 579"/>
                <a:gd name="T48" fmla="*/ 506 w 705"/>
                <a:gd name="T49" fmla="*/ 563 h 579"/>
                <a:gd name="T50" fmla="*/ 507 w 705"/>
                <a:gd name="T51" fmla="*/ 552 h 579"/>
                <a:gd name="T52" fmla="*/ 507 w 705"/>
                <a:gd name="T53" fmla="*/ 546 h 579"/>
                <a:gd name="T54" fmla="*/ 503 w 705"/>
                <a:gd name="T55" fmla="*/ 535 h 579"/>
                <a:gd name="T56" fmla="*/ 495 w 705"/>
                <a:gd name="T57" fmla="*/ 528 h 579"/>
                <a:gd name="T58" fmla="*/ 485 w 705"/>
                <a:gd name="T59" fmla="*/ 524 h 579"/>
                <a:gd name="T60" fmla="*/ 421 w 705"/>
                <a:gd name="T61" fmla="*/ 522 h 579"/>
                <a:gd name="T62" fmla="*/ 667 w 705"/>
                <a:gd name="T63" fmla="*/ 496 h 579"/>
                <a:gd name="T64" fmla="*/ 675 w 705"/>
                <a:gd name="T65" fmla="*/ 495 h 579"/>
                <a:gd name="T66" fmla="*/ 689 w 705"/>
                <a:gd name="T67" fmla="*/ 489 h 579"/>
                <a:gd name="T68" fmla="*/ 698 w 705"/>
                <a:gd name="T69" fmla="*/ 480 h 579"/>
                <a:gd name="T70" fmla="*/ 704 w 705"/>
                <a:gd name="T71" fmla="*/ 466 h 579"/>
                <a:gd name="T72" fmla="*/ 705 w 705"/>
                <a:gd name="T73" fmla="*/ 38 h 579"/>
                <a:gd name="T74" fmla="*/ 704 w 705"/>
                <a:gd name="T75" fmla="*/ 29 h 579"/>
                <a:gd name="T76" fmla="*/ 698 w 705"/>
                <a:gd name="T77" fmla="*/ 17 h 579"/>
                <a:gd name="T78" fmla="*/ 689 w 705"/>
                <a:gd name="T79" fmla="*/ 6 h 579"/>
                <a:gd name="T80" fmla="*/ 675 w 705"/>
                <a:gd name="T81" fmla="*/ 0 h 579"/>
                <a:gd name="T82" fmla="*/ 667 w 705"/>
                <a:gd name="T83" fmla="*/ 0 h 579"/>
                <a:gd name="T84" fmla="*/ 31 w 705"/>
                <a:gd name="T85" fmla="*/ 464 h 579"/>
                <a:gd name="T86" fmla="*/ 673 w 705"/>
                <a:gd name="T87" fmla="*/ 32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5" h="579">
                  <a:moveTo>
                    <a:pt x="667" y="0"/>
                  </a:moveTo>
                  <a:lnTo>
                    <a:pt x="38" y="0"/>
                  </a:lnTo>
                  <a:lnTo>
                    <a:pt x="38" y="0"/>
                  </a:lnTo>
                  <a:lnTo>
                    <a:pt x="31" y="0"/>
                  </a:lnTo>
                  <a:lnTo>
                    <a:pt x="24" y="3"/>
                  </a:lnTo>
                  <a:lnTo>
                    <a:pt x="17" y="6"/>
                  </a:lnTo>
                  <a:lnTo>
                    <a:pt x="12" y="11"/>
                  </a:lnTo>
                  <a:lnTo>
                    <a:pt x="7" y="17"/>
                  </a:lnTo>
                  <a:lnTo>
                    <a:pt x="3" y="22"/>
                  </a:lnTo>
                  <a:lnTo>
                    <a:pt x="0" y="29"/>
                  </a:lnTo>
                  <a:lnTo>
                    <a:pt x="0" y="38"/>
                  </a:lnTo>
                  <a:lnTo>
                    <a:pt x="0" y="457"/>
                  </a:lnTo>
                  <a:lnTo>
                    <a:pt x="0" y="457"/>
                  </a:lnTo>
                  <a:lnTo>
                    <a:pt x="0" y="466"/>
                  </a:lnTo>
                  <a:lnTo>
                    <a:pt x="3" y="473"/>
                  </a:lnTo>
                  <a:lnTo>
                    <a:pt x="7" y="480"/>
                  </a:lnTo>
                  <a:lnTo>
                    <a:pt x="12" y="485"/>
                  </a:lnTo>
                  <a:lnTo>
                    <a:pt x="17" y="489"/>
                  </a:lnTo>
                  <a:lnTo>
                    <a:pt x="24" y="493"/>
                  </a:lnTo>
                  <a:lnTo>
                    <a:pt x="31" y="495"/>
                  </a:lnTo>
                  <a:lnTo>
                    <a:pt x="38" y="496"/>
                  </a:lnTo>
                  <a:lnTo>
                    <a:pt x="279" y="496"/>
                  </a:lnTo>
                  <a:lnTo>
                    <a:pt x="279" y="522"/>
                  </a:lnTo>
                  <a:lnTo>
                    <a:pt x="226" y="522"/>
                  </a:lnTo>
                  <a:lnTo>
                    <a:pt x="226" y="522"/>
                  </a:lnTo>
                  <a:lnTo>
                    <a:pt x="219" y="524"/>
                  </a:lnTo>
                  <a:lnTo>
                    <a:pt x="215" y="525"/>
                  </a:lnTo>
                  <a:lnTo>
                    <a:pt x="210" y="528"/>
                  </a:lnTo>
                  <a:lnTo>
                    <a:pt x="205" y="531"/>
                  </a:lnTo>
                  <a:lnTo>
                    <a:pt x="203" y="535"/>
                  </a:lnTo>
                  <a:lnTo>
                    <a:pt x="200" y="540"/>
                  </a:lnTo>
                  <a:lnTo>
                    <a:pt x="197" y="546"/>
                  </a:lnTo>
                  <a:lnTo>
                    <a:pt x="197" y="552"/>
                  </a:lnTo>
                  <a:lnTo>
                    <a:pt x="197" y="552"/>
                  </a:lnTo>
                  <a:lnTo>
                    <a:pt x="197" y="557"/>
                  </a:lnTo>
                  <a:lnTo>
                    <a:pt x="200" y="563"/>
                  </a:lnTo>
                  <a:lnTo>
                    <a:pt x="203" y="567"/>
                  </a:lnTo>
                  <a:lnTo>
                    <a:pt x="205" y="571"/>
                  </a:lnTo>
                  <a:lnTo>
                    <a:pt x="210" y="575"/>
                  </a:lnTo>
                  <a:lnTo>
                    <a:pt x="215" y="578"/>
                  </a:lnTo>
                  <a:lnTo>
                    <a:pt x="219" y="579"/>
                  </a:lnTo>
                  <a:lnTo>
                    <a:pt x="226" y="579"/>
                  </a:lnTo>
                  <a:lnTo>
                    <a:pt x="480" y="579"/>
                  </a:lnTo>
                  <a:lnTo>
                    <a:pt x="480" y="579"/>
                  </a:lnTo>
                  <a:lnTo>
                    <a:pt x="485" y="579"/>
                  </a:lnTo>
                  <a:lnTo>
                    <a:pt x="491" y="578"/>
                  </a:lnTo>
                  <a:lnTo>
                    <a:pt x="495" y="575"/>
                  </a:lnTo>
                  <a:lnTo>
                    <a:pt x="499" y="571"/>
                  </a:lnTo>
                  <a:lnTo>
                    <a:pt x="503" y="567"/>
                  </a:lnTo>
                  <a:lnTo>
                    <a:pt x="506" y="563"/>
                  </a:lnTo>
                  <a:lnTo>
                    <a:pt x="507" y="557"/>
                  </a:lnTo>
                  <a:lnTo>
                    <a:pt x="507" y="552"/>
                  </a:lnTo>
                  <a:lnTo>
                    <a:pt x="507" y="552"/>
                  </a:lnTo>
                  <a:lnTo>
                    <a:pt x="507" y="546"/>
                  </a:lnTo>
                  <a:lnTo>
                    <a:pt x="506" y="540"/>
                  </a:lnTo>
                  <a:lnTo>
                    <a:pt x="503" y="535"/>
                  </a:lnTo>
                  <a:lnTo>
                    <a:pt x="499" y="531"/>
                  </a:lnTo>
                  <a:lnTo>
                    <a:pt x="495" y="528"/>
                  </a:lnTo>
                  <a:lnTo>
                    <a:pt x="491" y="525"/>
                  </a:lnTo>
                  <a:lnTo>
                    <a:pt x="485" y="524"/>
                  </a:lnTo>
                  <a:lnTo>
                    <a:pt x="480" y="522"/>
                  </a:lnTo>
                  <a:lnTo>
                    <a:pt x="421" y="522"/>
                  </a:lnTo>
                  <a:lnTo>
                    <a:pt x="421" y="496"/>
                  </a:lnTo>
                  <a:lnTo>
                    <a:pt x="667" y="496"/>
                  </a:lnTo>
                  <a:lnTo>
                    <a:pt x="667" y="496"/>
                  </a:lnTo>
                  <a:lnTo>
                    <a:pt x="675" y="495"/>
                  </a:lnTo>
                  <a:lnTo>
                    <a:pt x="682" y="493"/>
                  </a:lnTo>
                  <a:lnTo>
                    <a:pt x="689" y="489"/>
                  </a:lnTo>
                  <a:lnTo>
                    <a:pt x="694" y="485"/>
                  </a:lnTo>
                  <a:lnTo>
                    <a:pt x="698" y="480"/>
                  </a:lnTo>
                  <a:lnTo>
                    <a:pt x="701" y="473"/>
                  </a:lnTo>
                  <a:lnTo>
                    <a:pt x="704" y="466"/>
                  </a:lnTo>
                  <a:lnTo>
                    <a:pt x="705" y="457"/>
                  </a:lnTo>
                  <a:lnTo>
                    <a:pt x="705" y="38"/>
                  </a:lnTo>
                  <a:lnTo>
                    <a:pt x="705" y="38"/>
                  </a:lnTo>
                  <a:lnTo>
                    <a:pt x="704" y="29"/>
                  </a:lnTo>
                  <a:lnTo>
                    <a:pt x="701" y="22"/>
                  </a:lnTo>
                  <a:lnTo>
                    <a:pt x="698" y="17"/>
                  </a:lnTo>
                  <a:lnTo>
                    <a:pt x="694" y="11"/>
                  </a:lnTo>
                  <a:lnTo>
                    <a:pt x="689" y="6"/>
                  </a:lnTo>
                  <a:lnTo>
                    <a:pt x="682" y="3"/>
                  </a:lnTo>
                  <a:lnTo>
                    <a:pt x="675" y="0"/>
                  </a:lnTo>
                  <a:lnTo>
                    <a:pt x="667" y="0"/>
                  </a:lnTo>
                  <a:lnTo>
                    <a:pt x="667" y="0"/>
                  </a:lnTo>
                  <a:close/>
                  <a:moveTo>
                    <a:pt x="673" y="464"/>
                  </a:moveTo>
                  <a:lnTo>
                    <a:pt x="31" y="464"/>
                  </a:lnTo>
                  <a:lnTo>
                    <a:pt x="31" y="32"/>
                  </a:lnTo>
                  <a:lnTo>
                    <a:pt x="673" y="32"/>
                  </a:lnTo>
                  <a:lnTo>
                    <a:pt x="673" y="464"/>
                  </a:lnTo>
                  <a:close/>
                </a:path>
              </a:pathLst>
            </a:custGeom>
            <a:solidFill>
              <a:srgbClr val="0067AC"/>
            </a:solidFill>
            <a:ln>
              <a:solidFill>
                <a:srgbClr val="0067AC"/>
              </a:solidFill>
            </a:ln>
            <a:extLst/>
          </p:spPr>
          <p:txBody>
            <a:bodyPr vert="horz" wrap="square" lIns="121920" tIns="60960" rIns="121920" bIns="60960" numCol="1" anchor="t" anchorCtr="0" compatLnSpc="1">
              <a:prstTxWarp prst="textNoShape">
                <a:avLst/>
              </a:prstTxWarp>
            </a:bodyPr>
            <a:lstStyle/>
            <a:p>
              <a:pPr>
                <a:defRPr/>
              </a:pPr>
              <a:endParaRPr lang="en-US" sz="3067" kern="0">
                <a:solidFill>
                  <a:srgbClr val="333333"/>
                </a:solidFill>
                <a:latin typeface="Arial"/>
              </a:endParaRPr>
            </a:p>
          </p:txBody>
        </p:sp>
      </p:grpSp>
      <p:grpSp>
        <p:nvGrpSpPr>
          <p:cNvPr id="48" name="Group 47"/>
          <p:cNvGrpSpPr/>
          <p:nvPr/>
        </p:nvGrpSpPr>
        <p:grpSpPr>
          <a:xfrm>
            <a:off x="11139224" y="1814923"/>
            <a:ext cx="2294384" cy="1376591"/>
            <a:chOff x="6730874" y="2651533"/>
            <a:chExt cx="1433990" cy="858972"/>
          </a:xfrm>
        </p:grpSpPr>
        <p:grpSp>
          <p:nvGrpSpPr>
            <p:cNvPr id="39" name="Group 38"/>
            <p:cNvGrpSpPr/>
            <p:nvPr/>
          </p:nvGrpSpPr>
          <p:grpSpPr>
            <a:xfrm>
              <a:off x="6730874" y="2651533"/>
              <a:ext cx="1281700" cy="858922"/>
              <a:chOff x="660274" y="3565933"/>
              <a:chExt cx="1281700" cy="858922"/>
            </a:xfrm>
          </p:grpSpPr>
          <p:grpSp>
            <p:nvGrpSpPr>
              <p:cNvPr id="40" name="Group 8"/>
              <p:cNvGrpSpPr/>
              <p:nvPr/>
            </p:nvGrpSpPr>
            <p:grpSpPr>
              <a:xfrm>
                <a:off x="946537" y="3565933"/>
                <a:ext cx="995437" cy="858922"/>
                <a:chOff x="6558027" y="5102305"/>
                <a:chExt cx="481611" cy="390373"/>
              </a:xfrm>
            </p:grpSpPr>
            <p:sp>
              <p:nvSpPr>
                <p:cNvPr id="43" name="TextBox 42"/>
                <p:cNvSpPr txBox="1"/>
                <p:nvPr/>
              </p:nvSpPr>
              <p:spPr bwMode="auto">
                <a:xfrm>
                  <a:off x="6638959" y="5102305"/>
                  <a:ext cx="400679" cy="200055"/>
                </a:xfrm>
                <a:prstGeom prst="rect">
                  <a:avLst/>
                </a:prstGeom>
                <a:noFill/>
                <a:ln>
                  <a:noFill/>
                </a:ln>
              </p:spPr>
              <p:txBody>
                <a:bodyPr wrap="square" lIns="0" rIns="0">
                  <a:noAutofit/>
                </a:bodyPr>
                <a:lstStyle/>
                <a:p>
                  <a:pPr algn="ctr">
                    <a:defRPr/>
                  </a:pPr>
                  <a:r>
                    <a:rPr lang="en-US" sz="1333" kern="0" dirty="0">
                      <a:latin typeface="Arial"/>
                    </a:rPr>
                    <a:t>VIRTUAL NETWORK YELLOW</a:t>
                  </a:r>
                  <a:endParaRPr lang="en-US" sz="1333" kern="0" dirty="0">
                    <a:latin typeface="Arial"/>
                  </a:endParaRPr>
                </a:p>
              </p:txBody>
            </p:sp>
            <p:sp>
              <p:nvSpPr>
                <p:cNvPr id="44" name="Freeform 62"/>
                <p:cNvSpPr>
                  <a:spLocks noChangeAspect="1" noEditPoints="1"/>
                </p:cNvSpPr>
                <p:nvPr/>
              </p:nvSpPr>
              <p:spPr bwMode="auto">
                <a:xfrm>
                  <a:off x="6558027" y="5375401"/>
                  <a:ext cx="141977" cy="117277"/>
                </a:xfrm>
                <a:custGeom>
                  <a:avLst/>
                  <a:gdLst>
                    <a:gd name="T0" fmla="*/ 38 w 705"/>
                    <a:gd name="T1" fmla="*/ 0 h 579"/>
                    <a:gd name="T2" fmla="*/ 31 w 705"/>
                    <a:gd name="T3" fmla="*/ 0 h 579"/>
                    <a:gd name="T4" fmla="*/ 17 w 705"/>
                    <a:gd name="T5" fmla="*/ 6 h 579"/>
                    <a:gd name="T6" fmla="*/ 7 w 705"/>
                    <a:gd name="T7" fmla="*/ 17 h 579"/>
                    <a:gd name="T8" fmla="*/ 0 w 705"/>
                    <a:gd name="T9" fmla="*/ 29 h 579"/>
                    <a:gd name="T10" fmla="*/ 0 w 705"/>
                    <a:gd name="T11" fmla="*/ 457 h 579"/>
                    <a:gd name="T12" fmla="*/ 0 w 705"/>
                    <a:gd name="T13" fmla="*/ 466 h 579"/>
                    <a:gd name="T14" fmla="*/ 7 w 705"/>
                    <a:gd name="T15" fmla="*/ 480 h 579"/>
                    <a:gd name="T16" fmla="*/ 17 w 705"/>
                    <a:gd name="T17" fmla="*/ 489 h 579"/>
                    <a:gd name="T18" fmla="*/ 31 w 705"/>
                    <a:gd name="T19" fmla="*/ 495 h 579"/>
                    <a:gd name="T20" fmla="*/ 279 w 705"/>
                    <a:gd name="T21" fmla="*/ 496 h 579"/>
                    <a:gd name="T22" fmla="*/ 226 w 705"/>
                    <a:gd name="T23" fmla="*/ 522 h 579"/>
                    <a:gd name="T24" fmla="*/ 219 w 705"/>
                    <a:gd name="T25" fmla="*/ 524 h 579"/>
                    <a:gd name="T26" fmla="*/ 210 w 705"/>
                    <a:gd name="T27" fmla="*/ 528 h 579"/>
                    <a:gd name="T28" fmla="*/ 203 w 705"/>
                    <a:gd name="T29" fmla="*/ 535 h 579"/>
                    <a:gd name="T30" fmla="*/ 197 w 705"/>
                    <a:gd name="T31" fmla="*/ 546 h 579"/>
                    <a:gd name="T32" fmla="*/ 197 w 705"/>
                    <a:gd name="T33" fmla="*/ 552 h 579"/>
                    <a:gd name="T34" fmla="*/ 200 w 705"/>
                    <a:gd name="T35" fmla="*/ 563 h 579"/>
                    <a:gd name="T36" fmla="*/ 205 w 705"/>
                    <a:gd name="T37" fmla="*/ 571 h 579"/>
                    <a:gd name="T38" fmla="*/ 215 w 705"/>
                    <a:gd name="T39" fmla="*/ 578 h 579"/>
                    <a:gd name="T40" fmla="*/ 226 w 705"/>
                    <a:gd name="T41" fmla="*/ 579 h 579"/>
                    <a:gd name="T42" fmla="*/ 480 w 705"/>
                    <a:gd name="T43" fmla="*/ 579 h 579"/>
                    <a:gd name="T44" fmla="*/ 491 w 705"/>
                    <a:gd name="T45" fmla="*/ 578 h 579"/>
                    <a:gd name="T46" fmla="*/ 499 w 705"/>
                    <a:gd name="T47" fmla="*/ 571 h 579"/>
                    <a:gd name="T48" fmla="*/ 506 w 705"/>
                    <a:gd name="T49" fmla="*/ 563 h 579"/>
                    <a:gd name="T50" fmla="*/ 507 w 705"/>
                    <a:gd name="T51" fmla="*/ 552 h 579"/>
                    <a:gd name="T52" fmla="*/ 507 w 705"/>
                    <a:gd name="T53" fmla="*/ 546 h 579"/>
                    <a:gd name="T54" fmla="*/ 503 w 705"/>
                    <a:gd name="T55" fmla="*/ 535 h 579"/>
                    <a:gd name="T56" fmla="*/ 495 w 705"/>
                    <a:gd name="T57" fmla="*/ 528 h 579"/>
                    <a:gd name="T58" fmla="*/ 485 w 705"/>
                    <a:gd name="T59" fmla="*/ 524 h 579"/>
                    <a:gd name="T60" fmla="*/ 421 w 705"/>
                    <a:gd name="T61" fmla="*/ 522 h 579"/>
                    <a:gd name="T62" fmla="*/ 667 w 705"/>
                    <a:gd name="T63" fmla="*/ 496 h 579"/>
                    <a:gd name="T64" fmla="*/ 675 w 705"/>
                    <a:gd name="T65" fmla="*/ 495 h 579"/>
                    <a:gd name="T66" fmla="*/ 689 w 705"/>
                    <a:gd name="T67" fmla="*/ 489 h 579"/>
                    <a:gd name="T68" fmla="*/ 698 w 705"/>
                    <a:gd name="T69" fmla="*/ 480 h 579"/>
                    <a:gd name="T70" fmla="*/ 704 w 705"/>
                    <a:gd name="T71" fmla="*/ 466 h 579"/>
                    <a:gd name="T72" fmla="*/ 705 w 705"/>
                    <a:gd name="T73" fmla="*/ 38 h 579"/>
                    <a:gd name="T74" fmla="*/ 704 w 705"/>
                    <a:gd name="T75" fmla="*/ 29 h 579"/>
                    <a:gd name="T76" fmla="*/ 698 w 705"/>
                    <a:gd name="T77" fmla="*/ 17 h 579"/>
                    <a:gd name="T78" fmla="*/ 689 w 705"/>
                    <a:gd name="T79" fmla="*/ 6 h 579"/>
                    <a:gd name="T80" fmla="*/ 675 w 705"/>
                    <a:gd name="T81" fmla="*/ 0 h 579"/>
                    <a:gd name="T82" fmla="*/ 667 w 705"/>
                    <a:gd name="T83" fmla="*/ 0 h 579"/>
                    <a:gd name="T84" fmla="*/ 31 w 705"/>
                    <a:gd name="T85" fmla="*/ 464 h 579"/>
                    <a:gd name="T86" fmla="*/ 673 w 705"/>
                    <a:gd name="T87" fmla="*/ 32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5" h="579">
                      <a:moveTo>
                        <a:pt x="667" y="0"/>
                      </a:moveTo>
                      <a:lnTo>
                        <a:pt x="38" y="0"/>
                      </a:lnTo>
                      <a:lnTo>
                        <a:pt x="38" y="0"/>
                      </a:lnTo>
                      <a:lnTo>
                        <a:pt x="31" y="0"/>
                      </a:lnTo>
                      <a:lnTo>
                        <a:pt x="24" y="3"/>
                      </a:lnTo>
                      <a:lnTo>
                        <a:pt x="17" y="6"/>
                      </a:lnTo>
                      <a:lnTo>
                        <a:pt x="12" y="11"/>
                      </a:lnTo>
                      <a:lnTo>
                        <a:pt x="7" y="17"/>
                      </a:lnTo>
                      <a:lnTo>
                        <a:pt x="3" y="22"/>
                      </a:lnTo>
                      <a:lnTo>
                        <a:pt x="0" y="29"/>
                      </a:lnTo>
                      <a:lnTo>
                        <a:pt x="0" y="38"/>
                      </a:lnTo>
                      <a:lnTo>
                        <a:pt x="0" y="457"/>
                      </a:lnTo>
                      <a:lnTo>
                        <a:pt x="0" y="457"/>
                      </a:lnTo>
                      <a:lnTo>
                        <a:pt x="0" y="466"/>
                      </a:lnTo>
                      <a:lnTo>
                        <a:pt x="3" y="473"/>
                      </a:lnTo>
                      <a:lnTo>
                        <a:pt x="7" y="480"/>
                      </a:lnTo>
                      <a:lnTo>
                        <a:pt x="12" y="485"/>
                      </a:lnTo>
                      <a:lnTo>
                        <a:pt x="17" y="489"/>
                      </a:lnTo>
                      <a:lnTo>
                        <a:pt x="24" y="493"/>
                      </a:lnTo>
                      <a:lnTo>
                        <a:pt x="31" y="495"/>
                      </a:lnTo>
                      <a:lnTo>
                        <a:pt x="38" y="496"/>
                      </a:lnTo>
                      <a:lnTo>
                        <a:pt x="279" y="496"/>
                      </a:lnTo>
                      <a:lnTo>
                        <a:pt x="279" y="522"/>
                      </a:lnTo>
                      <a:lnTo>
                        <a:pt x="226" y="522"/>
                      </a:lnTo>
                      <a:lnTo>
                        <a:pt x="226" y="522"/>
                      </a:lnTo>
                      <a:lnTo>
                        <a:pt x="219" y="524"/>
                      </a:lnTo>
                      <a:lnTo>
                        <a:pt x="215" y="525"/>
                      </a:lnTo>
                      <a:lnTo>
                        <a:pt x="210" y="528"/>
                      </a:lnTo>
                      <a:lnTo>
                        <a:pt x="205" y="531"/>
                      </a:lnTo>
                      <a:lnTo>
                        <a:pt x="203" y="535"/>
                      </a:lnTo>
                      <a:lnTo>
                        <a:pt x="200" y="540"/>
                      </a:lnTo>
                      <a:lnTo>
                        <a:pt x="197" y="546"/>
                      </a:lnTo>
                      <a:lnTo>
                        <a:pt x="197" y="552"/>
                      </a:lnTo>
                      <a:lnTo>
                        <a:pt x="197" y="552"/>
                      </a:lnTo>
                      <a:lnTo>
                        <a:pt x="197" y="557"/>
                      </a:lnTo>
                      <a:lnTo>
                        <a:pt x="200" y="563"/>
                      </a:lnTo>
                      <a:lnTo>
                        <a:pt x="203" y="567"/>
                      </a:lnTo>
                      <a:lnTo>
                        <a:pt x="205" y="571"/>
                      </a:lnTo>
                      <a:lnTo>
                        <a:pt x="210" y="575"/>
                      </a:lnTo>
                      <a:lnTo>
                        <a:pt x="215" y="578"/>
                      </a:lnTo>
                      <a:lnTo>
                        <a:pt x="219" y="579"/>
                      </a:lnTo>
                      <a:lnTo>
                        <a:pt x="226" y="579"/>
                      </a:lnTo>
                      <a:lnTo>
                        <a:pt x="480" y="579"/>
                      </a:lnTo>
                      <a:lnTo>
                        <a:pt x="480" y="579"/>
                      </a:lnTo>
                      <a:lnTo>
                        <a:pt x="485" y="579"/>
                      </a:lnTo>
                      <a:lnTo>
                        <a:pt x="491" y="578"/>
                      </a:lnTo>
                      <a:lnTo>
                        <a:pt x="495" y="575"/>
                      </a:lnTo>
                      <a:lnTo>
                        <a:pt x="499" y="571"/>
                      </a:lnTo>
                      <a:lnTo>
                        <a:pt x="503" y="567"/>
                      </a:lnTo>
                      <a:lnTo>
                        <a:pt x="506" y="563"/>
                      </a:lnTo>
                      <a:lnTo>
                        <a:pt x="507" y="557"/>
                      </a:lnTo>
                      <a:lnTo>
                        <a:pt x="507" y="552"/>
                      </a:lnTo>
                      <a:lnTo>
                        <a:pt x="507" y="552"/>
                      </a:lnTo>
                      <a:lnTo>
                        <a:pt x="507" y="546"/>
                      </a:lnTo>
                      <a:lnTo>
                        <a:pt x="506" y="540"/>
                      </a:lnTo>
                      <a:lnTo>
                        <a:pt x="503" y="535"/>
                      </a:lnTo>
                      <a:lnTo>
                        <a:pt x="499" y="531"/>
                      </a:lnTo>
                      <a:lnTo>
                        <a:pt x="495" y="528"/>
                      </a:lnTo>
                      <a:lnTo>
                        <a:pt x="491" y="525"/>
                      </a:lnTo>
                      <a:lnTo>
                        <a:pt x="485" y="524"/>
                      </a:lnTo>
                      <a:lnTo>
                        <a:pt x="480" y="522"/>
                      </a:lnTo>
                      <a:lnTo>
                        <a:pt x="421" y="522"/>
                      </a:lnTo>
                      <a:lnTo>
                        <a:pt x="421" y="496"/>
                      </a:lnTo>
                      <a:lnTo>
                        <a:pt x="667" y="496"/>
                      </a:lnTo>
                      <a:lnTo>
                        <a:pt x="667" y="496"/>
                      </a:lnTo>
                      <a:lnTo>
                        <a:pt x="675" y="495"/>
                      </a:lnTo>
                      <a:lnTo>
                        <a:pt x="682" y="493"/>
                      </a:lnTo>
                      <a:lnTo>
                        <a:pt x="689" y="489"/>
                      </a:lnTo>
                      <a:lnTo>
                        <a:pt x="694" y="485"/>
                      </a:lnTo>
                      <a:lnTo>
                        <a:pt x="698" y="480"/>
                      </a:lnTo>
                      <a:lnTo>
                        <a:pt x="701" y="473"/>
                      </a:lnTo>
                      <a:lnTo>
                        <a:pt x="704" y="466"/>
                      </a:lnTo>
                      <a:lnTo>
                        <a:pt x="705" y="457"/>
                      </a:lnTo>
                      <a:lnTo>
                        <a:pt x="705" y="38"/>
                      </a:lnTo>
                      <a:lnTo>
                        <a:pt x="705" y="38"/>
                      </a:lnTo>
                      <a:lnTo>
                        <a:pt x="704" y="29"/>
                      </a:lnTo>
                      <a:lnTo>
                        <a:pt x="701" y="22"/>
                      </a:lnTo>
                      <a:lnTo>
                        <a:pt x="698" y="17"/>
                      </a:lnTo>
                      <a:lnTo>
                        <a:pt x="694" y="11"/>
                      </a:lnTo>
                      <a:lnTo>
                        <a:pt x="689" y="6"/>
                      </a:lnTo>
                      <a:lnTo>
                        <a:pt x="682" y="3"/>
                      </a:lnTo>
                      <a:lnTo>
                        <a:pt x="675" y="0"/>
                      </a:lnTo>
                      <a:lnTo>
                        <a:pt x="667" y="0"/>
                      </a:lnTo>
                      <a:lnTo>
                        <a:pt x="667" y="0"/>
                      </a:lnTo>
                      <a:close/>
                      <a:moveTo>
                        <a:pt x="673" y="464"/>
                      </a:moveTo>
                      <a:lnTo>
                        <a:pt x="31" y="464"/>
                      </a:lnTo>
                      <a:lnTo>
                        <a:pt x="31" y="32"/>
                      </a:lnTo>
                      <a:lnTo>
                        <a:pt x="673" y="32"/>
                      </a:lnTo>
                      <a:lnTo>
                        <a:pt x="673" y="464"/>
                      </a:lnTo>
                      <a:close/>
                    </a:path>
                  </a:pathLst>
                </a:custGeom>
                <a:solidFill>
                  <a:srgbClr val="F6A01A"/>
                </a:solidFill>
                <a:ln>
                  <a:solidFill>
                    <a:srgbClr val="F6A01A"/>
                  </a:solidFill>
                </a:ln>
                <a:extLst/>
              </p:spPr>
              <p:txBody>
                <a:bodyPr vert="horz" wrap="square" lIns="121920" tIns="60960" rIns="121920" bIns="60960" numCol="1" anchor="t" anchorCtr="0" compatLnSpc="1">
                  <a:prstTxWarp prst="textNoShape">
                    <a:avLst/>
                  </a:prstTxWarp>
                </a:bodyPr>
                <a:lstStyle/>
                <a:p>
                  <a:pPr>
                    <a:defRPr/>
                  </a:pPr>
                  <a:endParaRPr lang="en-US" sz="3067" kern="0">
                    <a:solidFill>
                      <a:srgbClr val="333333"/>
                    </a:solidFill>
                    <a:latin typeface="Arial"/>
                  </a:endParaRPr>
                </a:p>
              </p:txBody>
            </p:sp>
            <p:sp>
              <p:nvSpPr>
                <p:cNvPr id="45" name="Freeform 62"/>
                <p:cNvSpPr>
                  <a:spLocks noChangeAspect="1" noEditPoints="1"/>
                </p:cNvSpPr>
                <p:nvPr/>
              </p:nvSpPr>
              <p:spPr bwMode="auto">
                <a:xfrm>
                  <a:off x="6762430" y="5375401"/>
                  <a:ext cx="141977" cy="117277"/>
                </a:xfrm>
                <a:custGeom>
                  <a:avLst/>
                  <a:gdLst>
                    <a:gd name="T0" fmla="*/ 38 w 705"/>
                    <a:gd name="T1" fmla="*/ 0 h 579"/>
                    <a:gd name="T2" fmla="*/ 31 w 705"/>
                    <a:gd name="T3" fmla="*/ 0 h 579"/>
                    <a:gd name="T4" fmla="*/ 17 w 705"/>
                    <a:gd name="T5" fmla="*/ 6 h 579"/>
                    <a:gd name="T6" fmla="*/ 7 w 705"/>
                    <a:gd name="T7" fmla="*/ 17 h 579"/>
                    <a:gd name="T8" fmla="*/ 0 w 705"/>
                    <a:gd name="T9" fmla="*/ 29 h 579"/>
                    <a:gd name="T10" fmla="*/ 0 w 705"/>
                    <a:gd name="T11" fmla="*/ 457 h 579"/>
                    <a:gd name="T12" fmla="*/ 0 w 705"/>
                    <a:gd name="T13" fmla="*/ 466 h 579"/>
                    <a:gd name="T14" fmla="*/ 7 w 705"/>
                    <a:gd name="T15" fmla="*/ 480 h 579"/>
                    <a:gd name="T16" fmla="*/ 17 w 705"/>
                    <a:gd name="T17" fmla="*/ 489 h 579"/>
                    <a:gd name="T18" fmla="*/ 31 w 705"/>
                    <a:gd name="T19" fmla="*/ 495 h 579"/>
                    <a:gd name="T20" fmla="*/ 279 w 705"/>
                    <a:gd name="T21" fmla="*/ 496 h 579"/>
                    <a:gd name="T22" fmla="*/ 226 w 705"/>
                    <a:gd name="T23" fmla="*/ 522 h 579"/>
                    <a:gd name="T24" fmla="*/ 219 w 705"/>
                    <a:gd name="T25" fmla="*/ 524 h 579"/>
                    <a:gd name="T26" fmla="*/ 210 w 705"/>
                    <a:gd name="T27" fmla="*/ 528 h 579"/>
                    <a:gd name="T28" fmla="*/ 203 w 705"/>
                    <a:gd name="T29" fmla="*/ 535 h 579"/>
                    <a:gd name="T30" fmla="*/ 197 w 705"/>
                    <a:gd name="T31" fmla="*/ 546 h 579"/>
                    <a:gd name="T32" fmla="*/ 197 w 705"/>
                    <a:gd name="T33" fmla="*/ 552 h 579"/>
                    <a:gd name="T34" fmla="*/ 200 w 705"/>
                    <a:gd name="T35" fmla="*/ 563 h 579"/>
                    <a:gd name="T36" fmla="*/ 205 w 705"/>
                    <a:gd name="T37" fmla="*/ 571 h 579"/>
                    <a:gd name="T38" fmla="*/ 215 w 705"/>
                    <a:gd name="T39" fmla="*/ 578 h 579"/>
                    <a:gd name="T40" fmla="*/ 226 w 705"/>
                    <a:gd name="T41" fmla="*/ 579 h 579"/>
                    <a:gd name="T42" fmla="*/ 480 w 705"/>
                    <a:gd name="T43" fmla="*/ 579 h 579"/>
                    <a:gd name="T44" fmla="*/ 491 w 705"/>
                    <a:gd name="T45" fmla="*/ 578 h 579"/>
                    <a:gd name="T46" fmla="*/ 499 w 705"/>
                    <a:gd name="T47" fmla="*/ 571 h 579"/>
                    <a:gd name="T48" fmla="*/ 506 w 705"/>
                    <a:gd name="T49" fmla="*/ 563 h 579"/>
                    <a:gd name="T50" fmla="*/ 507 w 705"/>
                    <a:gd name="T51" fmla="*/ 552 h 579"/>
                    <a:gd name="T52" fmla="*/ 507 w 705"/>
                    <a:gd name="T53" fmla="*/ 546 h 579"/>
                    <a:gd name="T54" fmla="*/ 503 w 705"/>
                    <a:gd name="T55" fmla="*/ 535 h 579"/>
                    <a:gd name="T56" fmla="*/ 495 w 705"/>
                    <a:gd name="T57" fmla="*/ 528 h 579"/>
                    <a:gd name="T58" fmla="*/ 485 w 705"/>
                    <a:gd name="T59" fmla="*/ 524 h 579"/>
                    <a:gd name="T60" fmla="*/ 421 w 705"/>
                    <a:gd name="T61" fmla="*/ 522 h 579"/>
                    <a:gd name="T62" fmla="*/ 667 w 705"/>
                    <a:gd name="T63" fmla="*/ 496 h 579"/>
                    <a:gd name="T64" fmla="*/ 675 w 705"/>
                    <a:gd name="T65" fmla="*/ 495 h 579"/>
                    <a:gd name="T66" fmla="*/ 689 w 705"/>
                    <a:gd name="T67" fmla="*/ 489 h 579"/>
                    <a:gd name="T68" fmla="*/ 698 w 705"/>
                    <a:gd name="T69" fmla="*/ 480 h 579"/>
                    <a:gd name="T70" fmla="*/ 704 w 705"/>
                    <a:gd name="T71" fmla="*/ 466 h 579"/>
                    <a:gd name="T72" fmla="*/ 705 w 705"/>
                    <a:gd name="T73" fmla="*/ 38 h 579"/>
                    <a:gd name="T74" fmla="*/ 704 w 705"/>
                    <a:gd name="T75" fmla="*/ 29 h 579"/>
                    <a:gd name="T76" fmla="*/ 698 w 705"/>
                    <a:gd name="T77" fmla="*/ 17 h 579"/>
                    <a:gd name="T78" fmla="*/ 689 w 705"/>
                    <a:gd name="T79" fmla="*/ 6 h 579"/>
                    <a:gd name="T80" fmla="*/ 675 w 705"/>
                    <a:gd name="T81" fmla="*/ 0 h 579"/>
                    <a:gd name="T82" fmla="*/ 667 w 705"/>
                    <a:gd name="T83" fmla="*/ 0 h 579"/>
                    <a:gd name="T84" fmla="*/ 31 w 705"/>
                    <a:gd name="T85" fmla="*/ 464 h 579"/>
                    <a:gd name="T86" fmla="*/ 673 w 705"/>
                    <a:gd name="T87" fmla="*/ 32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5" h="579">
                      <a:moveTo>
                        <a:pt x="667" y="0"/>
                      </a:moveTo>
                      <a:lnTo>
                        <a:pt x="38" y="0"/>
                      </a:lnTo>
                      <a:lnTo>
                        <a:pt x="38" y="0"/>
                      </a:lnTo>
                      <a:lnTo>
                        <a:pt x="31" y="0"/>
                      </a:lnTo>
                      <a:lnTo>
                        <a:pt x="24" y="3"/>
                      </a:lnTo>
                      <a:lnTo>
                        <a:pt x="17" y="6"/>
                      </a:lnTo>
                      <a:lnTo>
                        <a:pt x="12" y="11"/>
                      </a:lnTo>
                      <a:lnTo>
                        <a:pt x="7" y="17"/>
                      </a:lnTo>
                      <a:lnTo>
                        <a:pt x="3" y="22"/>
                      </a:lnTo>
                      <a:lnTo>
                        <a:pt x="0" y="29"/>
                      </a:lnTo>
                      <a:lnTo>
                        <a:pt x="0" y="38"/>
                      </a:lnTo>
                      <a:lnTo>
                        <a:pt x="0" y="457"/>
                      </a:lnTo>
                      <a:lnTo>
                        <a:pt x="0" y="457"/>
                      </a:lnTo>
                      <a:lnTo>
                        <a:pt x="0" y="466"/>
                      </a:lnTo>
                      <a:lnTo>
                        <a:pt x="3" y="473"/>
                      </a:lnTo>
                      <a:lnTo>
                        <a:pt x="7" y="480"/>
                      </a:lnTo>
                      <a:lnTo>
                        <a:pt x="12" y="485"/>
                      </a:lnTo>
                      <a:lnTo>
                        <a:pt x="17" y="489"/>
                      </a:lnTo>
                      <a:lnTo>
                        <a:pt x="24" y="493"/>
                      </a:lnTo>
                      <a:lnTo>
                        <a:pt x="31" y="495"/>
                      </a:lnTo>
                      <a:lnTo>
                        <a:pt x="38" y="496"/>
                      </a:lnTo>
                      <a:lnTo>
                        <a:pt x="279" y="496"/>
                      </a:lnTo>
                      <a:lnTo>
                        <a:pt x="279" y="522"/>
                      </a:lnTo>
                      <a:lnTo>
                        <a:pt x="226" y="522"/>
                      </a:lnTo>
                      <a:lnTo>
                        <a:pt x="226" y="522"/>
                      </a:lnTo>
                      <a:lnTo>
                        <a:pt x="219" y="524"/>
                      </a:lnTo>
                      <a:lnTo>
                        <a:pt x="215" y="525"/>
                      </a:lnTo>
                      <a:lnTo>
                        <a:pt x="210" y="528"/>
                      </a:lnTo>
                      <a:lnTo>
                        <a:pt x="205" y="531"/>
                      </a:lnTo>
                      <a:lnTo>
                        <a:pt x="203" y="535"/>
                      </a:lnTo>
                      <a:lnTo>
                        <a:pt x="200" y="540"/>
                      </a:lnTo>
                      <a:lnTo>
                        <a:pt x="197" y="546"/>
                      </a:lnTo>
                      <a:lnTo>
                        <a:pt x="197" y="552"/>
                      </a:lnTo>
                      <a:lnTo>
                        <a:pt x="197" y="552"/>
                      </a:lnTo>
                      <a:lnTo>
                        <a:pt x="197" y="557"/>
                      </a:lnTo>
                      <a:lnTo>
                        <a:pt x="200" y="563"/>
                      </a:lnTo>
                      <a:lnTo>
                        <a:pt x="203" y="567"/>
                      </a:lnTo>
                      <a:lnTo>
                        <a:pt x="205" y="571"/>
                      </a:lnTo>
                      <a:lnTo>
                        <a:pt x="210" y="575"/>
                      </a:lnTo>
                      <a:lnTo>
                        <a:pt x="215" y="578"/>
                      </a:lnTo>
                      <a:lnTo>
                        <a:pt x="219" y="579"/>
                      </a:lnTo>
                      <a:lnTo>
                        <a:pt x="226" y="579"/>
                      </a:lnTo>
                      <a:lnTo>
                        <a:pt x="480" y="579"/>
                      </a:lnTo>
                      <a:lnTo>
                        <a:pt x="480" y="579"/>
                      </a:lnTo>
                      <a:lnTo>
                        <a:pt x="485" y="579"/>
                      </a:lnTo>
                      <a:lnTo>
                        <a:pt x="491" y="578"/>
                      </a:lnTo>
                      <a:lnTo>
                        <a:pt x="495" y="575"/>
                      </a:lnTo>
                      <a:lnTo>
                        <a:pt x="499" y="571"/>
                      </a:lnTo>
                      <a:lnTo>
                        <a:pt x="503" y="567"/>
                      </a:lnTo>
                      <a:lnTo>
                        <a:pt x="506" y="563"/>
                      </a:lnTo>
                      <a:lnTo>
                        <a:pt x="507" y="557"/>
                      </a:lnTo>
                      <a:lnTo>
                        <a:pt x="507" y="552"/>
                      </a:lnTo>
                      <a:lnTo>
                        <a:pt x="507" y="552"/>
                      </a:lnTo>
                      <a:lnTo>
                        <a:pt x="507" y="546"/>
                      </a:lnTo>
                      <a:lnTo>
                        <a:pt x="506" y="540"/>
                      </a:lnTo>
                      <a:lnTo>
                        <a:pt x="503" y="535"/>
                      </a:lnTo>
                      <a:lnTo>
                        <a:pt x="499" y="531"/>
                      </a:lnTo>
                      <a:lnTo>
                        <a:pt x="495" y="528"/>
                      </a:lnTo>
                      <a:lnTo>
                        <a:pt x="491" y="525"/>
                      </a:lnTo>
                      <a:lnTo>
                        <a:pt x="485" y="524"/>
                      </a:lnTo>
                      <a:lnTo>
                        <a:pt x="480" y="522"/>
                      </a:lnTo>
                      <a:lnTo>
                        <a:pt x="421" y="522"/>
                      </a:lnTo>
                      <a:lnTo>
                        <a:pt x="421" y="496"/>
                      </a:lnTo>
                      <a:lnTo>
                        <a:pt x="667" y="496"/>
                      </a:lnTo>
                      <a:lnTo>
                        <a:pt x="667" y="496"/>
                      </a:lnTo>
                      <a:lnTo>
                        <a:pt x="675" y="495"/>
                      </a:lnTo>
                      <a:lnTo>
                        <a:pt x="682" y="493"/>
                      </a:lnTo>
                      <a:lnTo>
                        <a:pt x="689" y="489"/>
                      </a:lnTo>
                      <a:lnTo>
                        <a:pt x="694" y="485"/>
                      </a:lnTo>
                      <a:lnTo>
                        <a:pt x="698" y="480"/>
                      </a:lnTo>
                      <a:lnTo>
                        <a:pt x="701" y="473"/>
                      </a:lnTo>
                      <a:lnTo>
                        <a:pt x="704" y="466"/>
                      </a:lnTo>
                      <a:lnTo>
                        <a:pt x="705" y="457"/>
                      </a:lnTo>
                      <a:lnTo>
                        <a:pt x="705" y="38"/>
                      </a:lnTo>
                      <a:lnTo>
                        <a:pt x="705" y="38"/>
                      </a:lnTo>
                      <a:lnTo>
                        <a:pt x="704" y="29"/>
                      </a:lnTo>
                      <a:lnTo>
                        <a:pt x="701" y="22"/>
                      </a:lnTo>
                      <a:lnTo>
                        <a:pt x="698" y="17"/>
                      </a:lnTo>
                      <a:lnTo>
                        <a:pt x="694" y="11"/>
                      </a:lnTo>
                      <a:lnTo>
                        <a:pt x="689" y="6"/>
                      </a:lnTo>
                      <a:lnTo>
                        <a:pt x="682" y="3"/>
                      </a:lnTo>
                      <a:lnTo>
                        <a:pt x="675" y="0"/>
                      </a:lnTo>
                      <a:lnTo>
                        <a:pt x="667" y="0"/>
                      </a:lnTo>
                      <a:lnTo>
                        <a:pt x="667" y="0"/>
                      </a:lnTo>
                      <a:close/>
                      <a:moveTo>
                        <a:pt x="673" y="464"/>
                      </a:moveTo>
                      <a:lnTo>
                        <a:pt x="31" y="464"/>
                      </a:lnTo>
                      <a:lnTo>
                        <a:pt x="31" y="32"/>
                      </a:lnTo>
                      <a:lnTo>
                        <a:pt x="673" y="32"/>
                      </a:lnTo>
                      <a:lnTo>
                        <a:pt x="673" y="464"/>
                      </a:lnTo>
                      <a:close/>
                    </a:path>
                  </a:pathLst>
                </a:custGeom>
                <a:solidFill>
                  <a:srgbClr val="F6A01A"/>
                </a:solidFill>
                <a:ln>
                  <a:solidFill>
                    <a:srgbClr val="F6A01A"/>
                  </a:solidFill>
                </a:ln>
                <a:extLst/>
              </p:spPr>
              <p:txBody>
                <a:bodyPr vert="horz" wrap="square" lIns="121920" tIns="60960" rIns="121920" bIns="60960" numCol="1" anchor="t" anchorCtr="0" compatLnSpc="1">
                  <a:prstTxWarp prst="textNoShape">
                    <a:avLst/>
                  </a:prstTxWarp>
                </a:bodyPr>
                <a:lstStyle/>
                <a:p>
                  <a:pPr>
                    <a:defRPr/>
                  </a:pPr>
                  <a:endParaRPr lang="en-US" sz="3067" kern="0">
                    <a:solidFill>
                      <a:srgbClr val="333333"/>
                    </a:solidFill>
                    <a:latin typeface="Arial"/>
                  </a:endParaRPr>
                </a:p>
              </p:txBody>
            </p:sp>
          </p:grpSp>
          <p:pic>
            <p:nvPicPr>
              <p:cNvPr id="41" name="Picture 40" descr="Generic Router 2.png"/>
              <p:cNvPicPr>
                <a:picLocks noChangeAspect="1"/>
              </p:cNvPicPr>
              <p:nvPr/>
            </p:nvPicPr>
            <p:blipFill>
              <a:blip r:embed="rId3" cstate="print">
                <a:duotone>
                  <a:schemeClr val="accent1">
                    <a:shade val="45000"/>
                    <a:satMod val="135000"/>
                  </a:schemeClr>
                  <a:prstClr val="white"/>
                </a:duotone>
              </a:blip>
              <a:stretch>
                <a:fillRect/>
              </a:stretch>
            </p:blipFill>
            <p:spPr>
              <a:xfrm>
                <a:off x="660274" y="3642679"/>
                <a:ext cx="406525" cy="395921"/>
              </a:xfrm>
              <a:prstGeom prst="rect">
                <a:avLst/>
              </a:prstGeom>
            </p:spPr>
          </p:pic>
        </p:grpSp>
        <p:sp>
          <p:nvSpPr>
            <p:cNvPr id="46" name="Freeform 62"/>
            <p:cNvSpPr>
              <a:spLocks noChangeAspect="1" noEditPoints="1"/>
            </p:cNvSpPr>
            <p:nvPr/>
          </p:nvSpPr>
          <p:spPr bwMode="auto">
            <a:xfrm>
              <a:off x="7871413" y="3252464"/>
              <a:ext cx="293451" cy="258041"/>
            </a:xfrm>
            <a:custGeom>
              <a:avLst/>
              <a:gdLst>
                <a:gd name="T0" fmla="*/ 38 w 705"/>
                <a:gd name="T1" fmla="*/ 0 h 579"/>
                <a:gd name="T2" fmla="*/ 31 w 705"/>
                <a:gd name="T3" fmla="*/ 0 h 579"/>
                <a:gd name="T4" fmla="*/ 17 w 705"/>
                <a:gd name="T5" fmla="*/ 6 h 579"/>
                <a:gd name="T6" fmla="*/ 7 w 705"/>
                <a:gd name="T7" fmla="*/ 17 h 579"/>
                <a:gd name="T8" fmla="*/ 0 w 705"/>
                <a:gd name="T9" fmla="*/ 29 h 579"/>
                <a:gd name="T10" fmla="*/ 0 w 705"/>
                <a:gd name="T11" fmla="*/ 457 h 579"/>
                <a:gd name="T12" fmla="*/ 0 w 705"/>
                <a:gd name="T13" fmla="*/ 466 h 579"/>
                <a:gd name="T14" fmla="*/ 7 w 705"/>
                <a:gd name="T15" fmla="*/ 480 h 579"/>
                <a:gd name="T16" fmla="*/ 17 w 705"/>
                <a:gd name="T17" fmla="*/ 489 h 579"/>
                <a:gd name="T18" fmla="*/ 31 w 705"/>
                <a:gd name="T19" fmla="*/ 495 h 579"/>
                <a:gd name="T20" fmla="*/ 279 w 705"/>
                <a:gd name="T21" fmla="*/ 496 h 579"/>
                <a:gd name="T22" fmla="*/ 226 w 705"/>
                <a:gd name="T23" fmla="*/ 522 h 579"/>
                <a:gd name="T24" fmla="*/ 219 w 705"/>
                <a:gd name="T25" fmla="*/ 524 h 579"/>
                <a:gd name="T26" fmla="*/ 210 w 705"/>
                <a:gd name="T27" fmla="*/ 528 h 579"/>
                <a:gd name="T28" fmla="*/ 203 w 705"/>
                <a:gd name="T29" fmla="*/ 535 h 579"/>
                <a:gd name="T30" fmla="*/ 197 w 705"/>
                <a:gd name="T31" fmla="*/ 546 h 579"/>
                <a:gd name="T32" fmla="*/ 197 w 705"/>
                <a:gd name="T33" fmla="*/ 552 h 579"/>
                <a:gd name="T34" fmla="*/ 200 w 705"/>
                <a:gd name="T35" fmla="*/ 563 h 579"/>
                <a:gd name="T36" fmla="*/ 205 w 705"/>
                <a:gd name="T37" fmla="*/ 571 h 579"/>
                <a:gd name="T38" fmla="*/ 215 w 705"/>
                <a:gd name="T39" fmla="*/ 578 h 579"/>
                <a:gd name="T40" fmla="*/ 226 w 705"/>
                <a:gd name="T41" fmla="*/ 579 h 579"/>
                <a:gd name="T42" fmla="*/ 480 w 705"/>
                <a:gd name="T43" fmla="*/ 579 h 579"/>
                <a:gd name="T44" fmla="*/ 491 w 705"/>
                <a:gd name="T45" fmla="*/ 578 h 579"/>
                <a:gd name="T46" fmla="*/ 499 w 705"/>
                <a:gd name="T47" fmla="*/ 571 h 579"/>
                <a:gd name="T48" fmla="*/ 506 w 705"/>
                <a:gd name="T49" fmla="*/ 563 h 579"/>
                <a:gd name="T50" fmla="*/ 507 w 705"/>
                <a:gd name="T51" fmla="*/ 552 h 579"/>
                <a:gd name="T52" fmla="*/ 507 w 705"/>
                <a:gd name="T53" fmla="*/ 546 h 579"/>
                <a:gd name="T54" fmla="*/ 503 w 705"/>
                <a:gd name="T55" fmla="*/ 535 h 579"/>
                <a:gd name="T56" fmla="*/ 495 w 705"/>
                <a:gd name="T57" fmla="*/ 528 h 579"/>
                <a:gd name="T58" fmla="*/ 485 w 705"/>
                <a:gd name="T59" fmla="*/ 524 h 579"/>
                <a:gd name="T60" fmla="*/ 421 w 705"/>
                <a:gd name="T61" fmla="*/ 522 h 579"/>
                <a:gd name="T62" fmla="*/ 667 w 705"/>
                <a:gd name="T63" fmla="*/ 496 h 579"/>
                <a:gd name="T64" fmla="*/ 675 w 705"/>
                <a:gd name="T65" fmla="*/ 495 h 579"/>
                <a:gd name="T66" fmla="*/ 689 w 705"/>
                <a:gd name="T67" fmla="*/ 489 h 579"/>
                <a:gd name="T68" fmla="*/ 698 w 705"/>
                <a:gd name="T69" fmla="*/ 480 h 579"/>
                <a:gd name="T70" fmla="*/ 704 w 705"/>
                <a:gd name="T71" fmla="*/ 466 h 579"/>
                <a:gd name="T72" fmla="*/ 705 w 705"/>
                <a:gd name="T73" fmla="*/ 38 h 579"/>
                <a:gd name="T74" fmla="*/ 704 w 705"/>
                <a:gd name="T75" fmla="*/ 29 h 579"/>
                <a:gd name="T76" fmla="*/ 698 w 705"/>
                <a:gd name="T77" fmla="*/ 17 h 579"/>
                <a:gd name="T78" fmla="*/ 689 w 705"/>
                <a:gd name="T79" fmla="*/ 6 h 579"/>
                <a:gd name="T80" fmla="*/ 675 w 705"/>
                <a:gd name="T81" fmla="*/ 0 h 579"/>
                <a:gd name="T82" fmla="*/ 667 w 705"/>
                <a:gd name="T83" fmla="*/ 0 h 579"/>
                <a:gd name="T84" fmla="*/ 31 w 705"/>
                <a:gd name="T85" fmla="*/ 464 h 579"/>
                <a:gd name="T86" fmla="*/ 673 w 705"/>
                <a:gd name="T87" fmla="*/ 32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5" h="579">
                  <a:moveTo>
                    <a:pt x="667" y="0"/>
                  </a:moveTo>
                  <a:lnTo>
                    <a:pt x="38" y="0"/>
                  </a:lnTo>
                  <a:lnTo>
                    <a:pt x="38" y="0"/>
                  </a:lnTo>
                  <a:lnTo>
                    <a:pt x="31" y="0"/>
                  </a:lnTo>
                  <a:lnTo>
                    <a:pt x="24" y="3"/>
                  </a:lnTo>
                  <a:lnTo>
                    <a:pt x="17" y="6"/>
                  </a:lnTo>
                  <a:lnTo>
                    <a:pt x="12" y="11"/>
                  </a:lnTo>
                  <a:lnTo>
                    <a:pt x="7" y="17"/>
                  </a:lnTo>
                  <a:lnTo>
                    <a:pt x="3" y="22"/>
                  </a:lnTo>
                  <a:lnTo>
                    <a:pt x="0" y="29"/>
                  </a:lnTo>
                  <a:lnTo>
                    <a:pt x="0" y="38"/>
                  </a:lnTo>
                  <a:lnTo>
                    <a:pt x="0" y="457"/>
                  </a:lnTo>
                  <a:lnTo>
                    <a:pt x="0" y="457"/>
                  </a:lnTo>
                  <a:lnTo>
                    <a:pt x="0" y="466"/>
                  </a:lnTo>
                  <a:lnTo>
                    <a:pt x="3" y="473"/>
                  </a:lnTo>
                  <a:lnTo>
                    <a:pt x="7" y="480"/>
                  </a:lnTo>
                  <a:lnTo>
                    <a:pt x="12" y="485"/>
                  </a:lnTo>
                  <a:lnTo>
                    <a:pt x="17" y="489"/>
                  </a:lnTo>
                  <a:lnTo>
                    <a:pt x="24" y="493"/>
                  </a:lnTo>
                  <a:lnTo>
                    <a:pt x="31" y="495"/>
                  </a:lnTo>
                  <a:lnTo>
                    <a:pt x="38" y="496"/>
                  </a:lnTo>
                  <a:lnTo>
                    <a:pt x="279" y="496"/>
                  </a:lnTo>
                  <a:lnTo>
                    <a:pt x="279" y="522"/>
                  </a:lnTo>
                  <a:lnTo>
                    <a:pt x="226" y="522"/>
                  </a:lnTo>
                  <a:lnTo>
                    <a:pt x="226" y="522"/>
                  </a:lnTo>
                  <a:lnTo>
                    <a:pt x="219" y="524"/>
                  </a:lnTo>
                  <a:lnTo>
                    <a:pt x="215" y="525"/>
                  </a:lnTo>
                  <a:lnTo>
                    <a:pt x="210" y="528"/>
                  </a:lnTo>
                  <a:lnTo>
                    <a:pt x="205" y="531"/>
                  </a:lnTo>
                  <a:lnTo>
                    <a:pt x="203" y="535"/>
                  </a:lnTo>
                  <a:lnTo>
                    <a:pt x="200" y="540"/>
                  </a:lnTo>
                  <a:lnTo>
                    <a:pt x="197" y="546"/>
                  </a:lnTo>
                  <a:lnTo>
                    <a:pt x="197" y="552"/>
                  </a:lnTo>
                  <a:lnTo>
                    <a:pt x="197" y="552"/>
                  </a:lnTo>
                  <a:lnTo>
                    <a:pt x="197" y="557"/>
                  </a:lnTo>
                  <a:lnTo>
                    <a:pt x="200" y="563"/>
                  </a:lnTo>
                  <a:lnTo>
                    <a:pt x="203" y="567"/>
                  </a:lnTo>
                  <a:lnTo>
                    <a:pt x="205" y="571"/>
                  </a:lnTo>
                  <a:lnTo>
                    <a:pt x="210" y="575"/>
                  </a:lnTo>
                  <a:lnTo>
                    <a:pt x="215" y="578"/>
                  </a:lnTo>
                  <a:lnTo>
                    <a:pt x="219" y="579"/>
                  </a:lnTo>
                  <a:lnTo>
                    <a:pt x="226" y="579"/>
                  </a:lnTo>
                  <a:lnTo>
                    <a:pt x="480" y="579"/>
                  </a:lnTo>
                  <a:lnTo>
                    <a:pt x="480" y="579"/>
                  </a:lnTo>
                  <a:lnTo>
                    <a:pt x="485" y="579"/>
                  </a:lnTo>
                  <a:lnTo>
                    <a:pt x="491" y="578"/>
                  </a:lnTo>
                  <a:lnTo>
                    <a:pt x="495" y="575"/>
                  </a:lnTo>
                  <a:lnTo>
                    <a:pt x="499" y="571"/>
                  </a:lnTo>
                  <a:lnTo>
                    <a:pt x="503" y="567"/>
                  </a:lnTo>
                  <a:lnTo>
                    <a:pt x="506" y="563"/>
                  </a:lnTo>
                  <a:lnTo>
                    <a:pt x="507" y="557"/>
                  </a:lnTo>
                  <a:lnTo>
                    <a:pt x="507" y="552"/>
                  </a:lnTo>
                  <a:lnTo>
                    <a:pt x="507" y="552"/>
                  </a:lnTo>
                  <a:lnTo>
                    <a:pt x="507" y="546"/>
                  </a:lnTo>
                  <a:lnTo>
                    <a:pt x="506" y="540"/>
                  </a:lnTo>
                  <a:lnTo>
                    <a:pt x="503" y="535"/>
                  </a:lnTo>
                  <a:lnTo>
                    <a:pt x="499" y="531"/>
                  </a:lnTo>
                  <a:lnTo>
                    <a:pt x="495" y="528"/>
                  </a:lnTo>
                  <a:lnTo>
                    <a:pt x="491" y="525"/>
                  </a:lnTo>
                  <a:lnTo>
                    <a:pt x="485" y="524"/>
                  </a:lnTo>
                  <a:lnTo>
                    <a:pt x="480" y="522"/>
                  </a:lnTo>
                  <a:lnTo>
                    <a:pt x="421" y="522"/>
                  </a:lnTo>
                  <a:lnTo>
                    <a:pt x="421" y="496"/>
                  </a:lnTo>
                  <a:lnTo>
                    <a:pt x="667" y="496"/>
                  </a:lnTo>
                  <a:lnTo>
                    <a:pt x="667" y="496"/>
                  </a:lnTo>
                  <a:lnTo>
                    <a:pt x="675" y="495"/>
                  </a:lnTo>
                  <a:lnTo>
                    <a:pt x="682" y="493"/>
                  </a:lnTo>
                  <a:lnTo>
                    <a:pt x="689" y="489"/>
                  </a:lnTo>
                  <a:lnTo>
                    <a:pt x="694" y="485"/>
                  </a:lnTo>
                  <a:lnTo>
                    <a:pt x="698" y="480"/>
                  </a:lnTo>
                  <a:lnTo>
                    <a:pt x="701" y="473"/>
                  </a:lnTo>
                  <a:lnTo>
                    <a:pt x="704" y="466"/>
                  </a:lnTo>
                  <a:lnTo>
                    <a:pt x="705" y="457"/>
                  </a:lnTo>
                  <a:lnTo>
                    <a:pt x="705" y="38"/>
                  </a:lnTo>
                  <a:lnTo>
                    <a:pt x="705" y="38"/>
                  </a:lnTo>
                  <a:lnTo>
                    <a:pt x="704" y="29"/>
                  </a:lnTo>
                  <a:lnTo>
                    <a:pt x="701" y="22"/>
                  </a:lnTo>
                  <a:lnTo>
                    <a:pt x="698" y="17"/>
                  </a:lnTo>
                  <a:lnTo>
                    <a:pt x="694" y="11"/>
                  </a:lnTo>
                  <a:lnTo>
                    <a:pt x="689" y="6"/>
                  </a:lnTo>
                  <a:lnTo>
                    <a:pt x="682" y="3"/>
                  </a:lnTo>
                  <a:lnTo>
                    <a:pt x="675" y="0"/>
                  </a:lnTo>
                  <a:lnTo>
                    <a:pt x="667" y="0"/>
                  </a:lnTo>
                  <a:lnTo>
                    <a:pt x="667" y="0"/>
                  </a:lnTo>
                  <a:close/>
                  <a:moveTo>
                    <a:pt x="673" y="464"/>
                  </a:moveTo>
                  <a:lnTo>
                    <a:pt x="31" y="464"/>
                  </a:lnTo>
                  <a:lnTo>
                    <a:pt x="31" y="32"/>
                  </a:lnTo>
                  <a:lnTo>
                    <a:pt x="673" y="32"/>
                  </a:lnTo>
                  <a:lnTo>
                    <a:pt x="673" y="464"/>
                  </a:lnTo>
                  <a:close/>
                </a:path>
              </a:pathLst>
            </a:custGeom>
            <a:solidFill>
              <a:srgbClr val="F6A01A"/>
            </a:solidFill>
            <a:ln>
              <a:solidFill>
                <a:srgbClr val="F6A01A"/>
              </a:solidFill>
            </a:ln>
            <a:extLst/>
          </p:spPr>
          <p:txBody>
            <a:bodyPr vert="horz" wrap="square" lIns="121920" tIns="60960" rIns="121920" bIns="60960" numCol="1" anchor="t" anchorCtr="0" compatLnSpc="1">
              <a:prstTxWarp prst="textNoShape">
                <a:avLst/>
              </a:prstTxWarp>
            </a:bodyPr>
            <a:lstStyle/>
            <a:p>
              <a:pPr>
                <a:defRPr/>
              </a:pPr>
              <a:endParaRPr lang="en-US" sz="3067" kern="0">
                <a:solidFill>
                  <a:srgbClr val="333333"/>
                </a:solidFill>
                <a:latin typeface="Arial"/>
              </a:endParaRPr>
            </a:p>
          </p:txBody>
        </p:sp>
      </p:grpSp>
      <p:sp>
        <p:nvSpPr>
          <p:cNvPr id="62" name="TextBox 61"/>
          <p:cNvSpPr txBox="1"/>
          <p:nvPr/>
        </p:nvSpPr>
        <p:spPr bwMode="auto">
          <a:xfrm>
            <a:off x="4481280" y="1458083"/>
            <a:ext cx="1828800" cy="711200"/>
          </a:xfrm>
          <a:prstGeom prst="rect">
            <a:avLst/>
          </a:prstGeom>
          <a:noFill/>
          <a:ln>
            <a:noFill/>
          </a:ln>
        </p:spPr>
        <p:txBody>
          <a:bodyPr wrap="square" lIns="0" rIns="0">
            <a:noAutofit/>
          </a:bodyPr>
          <a:lstStyle/>
          <a:p>
            <a:pPr algn="ctr">
              <a:defRPr/>
            </a:pPr>
            <a:r>
              <a:rPr lang="en-US" sz="1333" kern="0" dirty="0">
                <a:latin typeface="Arial"/>
              </a:rPr>
              <a:t>Contrail Security Policy </a:t>
            </a:r>
          </a:p>
          <a:p>
            <a:pPr algn="ctr">
              <a:defRPr/>
            </a:pPr>
            <a:r>
              <a:rPr lang="en-US" sz="1333" kern="0" dirty="0">
                <a:latin typeface="Arial"/>
              </a:rPr>
              <a:t>(Firewall-like e.g. allow only HTTP traffic)</a:t>
            </a:r>
            <a:endParaRPr lang="en-US" sz="1333" kern="0" dirty="0">
              <a:latin typeface="Arial"/>
            </a:endParaRPr>
          </a:p>
        </p:txBody>
      </p:sp>
      <p:sp>
        <p:nvSpPr>
          <p:cNvPr id="63" name="TextBox 62"/>
          <p:cNvSpPr txBox="1"/>
          <p:nvPr/>
        </p:nvSpPr>
        <p:spPr bwMode="auto">
          <a:xfrm>
            <a:off x="9283781" y="1343608"/>
            <a:ext cx="1325056" cy="528211"/>
          </a:xfrm>
          <a:prstGeom prst="rect">
            <a:avLst/>
          </a:prstGeom>
          <a:noFill/>
          <a:ln>
            <a:noFill/>
          </a:ln>
        </p:spPr>
        <p:txBody>
          <a:bodyPr wrap="square" lIns="0" rIns="0">
            <a:noAutofit/>
          </a:bodyPr>
          <a:lstStyle/>
          <a:p>
            <a:pPr algn="ctr">
              <a:defRPr/>
            </a:pPr>
            <a:r>
              <a:rPr lang="en-US" sz="1333" kern="0" dirty="0">
                <a:latin typeface="Arial"/>
              </a:rPr>
              <a:t>Contrail Policy with a Firewall Service</a:t>
            </a:r>
            <a:endParaRPr lang="en-US" sz="1333" kern="0" dirty="0">
              <a:latin typeface="Arial"/>
            </a:endParaRPr>
          </a:p>
        </p:txBody>
      </p:sp>
      <p:sp>
        <p:nvSpPr>
          <p:cNvPr id="70" name="Cloud 69"/>
          <p:cNvSpPr/>
          <p:nvPr/>
        </p:nvSpPr>
        <p:spPr>
          <a:xfrm>
            <a:off x="5889161" y="5223002"/>
            <a:ext cx="4155440" cy="1838199"/>
          </a:xfrm>
          <a:prstGeom prst="cloud">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067"/>
          </a:p>
        </p:txBody>
      </p:sp>
      <p:pic>
        <p:nvPicPr>
          <p:cNvPr id="72" name="Picture 79"/>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31047" y="5919216"/>
            <a:ext cx="727131" cy="695325"/>
          </a:xfrm>
          <a:prstGeom prst="rect">
            <a:avLst/>
          </a:prstGeom>
          <a:noFill/>
          <a:ln w="9525">
            <a:solidFill>
              <a:srgbClr val="FFFFFF"/>
            </a:solidFill>
            <a:miter lim="800000"/>
            <a:headEnd/>
            <a:tailEnd/>
          </a:ln>
          <a:extLst>
            <a:ext uri="{909E8E84-426E-40dd-AFC4-6F175D3DCCD1}">
              <a14:hiddenFill xmlns:a14="http://schemas.microsoft.com/office/drawing/2010/main" xmlns="">
                <a:solidFill>
                  <a:srgbClr val="FFFFFF"/>
                </a:solidFill>
              </a14:hiddenFill>
            </a:ext>
          </a:extLst>
        </p:spPr>
      </p:pic>
      <p:sp>
        <p:nvSpPr>
          <p:cNvPr id="74" name="Rectangle 104"/>
          <p:cNvSpPr>
            <a:spLocks noChangeArrowheads="1"/>
          </p:cNvSpPr>
          <p:nvPr/>
        </p:nvSpPr>
        <p:spPr bwMode="auto">
          <a:xfrm>
            <a:off x="6394623" y="5468493"/>
            <a:ext cx="3208019" cy="569595"/>
          </a:xfrm>
          <a:prstGeom prst="rect">
            <a:avLst/>
          </a:prstGeom>
          <a:noFill/>
          <a:ln w="19050">
            <a:noFill/>
            <a:miter lim="800000"/>
            <a:headEnd/>
            <a:tailEnd/>
          </a:ln>
        </p:spPr>
        <p:txBody>
          <a:bodyPr lIns="0" tIns="0" rIns="0" bIns="0" anchor="ctr"/>
          <a:lstStyle/>
          <a:p>
            <a:pPr algn="ctr" defTabSz="1219170">
              <a:spcAft>
                <a:spcPts val="1333"/>
              </a:spcAft>
              <a:defRPr/>
            </a:pPr>
            <a:r>
              <a:rPr lang="en-US" sz="1333" b="1" kern="0" dirty="0">
                <a:solidFill>
                  <a:srgbClr val="000000"/>
                </a:solidFill>
                <a:latin typeface="+mj-lt"/>
                <a:cs typeface="Arial" pitchFamily="34" charset="0"/>
              </a:rPr>
              <a:t>IP fabric</a:t>
            </a:r>
            <a:br>
              <a:rPr lang="en-US" sz="1333" b="1" kern="0" dirty="0">
                <a:solidFill>
                  <a:srgbClr val="000000"/>
                </a:solidFill>
                <a:latin typeface="+mj-lt"/>
                <a:cs typeface="Arial" pitchFamily="34" charset="0"/>
              </a:rPr>
            </a:br>
            <a:r>
              <a:rPr lang="en-US" sz="1333" b="1" kern="0" dirty="0">
                <a:solidFill>
                  <a:srgbClr val="000000"/>
                </a:solidFill>
                <a:latin typeface="+mj-lt"/>
                <a:cs typeface="Arial" pitchFamily="34" charset="0"/>
              </a:rPr>
              <a:t>(switch underlay)</a:t>
            </a:r>
          </a:p>
        </p:txBody>
      </p:sp>
      <p:sp>
        <p:nvSpPr>
          <p:cNvPr id="82" name="Freeform 62"/>
          <p:cNvSpPr>
            <a:spLocks noChangeAspect="1" noEditPoints="1"/>
          </p:cNvSpPr>
          <p:nvPr/>
        </p:nvSpPr>
        <p:spPr bwMode="auto">
          <a:xfrm>
            <a:off x="2394752" y="5140936"/>
            <a:ext cx="469521" cy="420499"/>
          </a:xfrm>
          <a:custGeom>
            <a:avLst/>
            <a:gdLst>
              <a:gd name="T0" fmla="*/ 38 w 705"/>
              <a:gd name="T1" fmla="*/ 0 h 579"/>
              <a:gd name="T2" fmla="*/ 31 w 705"/>
              <a:gd name="T3" fmla="*/ 0 h 579"/>
              <a:gd name="T4" fmla="*/ 17 w 705"/>
              <a:gd name="T5" fmla="*/ 6 h 579"/>
              <a:gd name="T6" fmla="*/ 7 w 705"/>
              <a:gd name="T7" fmla="*/ 17 h 579"/>
              <a:gd name="T8" fmla="*/ 0 w 705"/>
              <a:gd name="T9" fmla="*/ 29 h 579"/>
              <a:gd name="T10" fmla="*/ 0 w 705"/>
              <a:gd name="T11" fmla="*/ 457 h 579"/>
              <a:gd name="T12" fmla="*/ 0 w 705"/>
              <a:gd name="T13" fmla="*/ 466 h 579"/>
              <a:gd name="T14" fmla="*/ 7 w 705"/>
              <a:gd name="T15" fmla="*/ 480 h 579"/>
              <a:gd name="T16" fmla="*/ 17 w 705"/>
              <a:gd name="T17" fmla="*/ 489 h 579"/>
              <a:gd name="T18" fmla="*/ 31 w 705"/>
              <a:gd name="T19" fmla="*/ 495 h 579"/>
              <a:gd name="T20" fmla="*/ 279 w 705"/>
              <a:gd name="T21" fmla="*/ 496 h 579"/>
              <a:gd name="T22" fmla="*/ 226 w 705"/>
              <a:gd name="T23" fmla="*/ 522 h 579"/>
              <a:gd name="T24" fmla="*/ 219 w 705"/>
              <a:gd name="T25" fmla="*/ 524 h 579"/>
              <a:gd name="T26" fmla="*/ 210 w 705"/>
              <a:gd name="T27" fmla="*/ 528 h 579"/>
              <a:gd name="T28" fmla="*/ 203 w 705"/>
              <a:gd name="T29" fmla="*/ 535 h 579"/>
              <a:gd name="T30" fmla="*/ 197 w 705"/>
              <a:gd name="T31" fmla="*/ 546 h 579"/>
              <a:gd name="T32" fmla="*/ 197 w 705"/>
              <a:gd name="T33" fmla="*/ 552 h 579"/>
              <a:gd name="T34" fmla="*/ 200 w 705"/>
              <a:gd name="T35" fmla="*/ 563 h 579"/>
              <a:gd name="T36" fmla="*/ 205 w 705"/>
              <a:gd name="T37" fmla="*/ 571 h 579"/>
              <a:gd name="T38" fmla="*/ 215 w 705"/>
              <a:gd name="T39" fmla="*/ 578 h 579"/>
              <a:gd name="T40" fmla="*/ 226 w 705"/>
              <a:gd name="T41" fmla="*/ 579 h 579"/>
              <a:gd name="T42" fmla="*/ 480 w 705"/>
              <a:gd name="T43" fmla="*/ 579 h 579"/>
              <a:gd name="T44" fmla="*/ 491 w 705"/>
              <a:gd name="T45" fmla="*/ 578 h 579"/>
              <a:gd name="T46" fmla="*/ 499 w 705"/>
              <a:gd name="T47" fmla="*/ 571 h 579"/>
              <a:gd name="T48" fmla="*/ 506 w 705"/>
              <a:gd name="T49" fmla="*/ 563 h 579"/>
              <a:gd name="T50" fmla="*/ 507 w 705"/>
              <a:gd name="T51" fmla="*/ 552 h 579"/>
              <a:gd name="T52" fmla="*/ 507 w 705"/>
              <a:gd name="T53" fmla="*/ 546 h 579"/>
              <a:gd name="T54" fmla="*/ 503 w 705"/>
              <a:gd name="T55" fmla="*/ 535 h 579"/>
              <a:gd name="T56" fmla="*/ 495 w 705"/>
              <a:gd name="T57" fmla="*/ 528 h 579"/>
              <a:gd name="T58" fmla="*/ 485 w 705"/>
              <a:gd name="T59" fmla="*/ 524 h 579"/>
              <a:gd name="T60" fmla="*/ 421 w 705"/>
              <a:gd name="T61" fmla="*/ 522 h 579"/>
              <a:gd name="T62" fmla="*/ 667 w 705"/>
              <a:gd name="T63" fmla="*/ 496 h 579"/>
              <a:gd name="T64" fmla="*/ 675 w 705"/>
              <a:gd name="T65" fmla="*/ 495 h 579"/>
              <a:gd name="T66" fmla="*/ 689 w 705"/>
              <a:gd name="T67" fmla="*/ 489 h 579"/>
              <a:gd name="T68" fmla="*/ 698 w 705"/>
              <a:gd name="T69" fmla="*/ 480 h 579"/>
              <a:gd name="T70" fmla="*/ 704 w 705"/>
              <a:gd name="T71" fmla="*/ 466 h 579"/>
              <a:gd name="T72" fmla="*/ 705 w 705"/>
              <a:gd name="T73" fmla="*/ 38 h 579"/>
              <a:gd name="T74" fmla="*/ 704 w 705"/>
              <a:gd name="T75" fmla="*/ 29 h 579"/>
              <a:gd name="T76" fmla="*/ 698 w 705"/>
              <a:gd name="T77" fmla="*/ 17 h 579"/>
              <a:gd name="T78" fmla="*/ 689 w 705"/>
              <a:gd name="T79" fmla="*/ 6 h 579"/>
              <a:gd name="T80" fmla="*/ 675 w 705"/>
              <a:gd name="T81" fmla="*/ 0 h 579"/>
              <a:gd name="T82" fmla="*/ 667 w 705"/>
              <a:gd name="T83" fmla="*/ 0 h 579"/>
              <a:gd name="T84" fmla="*/ 31 w 705"/>
              <a:gd name="T85" fmla="*/ 464 h 579"/>
              <a:gd name="T86" fmla="*/ 673 w 705"/>
              <a:gd name="T87" fmla="*/ 32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5" h="579">
                <a:moveTo>
                  <a:pt x="667" y="0"/>
                </a:moveTo>
                <a:lnTo>
                  <a:pt x="38" y="0"/>
                </a:lnTo>
                <a:lnTo>
                  <a:pt x="38" y="0"/>
                </a:lnTo>
                <a:lnTo>
                  <a:pt x="31" y="0"/>
                </a:lnTo>
                <a:lnTo>
                  <a:pt x="24" y="3"/>
                </a:lnTo>
                <a:lnTo>
                  <a:pt x="17" y="6"/>
                </a:lnTo>
                <a:lnTo>
                  <a:pt x="12" y="11"/>
                </a:lnTo>
                <a:lnTo>
                  <a:pt x="7" y="17"/>
                </a:lnTo>
                <a:lnTo>
                  <a:pt x="3" y="22"/>
                </a:lnTo>
                <a:lnTo>
                  <a:pt x="0" y="29"/>
                </a:lnTo>
                <a:lnTo>
                  <a:pt x="0" y="38"/>
                </a:lnTo>
                <a:lnTo>
                  <a:pt x="0" y="457"/>
                </a:lnTo>
                <a:lnTo>
                  <a:pt x="0" y="457"/>
                </a:lnTo>
                <a:lnTo>
                  <a:pt x="0" y="466"/>
                </a:lnTo>
                <a:lnTo>
                  <a:pt x="3" y="473"/>
                </a:lnTo>
                <a:lnTo>
                  <a:pt x="7" y="480"/>
                </a:lnTo>
                <a:lnTo>
                  <a:pt x="12" y="485"/>
                </a:lnTo>
                <a:lnTo>
                  <a:pt x="17" y="489"/>
                </a:lnTo>
                <a:lnTo>
                  <a:pt x="24" y="493"/>
                </a:lnTo>
                <a:lnTo>
                  <a:pt x="31" y="495"/>
                </a:lnTo>
                <a:lnTo>
                  <a:pt x="38" y="496"/>
                </a:lnTo>
                <a:lnTo>
                  <a:pt x="279" y="496"/>
                </a:lnTo>
                <a:lnTo>
                  <a:pt x="279" y="522"/>
                </a:lnTo>
                <a:lnTo>
                  <a:pt x="226" y="522"/>
                </a:lnTo>
                <a:lnTo>
                  <a:pt x="226" y="522"/>
                </a:lnTo>
                <a:lnTo>
                  <a:pt x="219" y="524"/>
                </a:lnTo>
                <a:lnTo>
                  <a:pt x="215" y="525"/>
                </a:lnTo>
                <a:lnTo>
                  <a:pt x="210" y="528"/>
                </a:lnTo>
                <a:lnTo>
                  <a:pt x="205" y="531"/>
                </a:lnTo>
                <a:lnTo>
                  <a:pt x="203" y="535"/>
                </a:lnTo>
                <a:lnTo>
                  <a:pt x="200" y="540"/>
                </a:lnTo>
                <a:lnTo>
                  <a:pt x="197" y="546"/>
                </a:lnTo>
                <a:lnTo>
                  <a:pt x="197" y="552"/>
                </a:lnTo>
                <a:lnTo>
                  <a:pt x="197" y="552"/>
                </a:lnTo>
                <a:lnTo>
                  <a:pt x="197" y="557"/>
                </a:lnTo>
                <a:lnTo>
                  <a:pt x="200" y="563"/>
                </a:lnTo>
                <a:lnTo>
                  <a:pt x="203" y="567"/>
                </a:lnTo>
                <a:lnTo>
                  <a:pt x="205" y="571"/>
                </a:lnTo>
                <a:lnTo>
                  <a:pt x="210" y="575"/>
                </a:lnTo>
                <a:lnTo>
                  <a:pt x="215" y="578"/>
                </a:lnTo>
                <a:lnTo>
                  <a:pt x="219" y="579"/>
                </a:lnTo>
                <a:lnTo>
                  <a:pt x="226" y="579"/>
                </a:lnTo>
                <a:lnTo>
                  <a:pt x="480" y="579"/>
                </a:lnTo>
                <a:lnTo>
                  <a:pt x="480" y="579"/>
                </a:lnTo>
                <a:lnTo>
                  <a:pt x="485" y="579"/>
                </a:lnTo>
                <a:lnTo>
                  <a:pt x="491" y="578"/>
                </a:lnTo>
                <a:lnTo>
                  <a:pt x="495" y="575"/>
                </a:lnTo>
                <a:lnTo>
                  <a:pt x="499" y="571"/>
                </a:lnTo>
                <a:lnTo>
                  <a:pt x="503" y="567"/>
                </a:lnTo>
                <a:lnTo>
                  <a:pt x="506" y="563"/>
                </a:lnTo>
                <a:lnTo>
                  <a:pt x="507" y="557"/>
                </a:lnTo>
                <a:lnTo>
                  <a:pt x="507" y="552"/>
                </a:lnTo>
                <a:lnTo>
                  <a:pt x="507" y="552"/>
                </a:lnTo>
                <a:lnTo>
                  <a:pt x="507" y="546"/>
                </a:lnTo>
                <a:lnTo>
                  <a:pt x="506" y="540"/>
                </a:lnTo>
                <a:lnTo>
                  <a:pt x="503" y="535"/>
                </a:lnTo>
                <a:lnTo>
                  <a:pt x="499" y="531"/>
                </a:lnTo>
                <a:lnTo>
                  <a:pt x="495" y="528"/>
                </a:lnTo>
                <a:lnTo>
                  <a:pt x="491" y="525"/>
                </a:lnTo>
                <a:lnTo>
                  <a:pt x="485" y="524"/>
                </a:lnTo>
                <a:lnTo>
                  <a:pt x="480" y="522"/>
                </a:lnTo>
                <a:lnTo>
                  <a:pt x="421" y="522"/>
                </a:lnTo>
                <a:lnTo>
                  <a:pt x="421" y="496"/>
                </a:lnTo>
                <a:lnTo>
                  <a:pt x="667" y="496"/>
                </a:lnTo>
                <a:lnTo>
                  <a:pt x="667" y="496"/>
                </a:lnTo>
                <a:lnTo>
                  <a:pt x="675" y="495"/>
                </a:lnTo>
                <a:lnTo>
                  <a:pt x="682" y="493"/>
                </a:lnTo>
                <a:lnTo>
                  <a:pt x="689" y="489"/>
                </a:lnTo>
                <a:lnTo>
                  <a:pt x="694" y="485"/>
                </a:lnTo>
                <a:lnTo>
                  <a:pt x="698" y="480"/>
                </a:lnTo>
                <a:lnTo>
                  <a:pt x="701" y="473"/>
                </a:lnTo>
                <a:lnTo>
                  <a:pt x="704" y="466"/>
                </a:lnTo>
                <a:lnTo>
                  <a:pt x="705" y="457"/>
                </a:lnTo>
                <a:lnTo>
                  <a:pt x="705" y="38"/>
                </a:lnTo>
                <a:lnTo>
                  <a:pt x="705" y="38"/>
                </a:lnTo>
                <a:lnTo>
                  <a:pt x="704" y="29"/>
                </a:lnTo>
                <a:lnTo>
                  <a:pt x="701" y="22"/>
                </a:lnTo>
                <a:lnTo>
                  <a:pt x="698" y="17"/>
                </a:lnTo>
                <a:lnTo>
                  <a:pt x="694" y="11"/>
                </a:lnTo>
                <a:lnTo>
                  <a:pt x="689" y="6"/>
                </a:lnTo>
                <a:lnTo>
                  <a:pt x="682" y="3"/>
                </a:lnTo>
                <a:lnTo>
                  <a:pt x="675" y="0"/>
                </a:lnTo>
                <a:lnTo>
                  <a:pt x="667" y="0"/>
                </a:lnTo>
                <a:lnTo>
                  <a:pt x="667" y="0"/>
                </a:lnTo>
                <a:close/>
                <a:moveTo>
                  <a:pt x="673" y="464"/>
                </a:moveTo>
                <a:lnTo>
                  <a:pt x="31" y="464"/>
                </a:lnTo>
                <a:lnTo>
                  <a:pt x="31" y="32"/>
                </a:lnTo>
                <a:lnTo>
                  <a:pt x="673" y="32"/>
                </a:lnTo>
                <a:lnTo>
                  <a:pt x="673" y="464"/>
                </a:lnTo>
                <a:close/>
              </a:path>
            </a:pathLst>
          </a:custGeom>
          <a:solidFill>
            <a:srgbClr val="49A942"/>
          </a:solidFill>
          <a:ln>
            <a:solidFill>
              <a:srgbClr val="49A942"/>
            </a:solidFill>
          </a:ln>
          <a:extLst/>
        </p:spPr>
        <p:txBody>
          <a:bodyPr vert="horz" wrap="square" lIns="121920" tIns="60960" rIns="121920" bIns="60960" numCol="1" anchor="t" anchorCtr="0" compatLnSpc="1">
            <a:prstTxWarp prst="textNoShape">
              <a:avLst/>
            </a:prstTxWarp>
          </a:bodyPr>
          <a:lstStyle/>
          <a:p>
            <a:pPr>
              <a:defRPr/>
            </a:pPr>
            <a:endParaRPr lang="en-US" sz="3067" kern="0">
              <a:solidFill>
                <a:srgbClr val="333333"/>
              </a:solidFill>
              <a:latin typeface="Arial"/>
            </a:endParaRPr>
          </a:p>
        </p:txBody>
      </p:sp>
      <p:sp>
        <p:nvSpPr>
          <p:cNvPr id="83" name="Freeform 62"/>
          <p:cNvSpPr>
            <a:spLocks noChangeAspect="1" noEditPoints="1"/>
          </p:cNvSpPr>
          <p:nvPr/>
        </p:nvSpPr>
        <p:spPr bwMode="auto">
          <a:xfrm>
            <a:off x="2923072" y="5591549"/>
            <a:ext cx="469521" cy="420499"/>
          </a:xfrm>
          <a:custGeom>
            <a:avLst/>
            <a:gdLst>
              <a:gd name="T0" fmla="*/ 38 w 705"/>
              <a:gd name="T1" fmla="*/ 0 h 579"/>
              <a:gd name="T2" fmla="*/ 31 w 705"/>
              <a:gd name="T3" fmla="*/ 0 h 579"/>
              <a:gd name="T4" fmla="*/ 17 w 705"/>
              <a:gd name="T5" fmla="*/ 6 h 579"/>
              <a:gd name="T6" fmla="*/ 7 w 705"/>
              <a:gd name="T7" fmla="*/ 17 h 579"/>
              <a:gd name="T8" fmla="*/ 0 w 705"/>
              <a:gd name="T9" fmla="*/ 29 h 579"/>
              <a:gd name="T10" fmla="*/ 0 w 705"/>
              <a:gd name="T11" fmla="*/ 457 h 579"/>
              <a:gd name="T12" fmla="*/ 0 w 705"/>
              <a:gd name="T13" fmla="*/ 466 h 579"/>
              <a:gd name="T14" fmla="*/ 7 w 705"/>
              <a:gd name="T15" fmla="*/ 480 h 579"/>
              <a:gd name="T16" fmla="*/ 17 w 705"/>
              <a:gd name="T17" fmla="*/ 489 h 579"/>
              <a:gd name="T18" fmla="*/ 31 w 705"/>
              <a:gd name="T19" fmla="*/ 495 h 579"/>
              <a:gd name="T20" fmla="*/ 279 w 705"/>
              <a:gd name="T21" fmla="*/ 496 h 579"/>
              <a:gd name="T22" fmla="*/ 226 w 705"/>
              <a:gd name="T23" fmla="*/ 522 h 579"/>
              <a:gd name="T24" fmla="*/ 219 w 705"/>
              <a:gd name="T25" fmla="*/ 524 h 579"/>
              <a:gd name="T26" fmla="*/ 210 w 705"/>
              <a:gd name="T27" fmla="*/ 528 h 579"/>
              <a:gd name="T28" fmla="*/ 203 w 705"/>
              <a:gd name="T29" fmla="*/ 535 h 579"/>
              <a:gd name="T30" fmla="*/ 197 w 705"/>
              <a:gd name="T31" fmla="*/ 546 h 579"/>
              <a:gd name="T32" fmla="*/ 197 w 705"/>
              <a:gd name="T33" fmla="*/ 552 h 579"/>
              <a:gd name="T34" fmla="*/ 200 w 705"/>
              <a:gd name="T35" fmla="*/ 563 h 579"/>
              <a:gd name="T36" fmla="*/ 205 w 705"/>
              <a:gd name="T37" fmla="*/ 571 h 579"/>
              <a:gd name="T38" fmla="*/ 215 w 705"/>
              <a:gd name="T39" fmla="*/ 578 h 579"/>
              <a:gd name="T40" fmla="*/ 226 w 705"/>
              <a:gd name="T41" fmla="*/ 579 h 579"/>
              <a:gd name="T42" fmla="*/ 480 w 705"/>
              <a:gd name="T43" fmla="*/ 579 h 579"/>
              <a:gd name="T44" fmla="*/ 491 w 705"/>
              <a:gd name="T45" fmla="*/ 578 h 579"/>
              <a:gd name="T46" fmla="*/ 499 w 705"/>
              <a:gd name="T47" fmla="*/ 571 h 579"/>
              <a:gd name="T48" fmla="*/ 506 w 705"/>
              <a:gd name="T49" fmla="*/ 563 h 579"/>
              <a:gd name="T50" fmla="*/ 507 w 705"/>
              <a:gd name="T51" fmla="*/ 552 h 579"/>
              <a:gd name="T52" fmla="*/ 507 w 705"/>
              <a:gd name="T53" fmla="*/ 546 h 579"/>
              <a:gd name="T54" fmla="*/ 503 w 705"/>
              <a:gd name="T55" fmla="*/ 535 h 579"/>
              <a:gd name="T56" fmla="*/ 495 w 705"/>
              <a:gd name="T57" fmla="*/ 528 h 579"/>
              <a:gd name="T58" fmla="*/ 485 w 705"/>
              <a:gd name="T59" fmla="*/ 524 h 579"/>
              <a:gd name="T60" fmla="*/ 421 w 705"/>
              <a:gd name="T61" fmla="*/ 522 h 579"/>
              <a:gd name="T62" fmla="*/ 667 w 705"/>
              <a:gd name="T63" fmla="*/ 496 h 579"/>
              <a:gd name="T64" fmla="*/ 675 w 705"/>
              <a:gd name="T65" fmla="*/ 495 h 579"/>
              <a:gd name="T66" fmla="*/ 689 w 705"/>
              <a:gd name="T67" fmla="*/ 489 h 579"/>
              <a:gd name="T68" fmla="*/ 698 w 705"/>
              <a:gd name="T69" fmla="*/ 480 h 579"/>
              <a:gd name="T70" fmla="*/ 704 w 705"/>
              <a:gd name="T71" fmla="*/ 466 h 579"/>
              <a:gd name="T72" fmla="*/ 705 w 705"/>
              <a:gd name="T73" fmla="*/ 38 h 579"/>
              <a:gd name="T74" fmla="*/ 704 w 705"/>
              <a:gd name="T75" fmla="*/ 29 h 579"/>
              <a:gd name="T76" fmla="*/ 698 w 705"/>
              <a:gd name="T77" fmla="*/ 17 h 579"/>
              <a:gd name="T78" fmla="*/ 689 w 705"/>
              <a:gd name="T79" fmla="*/ 6 h 579"/>
              <a:gd name="T80" fmla="*/ 675 w 705"/>
              <a:gd name="T81" fmla="*/ 0 h 579"/>
              <a:gd name="T82" fmla="*/ 667 w 705"/>
              <a:gd name="T83" fmla="*/ 0 h 579"/>
              <a:gd name="T84" fmla="*/ 31 w 705"/>
              <a:gd name="T85" fmla="*/ 464 h 579"/>
              <a:gd name="T86" fmla="*/ 673 w 705"/>
              <a:gd name="T87" fmla="*/ 32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5" h="579">
                <a:moveTo>
                  <a:pt x="667" y="0"/>
                </a:moveTo>
                <a:lnTo>
                  <a:pt x="38" y="0"/>
                </a:lnTo>
                <a:lnTo>
                  <a:pt x="38" y="0"/>
                </a:lnTo>
                <a:lnTo>
                  <a:pt x="31" y="0"/>
                </a:lnTo>
                <a:lnTo>
                  <a:pt x="24" y="3"/>
                </a:lnTo>
                <a:lnTo>
                  <a:pt x="17" y="6"/>
                </a:lnTo>
                <a:lnTo>
                  <a:pt x="12" y="11"/>
                </a:lnTo>
                <a:lnTo>
                  <a:pt x="7" y="17"/>
                </a:lnTo>
                <a:lnTo>
                  <a:pt x="3" y="22"/>
                </a:lnTo>
                <a:lnTo>
                  <a:pt x="0" y="29"/>
                </a:lnTo>
                <a:lnTo>
                  <a:pt x="0" y="38"/>
                </a:lnTo>
                <a:lnTo>
                  <a:pt x="0" y="457"/>
                </a:lnTo>
                <a:lnTo>
                  <a:pt x="0" y="457"/>
                </a:lnTo>
                <a:lnTo>
                  <a:pt x="0" y="466"/>
                </a:lnTo>
                <a:lnTo>
                  <a:pt x="3" y="473"/>
                </a:lnTo>
                <a:lnTo>
                  <a:pt x="7" y="480"/>
                </a:lnTo>
                <a:lnTo>
                  <a:pt x="12" y="485"/>
                </a:lnTo>
                <a:lnTo>
                  <a:pt x="17" y="489"/>
                </a:lnTo>
                <a:lnTo>
                  <a:pt x="24" y="493"/>
                </a:lnTo>
                <a:lnTo>
                  <a:pt x="31" y="495"/>
                </a:lnTo>
                <a:lnTo>
                  <a:pt x="38" y="496"/>
                </a:lnTo>
                <a:lnTo>
                  <a:pt x="279" y="496"/>
                </a:lnTo>
                <a:lnTo>
                  <a:pt x="279" y="522"/>
                </a:lnTo>
                <a:lnTo>
                  <a:pt x="226" y="522"/>
                </a:lnTo>
                <a:lnTo>
                  <a:pt x="226" y="522"/>
                </a:lnTo>
                <a:lnTo>
                  <a:pt x="219" y="524"/>
                </a:lnTo>
                <a:lnTo>
                  <a:pt x="215" y="525"/>
                </a:lnTo>
                <a:lnTo>
                  <a:pt x="210" y="528"/>
                </a:lnTo>
                <a:lnTo>
                  <a:pt x="205" y="531"/>
                </a:lnTo>
                <a:lnTo>
                  <a:pt x="203" y="535"/>
                </a:lnTo>
                <a:lnTo>
                  <a:pt x="200" y="540"/>
                </a:lnTo>
                <a:lnTo>
                  <a:pt x="197" y="546"/>
                </a:lnTo>
                <a:lnTo>
                  <a:pt x="197" y="552"/>
                </a:lnTo>
                <a:lnTo>
                  <a:pt x="197" y="552"/>
                </a:lnTo>
                <a:lnTo>
                  <a:pt x="197" y="557"/>
                </a:lnTo>
                <a:lnTo>
                  <a:pt x="200" y="563"/>
                </a:lnTo>
                <a:lnTo>
                  <a:pt x="203" y="567"/>
                </a:lnTo>
                <a:lnTo>
                  <a:pt x="205" y="571"/>
                </a:lnTo>
                <a:lnTo>
                  <a:pt x="210" y="575"/>
                </a:lnTo>
                <a:lnTo>
                  <a:pt x="215" y="578"/>
                </a:lnTo>
                <a:lnTo>
                  <a:pt x="219" y="579"/>
                </a:lnTo>
                <a:lnTo>
                  <a:pt x="226" y="579"/>
                </a:lnTo>
                <a:lnTo>
                  <a:pt x="480" y="579"/>
                </a:lnTo>
                <a:lnTo>
                  <a:pt x="480" y="579"/>
                </a:lnTo>
                <a:lnTo>
                  <a:pt x="485" y="579"/>
                </a:lnTo>
                <a:lnTo>
                  <a:pt x="491" y="578"/>
                </a:lnTo>
                <a:lnTo>
                  <a:pt x="495" y="575"/>
                </a:lnTo>
                <a:lnTo>
                  <a:pt x="499" y="571"/>
                </a:lnTo>
                <a:lnTo>
                  <a:pt x="503" y="567"/>
                </a:lnTo>
                <a:lnTo>
                  <a:pt x="506" y="563"/>
                </a:lnTo>
                <a:lnTo>
                  <a:pt x="507" y="557"/>
                </a:lnTo>
                <a:lnTo>
                  <a:pt x="507" y="552"/>
                </a:lnTo>
                <a:lnTo>
                  <a:pt x="507" y="552"/>
                </a:lnTo>
                <a:lnTo>
                  <a:pt x="507" y="546"/>
                </a:lnTo>
                <a:lnTo>
                  <a:pt x="506" y="540"/>
                </a:lnTo>
                <a:lnTo>
                  <a:pt x="503" y="535"/>
                </a:lnTo>
                <a:lnTo>
                  <a:pt x="499" y="531"/>
                </a:lnTo>
                <a:lnTo>
                  <a:pt x="495" y="528"/>
                </a:lnTo>
                <a:lnTo>
                  <a:pt x="491" y="525"/>
                </a:lnTo>
                <a:lnTo>
                  <a:pt x="485" y="524"/>
                </a:lnTo>
                <a:lnTo>
                  <a:pt x="480" y="522"/>
                </a:lnTo>
                <a:lnTo>
                  <a:pt x="421" y="522"/>
                </a:lnTo>
                <a:lnTo>
                  <a:pt x="421" y="496"/>
                </a:lnTo>
                <a:lnTo>
                  <a:pt x="667" y="496"/>
                </a:lnTo>
                <a:lnTo>
                  <a:pt x="667" y="496"/>
                </a:lnTo>
                <a:lnTo>
                  <a:pt x="675" y="495"/>
                </a:lnTo>
                <a:lnTo>
                  <a:pt x="682" y="493"/>
                </a:lnTo>
                <a:lnTo>
                  <a:pt x="689" y="489"/>
                </a:lnTo>
                <a:lnTo>
                  <a:pt x="694" y="485"/>
                </a:lnTo>
                <a:lnTo>
                  <a:pt x="698" y="480"/>
                </a:lnTo>
                <a:lnTo>
                  <a:pt x="701" y="473"/>
                </a:lnTo>
                <a:lnTo>
                  <a:pt x="704" y="466"/>
                </a:lnTo>
                <a:lnTo>
                  <a:pt x="705" y="457"/>
                </a:lnTo>
                <a:lnTo>
                  <a:pt x="705" y="38"/>
                </a:lnTo>
                <a:lnTo>
                  <a:pt x="705" y="38"/>
                </a:lnTo>
                <a:lnTo>
                  <a:pt x="704" y="29"/>
                </a:lnTo>
                <a:lnTo>
                  <a:pt x="701" y="22"/>
                </a:lnTo>
                <a:lnTo>
                  <a:pt x="698" y="17"/>
                </a:lnTo>
                <a:lnTo>
                  <a:pt x="694" y="11"/>
                </a:lnTo>
                <a:lnTo>
                  <a:pt x="689" y="6"/>
                </a:lnTo>
                <a:lnTo>
                  <a:pt x="682" y="3"/>
                </a:lnTo>
                <a:lnTo>
                  <a:pt x="675" y="0"/>
                </a:lnTo>
                <a:lnTo>
                  <a:pt x="667" y="0"/>
                </a:lnTo>
                <a:lnTo>
                  <a:pt x="667" y="0"/>
                </a:lnTo>
                <a:close/>
                <a:moveTo>
                  <a:pt x="673" y="464"/>
                </a:moveTo>
                <a:lnTo>
                  <a:pt x="31" y="464"/>
                </a:lnTo>
                <a:lnTo>
                  <a:pt x="31" y="32"/>
                </a:lnTo>
                <a:lnTo>
                  <a:pt x="673" y="32"/>
                </a:lnTo>
                <a:lnTo>
                  <a:pt x="673" y="464"/>
                </a:lnTo>
                <a:close/>
              </a:path>
            </a:pathLst>
          </a:custGeom>
          <a:solidFill>
            <a:srgbClr val="49A942"/>
          </a:solidFill>
          <a:ln>
            <a:solidFill>
              <a:srgbClr val="49A942"/>
            </a:solidFill>
          </a:ln>
          <a:extLst/>
        </p:spPr>
        <p:txBody>
          <a:bodyPr vert="horz" wrap="square" lIns="121920" tIns="60960" rIns="121920" bIns="60960" numCol="1" anchor="t" anchorCtr="0" compatLnSpc="1">
            <a:prstTxWarp prst="textNoShape">
              <a:avLst/>
            </a:prstTxWarp>
          </a:bodyPr>
          <a:lstStyle/>
          <a:p>
            <a:pPr>
              <a:defRPr/>
            </a:pPr>
            <a:endParaRPr lang="en-US" sz="3067" kern="0">
              <a:solidFill>
                <a:srgbClr val="333333"/>
              </a:solidFill>
              <a:latin typeface="Arial"/>
            </a:endParaRPr>
          </a:p>
        </p:txBody>
      </p:sp>
      <p:sp>
        <p:nvSpPr>
          <p:cNvPr id="84" name="Freeform 62"/>
          <p:cNvSpPr>
            <a:spLocks noChangeAspect="1" noEditPoints="1"/>
          </p:cNvSpPr>
          <p:nvPr/>
        </p:nvSpPr>
        <p:spPr bwMode="auto">
          <a:xfrm>
            <a:off x="3471712" y="5591549"/>
            <a:ext cx="469521" cy="420499"/>
          </a:xfrm>
          <a:custGeom>
            <a:avLst/>
            <a:gdLst>
              <a:gd name="T0" fmla="*/ 38 w 705"/>
              <a:gd name="T1" fmla="*/ 0 h 579"/>
              <a:gd name="T2" fmla="*/ 31 w 705"/>
              <a:gd name="T3" fmla="*/ 0 h 579"/>
              <a:gd name="T4" fmla="*/ 17 w 705"/>
              <a:gd name="T5" fmla="*/ 6 h 579"/>
              <a:gd name="T6" fmla="*/ 7 w 705"/>
              <a:gd name="T7" fmla="*/ 17 h 579"/>
              <a:gd name="T8" fmla="*/ 0 w 705"/>
              <a:gd name="T9" fmla="*/ 29 h 579"/>
              <a:gd name="T10" fmla="*/ 0 w 705"/>
              <a:gd name="T11" fmla="*/ 457 h 579"/>
              <a:gd name="T12" fmla="*/ 0 w 705"/>
              <a:gd name="T13" fmla="*/ 466 h 579"/>
              <a:gd name="T14" fmla="*/ 7 w 705"/>
              <a:gd name="T15" fmla="*/ 480 h 579"/>
              <a:gd name="T16" fmla="*/ 17 w 705"/>
              <a:gd name="T17" fmla="*/ 489 h 579"/>
              <a:gd name="T18" fmla="*/ 31 w 705"/>
              <a:gd name="T19" fmla="*/ 495 h 579"/>
              <a:gd name="T20" fmla="*/ 279 w 705"/>
              <a:gd name="T21" fmla="*/ 496 h 579"/>
              <a:gd name="T22" fmla="*/ 226 w 705"/>
              <a:gd name="T23" fmla="*/ 522 h 579"/>
              <a:gd name="T24" fmla="*/ 219 w 705"/>
              <a:gd name="T25" fmla="*/ 524 h 579"/>
              <a:gd name="T26" fmla="*/ 210 w 705"/>
              <a:gd name="T27" fmla="*/ 528 h 579"/>
              <a:gd name="T28" fmla="*/ 203 w 705"/>
              <a:gd name="T29" fmla="*/ 535 h 579"/>
              <a:gd name="T30" fmla="*/ 197 w 705"/>
              <a:gd name="T31" fmla="*/ 546 h 579"/>
              <a:gd name="T32" fmla="*/ 197 w 705"/>
              <a:gd name="T33" fmla="*/ 552 h 579"/>
              <a:gd name="T34" fmla="*/ 200 w 705"/>
              <a:gd name="T35" fmla="*/ 563 h 579"/>
              <a:gd name="T36" fmla="*/ 205 w 705"/>
              <a:gd name="T37" fmla="*/ 571 h 579"/>
              <a:gd name="T38" fmla="*/ 215 w 705"/>
              <a:gd name="T39" fmla="*/ 578 h 579"/>
              <a:gd name="T40" fmla="*/ 226 w 705"/>
              <a:gd name="T41" fmla="*/ 579 h 579"/>
              <a:gd name="T42" fmla="*/ 480 w 705"/>
              <a:gd name="T43" fmla="*/ 579 h 579"/>
              <a:gd name="T44" fmla="*/ 491 w 705"/>
              <a:gd name="T45" fmla="*/ 578 h 579"/>
              <a:gd name="T46" fmla="*/ 499 w 705"/>
              <a:gd name="T47" fmla="*/ 571 h 579"/>
              <a:gd name="T48" fmla="*/ 506 w 705"/>
              <a:gd name="T49" fmla="*/ 563 h 579"/>
              <a:gd name="T50" fmla="*/ 507 w 705"/>
              <a:gd name="T51" fmla="*/ 552 h 579"/>
              <a:gd name="T52" fmla="*/ 507 w 705"/>
              <a:gd name="T53" fmla="*/ 546 h 579"/>
              <a:gd name="T54" fmla="*/ 503 w 705"/>
              <a:gd name="T55" fmla="*/ 535 h 579"/>
              <a:gd name="T56" fmla="*/ 495 w 705"/>
              <a:gd name="T57" fmla="*/ 528 h 579"/>
              <a:gd name="T58" fmla="*/ 485 w 705"/>
              <a:gd name="T59" fmla="*/ 524 h 579"/>
              <a:gd name="T60" fmla="*/ 421 w 705"/>
              <a:gd name="T61" fmla="*/ 522 h 579"/>
              <a:gd name="T62" fmla="*/ 667 w 705"/>
              <a:gd name="T63" fmla="*/ 496 h 579"/>
              <a:gd name="T64" fmla="*/ 675 w 705"/>
              <a:gd name="T65" fmla="*/ 495 h 579"/>
              <a:gd name="T66" fmla="*/ 689 w 705"/>
              <a:gd name="T67" fmla="*/ 489 h 579"/>
              <a:gd name="T68" fmla="*/ 698 w 705"/>
              <a:gd name="T69" fmla="*/ 480 h 579"/>
              <a:gd name="T70" fmla="*/ 704 w 705"/>
              <a:gd name="T71" fmla="*/ 466 h 579"/>
              <a:gd name="T72" fmla="*/ 705 w 705"/>
              <a:gd name="T73" fmla="*/ 38 h 579"/>
              <a:gd name="T74" fmla="*/ 704 w 705"/>
              <a:gd name="T75" fmla="*/ 29 h 579"/>
              <a:gd name="T76" fmla="*/ 698 w 705"/>
              <a:gd name="T77" fmla="*/ 17 h 579"/>
              <a:gd name="T78" fmla="*/ 689 w 705"/>
              <a:gd name="T79" fmla="*/ 6 h 579"/>
              <a:gd name="T80" fmla="*/ 675 w 705"/>
              <a:gd name="T81" fmla="*/ 0 h 579"/>
              <a:gd name="T82" fmla="*/ 667 w 705"/>
              <a:gd name="T83" fmla="*/ 0 h 579"/>
              <a:gd name="T84" fmla="*/ 31 w 705"/>
              <a:gd name="T85" fmla="*/ 464 h 579"/>
              <a:gd name="T86" fmla="*/ 673 w 705"/>
              <a:gd name="T87" fmla="*/ 32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5" h="579">
                <a:moveTo>
                  <a:pt x="667" y="0"/>
                </a:moveTo>
                <a:lnTo>
                  <a:pt x="38" y="0"/>
                </a:lnTo>
                <a:lnTo>
                  <a:pt x="38" y="0"/>
                </a:lnTo>
                <a:lnTo>
                  <a:pt x="31" y="0"/>
                </a:lnTo>
                <a:lnTo>
                  <a:pt x="24" y="3"/>
                </a:lnTo>
                <a:lnTo>
                  <a:pt x="17" y="6"/>
                </a:lnTo>
                <a:lnTo>
                  <a:pt x="12" y="11"/>
                </a:lnTo>
                <a:lnTo>
                  <a:pt x="7" y="17"/>
                </a:lnTo>
                <a:lnTo>
                  <a:pt x="3" y="22"/>
                </a:lnTo>
                <a:lnTo>
                  <a:pt x="0" y="29"/>
                </a:lnTo>
                <a:lnTo>
                  <a:pt x="0" y="38"/>
                </a:lnTo>
                <a:lnTo>
                  <a:pt x="0" y="457"/>
                </a:lnTo>
                <a:lnTo>
                  <a:pt x="0" y="457"/>
                </a:lnTo>
                <a:lnTo>
                  <a:pt x="0" y="466"/>
                </a:lnTo>
                <a:lnTo>
                  <a:pt x="3" y="473"/>
                </a:lnTo>
                <a:lnTo>
                  <a:pt x="7" y="480"/>
                </a:lnTo>
                <a:lnTo>
                  <a:pt x="12" y="485"/>
                </a:lnTo>
                <a:lnTo>
                  <a:pt x="17" y="489"/>
                </a:lnTo>
                <a:lnTo>
                  <a:pt x="24" y="493"/>
                </a:lnTo>
                <a:lnTo>
                  <a:pt x="31" y="495"/>
                </a:lnTo>
                <a:lnTo>
                  <a:pt x="38" y="496"/>
                </a:lnTo>
                <a:lnTo>
                  <a:pt x="279" y="496"/>
                </a:lnTo>
                <a:lnTo>
                  <a:pt x="279" y="522"/>
                </a:lnTo>
                <a:lnTo>
                  <a:pt x="226" y="522"/>
                </a:lnTo>
                <a:lnTo>
                  <a:pt x="226" y="522"/>
                </a:lnTo>
                <a:lnTo>
                  <a:pt x="219" y="524"/>
                </a:lnTo>
                <a:lnTo>
                  <a:pt x="215" y="525"/>
                </a:lnTo>
                <a:lnTo>
                  <a:pt x="210" y="528"/>
                </a:lnTo>
                <a:lnTo>
                  <a:pt x="205" y="531"/>
                </a:lnTo>
                <a:lnTo>
                  <a:pt x="203" y="535"/>
                </a:lnTo>
                <a:lnTo>
                  <a:pt x="200" y="540"/>
                </a:lnTo>
                <a:lnTo>
                  <a:pt x="197" y="546"/>
                </a:lnTo>
                <a:lnTo>
                  <a:pt x="197" y="552"/>
                </a:lnTo>
                <a:lnTo>
                  <a:pt x="197" y="552"/>
                </a:lnTo>
                <a:lnTo>
                  <a:pt x="197" y="557"/>
                </a:lnTo>
                <a:lnTo>
                  <a:pt x="200" y="563"/>
                </a:lnTo>
                <a:lnTo>
                  <a:pt x="203" y="567"/>
                </a:lnTo>
                <a:lnTo>
                  <a:pt x="205" y="571"/>
                </a:lnTo>
                <a:lnTo>
                  <a:pt x="210" y="575"/>
                </a:lnTo>
                <a:lnTo>
                  <a:pt x="215" y="578"/>
                </a:lnTo>
                <a:lnTo>
                  <a:pt x="219" y="579"/>
                </a:lnTo>
                <a:lnTo>
                  <a:pt x="226" y="579"/>
                </a:lnTo>
                <a:lnTo>
                  <a:pt x="480" y="579"/>
                </a:lnTo>
                <a:lnTo>
                  <a:pt x="480" y="579"/>
                </a:lnTo>
                <a:lnTo>
                  <a:pt x="485" y="579"/>
                </a:lnTo>
                <a:lnTo>
                  <a:pt x="491" y="578"/>
                </a:lnTo>
                <a:lnTo>
                  <a:pt x="495" y="575"/>
                </a:lnTo>
                <a:lnTo>
                  <a:pt x="499" y="571"/>
                </a:lnTo>
                <a:lnTo>
                  <a:pt x="503" y="567"/>
                </a:lnTo>
                <a:lnTo>
                  <a:pt x="506" y="563"/>
                </a:lnTo>
                <a:lnTo>
                  <a:pt x="507" y="557"/>
                </a:lnTo>
                <a:lnTo>
                  <a:pt x="507" y="552"/>
                </a:lnTo>
                <a:lnTo>
                  <a:pt x="507" y="552"/>
                </a:lnTo>
                <a:lnTo>
                  <a:pt x="507" y="546"/>
                </a:lnTo>
                <a:lnTo>
                  <a:pt x="506" y="540"/>
                </a:lnTo>
                <a:lnTo>
                  <a:pt x="503" y="535"/>
                </a:lnTo>
                <a:lnTo>
                  <a:pt x="499" y="531"/>
                </a:lnTo>
                <a:lnTo>
                  <a:pt x="495" y="528"/>
                </a:lnTo>
                <a:lnTo>
                  <a:pt x="491" y="525"/>
                </a:lnTo>
                <a:lnTo>
                  <a:pt x="485" y="524"/>
                </a:lnTo>
                <a:lnTo>
                  <a:pt x="480" y="522"/>
                </a:lnTo>
                <a:lnTo>
                  <a:pt x="421" y="522"/>
                </a:lnTo>
                <a:lnTo>
                  <a:pt x="421" y="496"/>
                </a:lnTo>
                <a:lnTo>
                  <a:pt x="667" y="496"/>
                </a:lnTo>
                <a:lnTo>
                  <a:pt x="667" y="496"/>
                </a:lnTo>
                <a:lnTo>
                  <a:pt x="675" y="495"/>
                </a:lnTo>
                <a:lnTo>
                  <a:pt x="682" y="493"/>
                </a:lnTo>
                <a:lnTo>
                  <a:pt x="689" y="489"/>
                </a:lnTo>
                <a:lnTo>
                  <a:pt x="694" y="485"/>
                </a:lnTo>
                <a:lnTo>
                  <a:pt x="698" y="480"/>
                </a:lnTo>
                <a:lnTo>
                  <a:pt x="701" y="473"/>
                </a:lnTo>
                <a:lnTo>
                  <a:pt x="704" y="466"/>
                </a:lnTo>
                <a:lnTo>
                  <a:pt x="705" y="457"/>
                </a:lnTo>
                <a:lnTo>
                  <a:pt x="705" y="38"/>
                </a:lnTo>
                <a:lnTo>
                  <a:pt x="705" y="38"/>
                </a:lnTo>
                <a:lnTo>
                  <a:pt x="704" y="29"/>
                </a:lnTo>
                <a:lnTo>
                  <a:pt x="701" y="22"/>
                </a:lnTo>
                <a:lnTo>
                  <a:pt x="698" y="17"/>
                </a:lnTo>
                <a:lnTo>
                  <a:pt x="694" y="11"/>
                </a:lnTo>
                <a:lnTo>
                  <a:pt x="689" y="6"/>
                </a:lnTo>
                <a:lnTo>
                  <a:pt x="682" y="3"/>
                </a:lnTo>
                <a:lnTo>
                  <a:pt x="675" y="0"/>
                </a:lnTo>
                <a:lnTo>
                  <a:pt x="667" y="0"/>
                </a:lnTo>
                <a:lnTo>
                  <a:pt x="667" y="0"/>
                </a:lnTo>
                <a:close/>
                <a:moveTo>
                  <a:pt x="673" y="464"/>
                </a:moveTo>
                <a:lnTo>
                  <a:pt x="31" y="464"/>
                </a:lnTo>
                <a:lnTo>
                  <a:pt x="31" y="32"/>
                </a:lnTo>
                <a:lnTo>
                  <a:pt x="673" y="32"/>
                </a:lnTo>
                <a:lnTo>
                  <a:pt x="673" y="464"/>
                </a:lnTo>
                <a:close/>
              </a:path>
            </a:pathLst>
          </a:custGeom>
          <a:solidFill>
            <a:srgbClr val="468BB1"/>
          </a:solidFill>
          <a:ln>
            <a:solidFill>
              <a:srgbClr val="468BB1"/>
            </a:solidFill>
          </a:ln>
          <a:extLst/>
        </p:spPr>
        <p:txBody>
          <a:bodyPr vert="horz" wrap="square" lIns="121920" tIns="60960" rIns="121920" bIns="60960" numCol="1" anchor="t" anchorCtr="0" compatLnSpc="1">
            <a:prstTxWarp prst="textNoShape">
              <a:avLst/>
            </a:prstTxWarp>
          </a:bodyPr>
          <a:lstStyle/>
          <a:p>
            <a:pPr>
              <a:defRPr/>
            </a:pPr>
            <a:endParaRPr lang="en-US" sz="3067" kern="0">
              <a:solidFill>
                <a:srgbClr val="333333"/>
              </a:solidFill>
              <a:latin typeface="Arial"/>
            </a:endParaRPr>
          </a:p>
        </p:txBody>
      </p:sp>
      <p:sp>
        <p:nvSpPr>
          <p:cNvPr id="85" name="Freeform 62"/>
          <p:cNvSpPr>
            <a:spLocks noChangeAspect="1" noEditPoints="1"/>
          </p:cNvSpPr>
          <p:nvPr/>
        </p:nvSpPr>
        <p:spPr bwMode="auto">
          <a:xfrm>
            <a:off x="11685056" y="5762139"/>
            <a:ext cx="469521" cy="403600"/>
          </a:xfrm>
          <a:custGeom>
            <a:avLst/>
            <a:gdLst>
              <a:gd name="T0" fmla="*/ 38 w 705"/>
              <a:gd name="T1" fmla="*/ 0 h 579"/>
              <a:gd name="T2" fmla="*/ 31 w 705"/>
              <a:gd name="T3" fmla="*/ 0 h 579"/>
              <a:gd name="T4" fmla="*/ 17 w 705"/>
              <a:gd name="T5" fmla="*/ 6 h 579"/>
              <a:gd name="T6" fmla="*/ 7 w 705"/>
              <a:gd name="T7" fmla="*/ 17 h 579"/>
              <a:gd name="T8" fmla="*/ 0 w 705"/>
              <a:gd name="T9" fmla="*/ 29 h 579"/>
              <a:gd name="T10" fmla="*/ 0 w 705"/>
              <a:gd name="T11" fmla="*/ 457 h 579"/>
              <a:gd name="T12" fmla="*/ 0 w 705"/>
              <a:gd name="T13" fmla="*/ 466 h 579"/>
              <a:gd name="T14" fmla="*/ 7 w 705"/>
              <a:gd name="T15" fmla="*/ 480 h 579"/>
              <a:gd name="T16" fmla="*/ 17 w 705"/>
              <a:gd name="T17" fmla="*/ 489 h 579"/>
              <a:gd name="T18" fmla="*/ 31 w 705"/>
              <a:gd name="T19" fmla="*/ 495 h 579"/>
              <a:gd name="T20" fmla="*/ 279 w 705"/>
              <a:gd name="T21" fmla="*/ 496 h 579"/>
              <a:gd name="T22" fmla="*/ 226 w 705"/>
              <a:gd name="T23" fmla="*/ 522 h 579"/>
              <a:gd name="T24" fmla="*/ 219 w 705"/>
              <a:gd name="T25" fmla="*/ 524 h 579"/>
              <a:gd name="T26" fmla="*/ 210 w 705"/>
              <a:gd name="T27" fmla="*/ 528 h 579"/>
              <a:gd name="T28" fmla="*/ 203 w 705"/>
              <a:gd name="T29" fmla="*/ 535 h 579"/>
              <a:gd name="T30" fmla="*/ 197 w 705"/>
              <a:gd name="T31" fmla="*/ 546 h 579"/>
              <a:gd name="T32" fmla="*/ 197 w 705"/>
              <a:gd name="T33" fmla="*/ 552 h 579"/>
              <a:gd name="T34" fmla="*/ 200 w 705"/>
              <a:gd name="T35" fmla="*/ 563 h 579"/>
              <a:gd name="T36" fmla="*/ 205 w 705"/>
              <a:gd name="T37" fmla="*/ 571 h 579"/>
              <a:gd name="T38" fmla="*/ 215 w 705"/>
              <a:gd name="T39" fmla="*/ 578 h 579"/>
              <a:gd name="T40" fmla="*/ 226 w 705"/>
              <a:gd name="T41" fmla="*/ 579 h 579"/>
              <a:gd name="T42" fmla="*/ 480 w 705"/>
              <a:gd name="T43" fmla="*/ 579 h 579"/>
              <a:gd name="T44" fmla="*/ 491 w 705"/>
              <a:gd name="T45" fmla="*/ 578 h 579"/>
              <a:gd name="T46" fmla="*/ 499 w 705"/>
              <a:gd name="T47" fmla="*/ 571 h 579"/>
              <a:gd name="T48" fmla="*/ 506 w 705"/>
              <a:gd name="T49" fmla="*/ 563 h 579"/>
              <a:gd name="T50" fmla="*/ 507 w 705"/>
              <a:gd name="T51" fmla="*/ 552 h 579"/>
              <a:gd name="T52" fmla="*/ 507 w 705"/>
              <a:gd name="T53" fmla="*/ 546 h 579"/>
              <a:gd name="T54" fmla="*/ 503 w 705"/>
              <a:gd name="T55" fmla="*/ 535 h 579"/>
              <a:gd name="T56" fmla="*/ 495 w 705"/>
              <a:gd name="T57" fmla="*/ 528 h 579"/>
              <a:gd name="T58" fmla="*/ 485 w 705"/>
              <a:gd name="T59" fmla="*/ 524 h 579"/>
              <a:gd name="T60" fmla="*/ 421 w 705"/>
              <a:gd name="T61" fmla="*/ 522 h 579"/>
              <a:gd name="T62" fmla="*/ 667 w 705"/>
              <a:gd name="T63" fmla="*/ 496 h 579"/>
              <a:gd name="T64" fmla="*/ 675 w 705"/>
              <a:gd name="T65" fmla="*/ 495 h 579"/>
              <a:gd name="T66" fmla="*/ 689 w 705"/>
              <a:gd name="T67" fmla="*/ 489 h 579"/>
              <a:gd name="T68" fmla="*/ 698 w 705"/>
              <a:gd name="T69" fmla="*/ 480 h 579"/>
              <a:gd name="T70" fmla="*/ 704 w 705"/>
              <a:gd name="T71" fmla="*/ 466 h 579"/>
              <a:gd name="T72" fmla="*/ 705 w 705"/>
              <a:gd name="T73" fmla="*/ 38 h 579"/>
              <a:gd name="T74" fmla="*/ 704 w 705"/>
              <a:gd name="T75" fmla="*/ 29 h 579"/>
              <a:gd name="T76" fmla="*/ 698 w 705"/>
              <a:gd name="T77" fmla="*/ 17 h 579"/>
              <a:gd name="T78" fmla="*/ 689 w 705"/>
              <a:gd name="T79" fmla="*/ 6 h 579"/>
              <a:gd name="T80" fmla="*/ 675 w 705"/>
              <a:gd name="T81" fmla="*/ 0 h 579"/>
              <a:gd name="T82" fmla="*/ 667 w 705"/>
              <a:gd name="T83" fmla="*/ 0 h 579"/>
              <a:gd name="T84" fmla="*/ 31 w 705"/>
              <a:gd name="T85" fmla="*/ 464 h 579"/>
              <a:gd name="T86" fmla="*/ 673 w 705"/>
              <a:gd name="T87" fmla="*/ 32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5" h="579">
                <a:moveTo>
                  <a:pt x="667" y="0"/>
                </a:moveTo>
                <a:lnTo>
                  <a:pt x="38" y="0"/>
                </a:lnTo>
                <a:lnTo>
                  <a:pt x="38" y="0"/>
                </a:lnTo>
                <a:lnTo>
                  <a:pt x="31" y="0"/>
                </a:lnTo>
                <a:lnTo>
                  <a:pt x="24" y="3"/>
                </a:lnTo>
                <a:lnTo>
                  <a:pt x="17" y="6"/>
                </a:lnTo>
                <a:lnTo>
                  <a:pt x="12" y="11"/>
                </a:lnTo>
                <a:lnTo>
                  <a:pt x="7" y="17"/>
                </a:lnTo>
                <a:lnTo>
                  <a:pt x="3" y="22"/>
                </a:lnTo>
                <a:lnTo>
                  <a:pt x="0" y="29"/>
                </a:lnTo>
                <a:lnTo>
                  <a:pt x="0" y="38"/>
                </a:lnTo>
                <a:lnTo>
                  <a:pt x="0" y="457"/>
                </a:lnTo>
                <a:lnTo>
                  <a:pt x="0" y="457"/>
                </a:lnTo>
                <a:lnTo>
                  <a:pt x="0" y="466"/>
                </a:lnTo>
                <a:lnTo>
                  <a:pt x="3" y="473"/>
                </a:lnTo>
                <a:lnTo>
                  <a:pt x="7" y="480"/>
                </a:lnTo>
                <a:lnTo>
                  <a:pt x="12" y="485"/>
                </a:lnTo>
                <a:lnTo>
                  <a:pt x="17" y="489"/>
                </a:lnTo>
                <a:lnTo>
                  <a:pt x="24" y="493"/>
                </a:lnTo>
                <a:lnTo>
                  <a:pt x="31" y="495"/>
                </a:lnTo>
                <a:lnTo>
                  <a:pt x="38" y="496"/>
                </a:lnTo>
                <a:lnTo>
                  <a:pt x="279" y="496"/>
                </a:lnTo>
                <a:lnTo>
                  <a:pt x="279" y="522"/>
                </a:lnTo>
                <a:lnTo>
                  <a:pt x="226" y="522"/>
                </a:lnTo>
                <a:lnTo>
                  <a:pt x="226" y="522"/>
                </a:lnTo>
                <a:lnTo>
                  <a:pt x="219" y="524"/>
                </a:lnTo>
                <a:lnTo>
                  <a:pt x="215" y="525"/>
                </a:lnTo>
                <a:lnTo>
                  <a:pt x="210" y="528"/>
                </a:lnTo>
                <a:lnTo>
                  <a:pt x="205" y="531"/>
                </a:lnTo>
                <a:lnTo>
                  <a:pt x="203" y="535"/>
                </a:lnTo>
                <a:lnTo>
                  <a:pt x="200" y="540"/>
                </a:lnTo>
                <a:lnTo>
                  <a:pt x="197" y="546"/>
                </a:lnTo>
                <a:lnTo>
                  <a:pt x="197" y="552"/>
                </a:lnTo>
                <a:lnTo>
                  <a:pt x="197" y="552"/>
                </a:lnTo>
                <a:lnTo>
                  <a:pt x="197" y="557"/>
                </a:lnTo>
                <a:lnTo>
                  <a:pt x="200" y="563"/>
                </a:lnTo>
                <a:lnTo>
                  <a:pt x="203" y="567"/>
                </a:lnTo>
                <a:lnTo>
                  <a:pt x="205" y="571"/>
                </a:lnTo>
                <a:lnTo>
                  <a:pt x="210" y="575"/>
                </a:lnTo>
                <a:lnTo>
                  <a:pt x="215" y="578"/>
                </a:lnTo>
                <a:lnTo>
                  <a:pt x="219" y="579"/>
                </a:lnTo>
                <a:lnTo>
                  <a:pt x="226" y="579"/>
                </a:lnTo>
                <a:lnTo>
                  <a:pt x="480" y="579"/>
                </a:lnTo>
                <a:lnTo>
                  <a:pt x="480" y="579"/>
                </a:lnTo>
                <a:lnTo>
                  <a:pt x="485" y="579"/>
                </a:lnTo>
                <a:lnTo>
                  <a:pt x="491" y="578"/>
                </a:lnTo>
                <a:lnTo>
                  <a:pt x="495" y="575"/>
                </a:lnTo>
                <a:lnTo>
                  <a:pt x="499" y="571"/>
                </a:lnTo>
                <a:lnTo>
                  <a:pt x="503" y="567"/>
                </a:lnTo>
                <a:lnTo>
                  <a:pt x="506" y="563"/>
                </a:lnTo>
                <a:lnTo>
                  <a:pt x="507" y="557"/>
                </a:lnTo>
                <a:lnTo>
                  <a:pt x="507" y="552"/>
                </a:lnTo>
                <a:lnTo>
                  <a:pt x="507" y="552"/>
                </a:lnTo>
                <a:lnTo>
                  <a:pt x="507" y="546"/>
                </a:lnTo>
                <a:lnTo>
                  <a:pt x="506" y="540"/>
                </a:lnTo>
                <a:lnTo>
                  <a:pt x="503" y="535"/>
                </a:lnTo>
                <a:lnTo>
                  <a:pt x="499" y="531"/>
                </a:lnTo>
                <a:lnTo>
                  <a:pt x="495" y="528"/>
                </a:lnTo>
                <a:lnTo>
                  <a:pt x="491" y="525"/>
                </a:lnTo>
                <a:lnTo>
                  <a:pt x="485" y="524"/>
                </a:lnTo>
                <a:lnTo>
                  <a:pt x="480" y="522"/>
                </a:lnTo>
                <a:lnTo>
                  <a:pt x="421" y="522"/>
                </a:lnTo>
                <a:lnTo>
                  <a:pt x="421" y="496"/>
                </a:lnTo>
                <a:lnTo>
                  <a:pt x="667" y="496"/>
                </a:lnTo>
                <a:lnTo>
                  <a:pt x="667" y="496"/>
                </a:lnTo>
                <a:lnTo>
                  <a:pt x="675" y="495"/>
                </a:lnTo>
                <a:lnTo>
                  <a:pt x="682" y="493"/>
                </a:lnTo>
                <a:lnTo>
                  <a:pt x="689" y="489"/>
                </a:lnTo>
                <a:lnTo>
                  <a:pt x="694" y="485"/>
                </a:lnTo>
                <a:lnTo>
                  <a:pt x="698" y="480"/>
                </a:lnTo>
                <a:lnTo>
                  <a:pt x="701" y="473"/>
                </a:lnTo>
                <a:lnTo>
                  <a:pt x="704" y="466"/>
                </a:lnTo>
                <a:lnTo>
                  <a:pt x="705" y="457"/>
                </a:lnTo>
                <a:lnTo>
                  <a:pt x="705" y="38"/>
                </a:lnTo>
                <a:lnTo>
                  <a:pt x="705" y="38"/>
                </a:lnTo>
                <a:lnTo>
                  <a:pt x="704" y="29"/>
                </a:lnTo>
                <a:lnTo>
                  <a:pt x="701" y="22"/>
                </a:lnTo>
                <a:lnTo>
                  <a:pt x="698" y="17"/>
                </a:lnTo>
                <a:lnTo>
                  <a:pt x="694" y="11"/>
                </a:lnTo>
                <a:lnTo>
                  <a:pt x="689" y="6"/>
                </a:lnTo>
                <a:lnTo>
                  <a:pt x="682" y="3"/>
                </a:lnTo>
                <a:lnTo>
                  <a:pt x="675" y="0"/>
                </a:lnTo>
                <a:lnTo>
                  <a:pt x="667" y="0"/>
                </a:lnTo>
                <a:lnTo>
                  <a:pt x="667" y="0"/>
                </a:lnTo>
                <a:close/>
                <a:moveTo>
                  <a:pt x="673" y="464"/>
                </a:moveTo>
                <a:lnTo>
                  <a:pt x="31" y="464"/>
                </a:lnTo>
                <a:lnTo>
                  <a:pt x="31" y="32"/>
                </a:lnTo>
                <a:lnTo>
                  <a:pt x="673" y="32"/>
                </a:lnTo>
                <a:lnTo>
                  <a:pt x="673" y="464"/>
                </a:lnTo>
                <a:close/>
              </a:path>
            </a:pathLst>
          </a:custGeom>
          <a:solidFill>
            <a:srgbClr val="468BB1"/>
          </a:solidFill>
          <a:ln>
            <a:solidFill>
              <a:srgbClr val="468BB1"/>
            </a:solidFill>
          </a:ln>
          <a:extLst/>
        </p:spPr>
        <p:txBody>
          <a:bodyPr vert="horz" wrap="square" lIns="121920" tIns="60960" rIns="121920" bIns="60960" numCol="1" anchor="t" anchorCtr="0" compatLnSpc="1">
            <a:prstTxWarp prst="textNoShape">
              <a:avLst/>
            </a:prstTxWarp>
          </a:bodyPr>
          <a:lstStyle/>
          <a:p>
            <a:pPr>
              <a:defRPr/>
            </a:pPr>
            <a:endParaRPr lang="en-US" sz="3067" kern="0">
              <a:solidFill>
                <a:srgbClr val="333333"/>
              </a:solidFill>
              <a:latin typeface="Arial"/>
            </a:endParaRPr>
          </a:p>
        </p:txBody>
      </p:sp>
      <p:sp>
        <p:nvSpPr>
          <p:cNvPr id="86" name="Freeform 62"/>
          <p:cNvSpPr>
            <a:spLocks noChangeAspect="1" noEditPoints="1"/>
          </p:cNvSpPr>
          <p:nvPr/>
        </p:nvSpPr>
        <p:spPr bwMode="auto">
          <a:xfrm>
            <a:off x="12274338" y="5762139"/>
            <a:ext cx="469521" cy="403600"/>
          </a:xfrm>
          <a:custGeom>
            <a:avLst/>
            <a:gdLst>
              <a:gd name="T0" fmla="*/ 38 w 705"/>
              <a:gd name="T1" fmla="*/ 0 h 579"/>
              <a:gd name="T2" fmla="*/ 31 w 705"/>
              <a:gd name="T3" fmla="*/ 0 h 579"/>
              <a:gd name="T4" fmla="*/ 17 w 705"/>
              <a:gd name="T5" fmla="*/ 6 h 579"/>
              <a:gd name="T6" fmla="*/ 7 w 705"/>
              <a:gd name="T7" fmla="*/ 17 h 579"/>
              <a:gd name="T8" fmla="*/ 0 w 705"/>
              <a:gd name="T9" fmla="*/ 29 h 579"/>
              <a:gd name="T10" fmla="*/ 0 w 705"/>
              <a:gd name="T11" fmla="*/ 457 h 579"/>
              <a:gd name="T12" fmla="*/ 0 w 705"/>
              <a:gd name="T13" fmla="*/ 466 h 579"/>
              <a:gd name="T14" fmla="*/ 7 w 705"/>
              <a:gd name="T15" fmla="*/ 480 h 579"/>
              <a:gd name="T16" fmla="*/ 17 w 705"/>
              <a:gd name="T17" fmla="*/ 489 h 579"/>
              <a:gd name="T18" fmla="*/ 31 w 705"/>
              <a:gd name="T19" fmla="*/ 495 h 579"/>
              <a:gd name="T20" fmla="*/ 279 w 705"/>
              <a:gd name="T21" fmla="*/ 496 h 579"/>
              <a:gd name="T22" fmla="*/ 226 w 705"/>
              <a:gd name="T23" fmla="*/ 522 h 579"/>
              <a:gd name="T24" fmla="*/ 219 w 705"/>
              <a:gd name="T25" fmla="*/ 524 h 579"/>
              <a:gd name="T26" fmla="*/ 210 w 705"/>
              <a:gd name="T27" fmla="*/ 528 h 579"/>
              <a:gd name="T28" fmla="*/ 203 w 705"/>
              <a:gd name="T29" fmla="*/ 535 h 579"/>
              <a:gd name="T30" fmla="*/ 197 w 705"/>
              <a:gd name="T31" fmla="*/ 546 h 579"/>
              <a:gd name="T32" fmla="*/ 197 w 705"/>
              <a:gd name="T33" fmla="*/ 552 h 579"/>
              <a:gd name="T34" fmla="*/ 200 w 705"/>
              <a:gd name="T35" fmla="*/ 563 h 579"/>
              <a:gd name="T36" fmla="*/ 205 w 705"/>
              <a:gd name="T37" fmla="*/ 571 h 579"/>
              <a:gd name="T38" fmla="*/ 215 w 705"/>
              <a:gd name="T39" fmla="*/ 578 h 579"/>
              <a:gd name="T40" fmla="*/ 226 w 705"/>
              <a:gd name="T41" fmla="*/ 579 h 579"/>
              <a:gd name="T42" fmla="*/ 480 w 705"/>
              <a:gd name="T43" fmla="*/ 579 h 579"/>
              <a:gd name="T44" fmla="*/ 491 w 705"/>
              <a:gd name="T45" fmla="*/ 578 h 579"/>
              <a:gd name="T46" fmla="*/ 499 w 705"/>
              <a:gd name="T47" fmla="*/ 571 h 579"/>
              <a:gd name="T48" fmla="*/ 506 w 705"/>
              <a:gd name="T49" fmla="*/ 563 h 579"/>
              <a:gd name="T50" fmla="*/ 507 w 705"/>
              <a:gd name="T51" fmla="*/ 552 h 579"/>
              <a:gd name="T52" fmla="*/ 507 w 705"/>
              <a:gd name="T53" fmla="*/ 546 h 579"/>
              <a:gd name="T54" fmla="*/ 503 w 705"/>
              <a:gd name="T55" fmla="*/ 535 h 579"/>
              <a:gd name="T56" fmla="*/ 495 w 705"/>
              <a:gd name="T57" fmla="*/ 528 h 579"/>
              <a:gd name="T58" fmla="*/ 485 w 705"/>
              <a:gd name="T59" fmla="*/ 524 h 579"/>
              <a:gd name="T60" fmla="*/ 421 w 705"/>
              <a:gd name="T61" fmla="*/ 522 h 579"/>
              <a:gd name="T62" fmla="*/ 667 w 705"/>
              <a:gd name="T63" fmla="*/ 496 h 579"/>
              <a:gd name="T64" fmla="*/ 675 w 705"/>
              <a:gd name="T65" fmla="*/ 495 h 579"/>
              <a:gd name="T66" fmla="*/ 689 w 705"/>
              <a:gd name="T67" fmla="*/ 489 h 579"/>
              <a:gd name="T68" fmla="*/ 698 w 705"/>
              <a:gd name="T69" fmla="*/ 480 h 579"/>
              <a:gd name="T70" fmla="*/ 704 w 705"/>
              <a:gd name="T71" fmla="*/ 466 h 579"/>
              <a:gd name="T72" fmla="*/ 705 w 705"/>
              <a:gd name="T73" fmla="*/ 38 h 579"/>
              <a:gd name="T74" fmla="*/ 704 w 705"/>
              <a:gd name="T75" fmla="*/ 29 h 579"/>
              <a:gd name="T76" fmla="*/ 698 w 705"/>
              <a:gd name="T77" fmla="*/ 17 h 579"/>
              <a:gd name="T78" fmla="*/ 689 w 705"/>
              <a:gd name="T79" fmla="*/ 6 h 579"/>
              <a:gd name="T80" fmla="*/ 675 w 705"/>
              <a:gd name="T81" fmla="*/ 0 h 579"/>
              <a:gd name="T82" fmla="*/ 667 w 705"/>
              <a:gd name="T83" fmla="*/ 0 h 579"/>
              <a:gd name="T84" fmla="*/ 31 w 705"/>
              <a:gd name="T85" fmla="*/ 464 h 579"/>
              <a:gd name="T86" fmla="*/ 673 w 705"/>
              <a:gd name="T87" fmla="*/ 32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5" h="579">
                <a:moveTo>
                  <a:pt x="667" y="0"/>
                </a:moveTo>
                <a:lnTo>
                  <a:pt x="38" y="0"/>
                </a:lnTo>
                <a:lnTo>
                  <a:pt x="38" y="0"/>
                </a:lnTo>
                <a:lnTo>
                  <a:pt x="31" y="0"/>
                </a:lnTo>
                <a:lnTo>
                  <a:pt x="24" y="3"/>
                </a:lnTo>
                <a:lnTo>
                  <a:pt x="17" y="6"/>
                </a:lnTo>
                <a:lnTo>
                  <a:pt x="12" y="11"/>
                </a:lnTo>
                <a:lnTo>
                  <a:pt x="7" y="17"/>
                </a:lnTo>
                <a:lnTo>
                  <a:pt x="3" y="22"/>
                </a:lnTo>
                <a:lnTo>
                  <a:pt x="0" y="29"/>
                </a:lnTo>
                <a:lnTo>
                  <a:pt x="0" y="38"/>
                </a:lnTo>
                <a:lnTo>
                  <a:pt x="0" y="457"/>
                </a:lnTo>
                <a:lnTo>
                  <a:pt x="0" y="457"/>
                </a:lnTo>
                <a:lnTo>
                  <a:pt x="0" y="466"/>
                </a:lnTo>
                <a:lnTo>
                  <a:pt x="3" y="473"/>
                </a:lnTo>
                <a:lnTo>
                  <a:pt x="7" y="480"/>
                </a:lnTo>
                <a:lnTo>
                  <a:pt x="12" y="485"/>
                </a:lnTo>
                <a:lnTo>
                  <a:pt x="17" y="489"/>
                </a:lnTo>
                <a:lnTo>
                  <a:pt x="24" y="493"/>
                </a:lnTo>
                <a:lnTo>
                  <a:pt x="31" y="495"/>
                </a:lnTo>
                <a:lnTo>
                  <a:pt x="38" y="496"/>
                </a:lnTo>
                <a:lnTo>
                  <a:pt x="279" y="496"/>
                </a:lnTo>
                <a:lnTo>
                  <a:pt x="279" y="522"/>
                </a:lnTo>
                <a:lnTo>
                  <a:pt x="226" y="522"/>
                </a:lnTo>
                <a:lnTo>
                  <a:pt x="226" y="522"/>
                </a:lnTo>
                <a:lnTo>
                  <a:pt x="219" y="524"/>
                </a:lnTo>
                <a:lnTo>
                  <a:pt x="215" y="525"/>
                </a:lnTo>
                <a:lnTo>
                  <a:pt x="210" y="528"/>
                </a:lnTo>
                <a:lnTo>
                  <a:pt x="205" y="531"/>
                </a:lnTo>
                <a:lnTo>
                  <a:pt x="203" y="535"/>
                </a:lnTo>
                <a:lnTo>
                  <a:pt x="200" y="540"/>
                </a:lnTo>
                <a:lnTo>
                  <a:pt x="197" y="546"/>
                </a:lnTo>
                <a:lnTo>
                  <a:pt x="197" y="552"/>
                </a:lnTo>
                <a:lnTo>
                  <a:pt x="197" y="552"/>
                </a:lnTo>
                <a:lnTo>
                  <a:pt x="197" y="557"/>
                </a:lnTo>
                <a:lnTo>
                  <a:pt x="200" y="563"/>
                </a:lnTo>
                <a:lnTo>
                  <a:pt x="203" y="567"/>
                </a:lnTo>
                <a:lnTo>
                  <a:pt x="205" y="571"/>
                </a:lnTo>
                <a:lnTo>
                  <a:pt x="210" y="575"/>
                </a:lnTo>
                <a:lnTo>
                  <a:pt x="215" y="578"/>
                </a:lnTo>
                <a:lnTo>
                  <a:pt x="219" y="579"/>
                </a:lnTo>
                <a:lnTo>
                  <a:pt x="226" y="579"/>
                </a:lnTo>
                <a:lnTo>
                  <a:pt x="480" y="579"/>
                </a:lnTo>
                <a:lnTo>
                  <a:pt x="480" y="579"/>
                </a:lnTo>
                <a:lnTo>
                  <a:pt x="485" y="579"/>
                </a:lnTo>
                <a:lnTo>
                  <a:pt x="491" y="578"/>
                </a:lnTo>
                <a:lnTo>
                  <a:pt x="495" y="575"/>
                </a:lnTo>
                <a:lnTo>
                  <a:pt x="499" y="571"/>
                </a:lnTo>
                <a:lnTo>
                  <a:pt x="503" y="567"/>
                </a:lnTo>
                <a:lnTo>
                  <a:pt x="506" y="563"/>
                </a:lnTo>
                <a:lnTo>
                  <a:pt x="507" y="557"/>
                </a:lnTo>
                <a:lnTo>
                  <a:pt x="507" y="552"/>
                </a:lnTo>
                <a:lnTo>
                  <a:pt x="507" y="552"/>
                </a:lnTo>
                <a:lnTo>
                  <a:pt x="507" y="546"/>
                </a:lnTo>
                <a:lnTo>
                  <a:pt x="506" y="540"/>
                </a:lnTo>
                <a:lnTo>
                  <a:pt x="503" y="535"/>
                </a:lnTo>
                <a:lnTo>
                  <a:pt x="499" y="531"/>
                </a:lnTo>
                <a:lnTo>
                  <a:pt x="495" y="528"/>
                </a:lnTo>
                <a:lnTo>
                  <a:pt x="491" y="525"/>
                </a:lnTo>
                <a:lnTo>
                  <a:pt x="485" y="524"/>
                </a:lnTo>
                <a:lnTo>
                  <a:pt x="480" y="522"/>
                </a:lnTo>
                <a:lnTo>
                  <a:pt x="421" y="522"/>
                </a:lnTo>
                <a:lnTo>
                  <a:pt x="421" y="496"/>
                </a:lnTo>
                <a:lnTo>
                  <a:pt x="667" y="496"/>
                </a:lnTo>
                <a:lnTo>
                  <a:pt x="667" y="496"/>
                </a:lnTo>
                <a:lnTo>
                  <a:pt x="675" y="495"/>
                </a:lnTo>
                <a:lnTo>
                  <a:pt x="682" y="493"/>
                </a:lnTo>
                <a:lnTo>
                  <a:pt x="689" y="489"/>
                </a:lnTo>
                <a:lnTo>
                  <a:pt x="694" y="485"/>
                </a:lnTo>
                <a:lnTo>
                  <a:pt x="698" y="480"/>
                </a:lnTo>
                <a:lnTo>
                  <a:pt x="701" y="473"/>
                </a:lnTo>
                <a:lnTo>
                  <a:pt x="704" y="466"/>
                </a:lnTo>
                <a:lnTo>
                  <a:pt x="705" y="457"/>
                </a:lnTo>
                <a:lnTo>
                  <a:pt x="705" y="38"/>
                </a:lnTo>
                <a:lnTo>
                  <a:pt x="705" y="38"/>
                </a:lnTo>
                <a:lnTo>
                  <a:pt x="704" y="29"/>
                </a:lnTo>
                <a:lnTo>
                  <a:pt x="701" y="22"/>
                </a:lnTo>
                <a:lnTo>
                  <a:pt x="698" y="17"/>
                </a:lnTo>
                <a:lnTo>
                  <a:pt x="694" y="11"/>
                </a:lnTo>
                <a:lnTo>
                  <a:pt x="689" y="6"/>
                </a:lnTo>
                <a:lnTo>
                  <a:pt x="682" y="3"/>
                </a:lnTo>
                <a:lnTo>
                  <a:pt x="675" y="0"/>
                </a:lnTo>
                <a:lnTo>
                  <a:pt x="667" y="0"/>
                </a:lnTo>
                <a:lnTo>
                  <a:pt x="667" y="0"/>
                </a:lnTo>
                <a:close/>
                <a:moveTo>
                  <a:pt x="673" y="464"/>
                </a:moveTo>
                <a:lnTo>
                  <a:pt x="31" y="464"/>
                </a:lnTo>
                <a:lnTo>
                  <a:pt x="31" y="32"/>
                </a:lnTo>
                <a:lnTo>
                  <a:pt x="673" y="32"/>
                </a:lnTo>
                <a:lnTo>
                  <a:pt x="673" y="464"/>
                </a:lnTo>
                <a:close/>
              </a:path>
            </a:pathLst>
          </a:custGeom>
          <a:solidFill>
            <a:srgbClr val="F6A01A"/>
          </a:solidFill>
          <a:ln>
            <a:solidFill>
              <a:srgbClr val="F6A01A"/>
            </a:solidFill>
          </a:ln>
          <a:extLst/>
        </p:spPr>
        <p:txBody>
          <a:bodyPr vert="horz" wrap="square" lIns="121920" tIns="60960" rIns="121920" bIns="60960" numCol="1" anchor="t" anchorCtr="0" compatLnSpc="1">
            <a:prstTxWarp prst="textNoShape">
              <a:avLst/>
            </a:prstTxWarp>
          </a:bodyPr>
          <a:lstStyle/>
          <a:p>
            <a:pPr>
              <a:defRPr/>
            </a:pPr>
            <a:endParaRPr lang="en-US" sz="3067" kern="0">
              <a:solidFill>
                <a:srgbClr val="333333"/>
              </a:solidFill>
              <a:latin typeface="Arial"/>
            </a:endParaRPr>
          </a:p>
        </p:txBody>
      </p:sp>
      <p:grpSp>
        <p:nvGrpSpPr>
          <p:cNvPr id="87" name="Group 86"/>
          <p:cNvGrpSpPr/>
          <p:nvPr/>
        </p:nvGrpSpPr>
        <p:grpSpPr>
          <a:xfrm>
            <a:off x="4048151" y="5590033"/>
            <a:ext cx="515131" cy="362175"/>
            <a:chOff x="6069318" y="3797300"/>
            <a:chExt cx="328307" cy="266622"/>
          </a:xfrm>
        </p:grpSpPr>
        <p:sp>
          <p:nvSpPr>
            <p:cNvPr id="88" name="Rectangle 87"/>
            <p:cNvSpPr/>
            <p:nvPr/>
          </p:nvSpPr>
          <p:spPr>
            <a:xfrm>
              <a:off x="6069318" y="3797300"/>
              <a:ext cx="328307" cy="266622"/>
            </a:xfrm>
            <a:prstGeom prst="rect">
              <a:avLst/>
            </a:prstGeom>
            <a:solidFill>
              <a:schemeClr val="accent1">
                <a:lumMod val="75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67"/>
            </a:p>
          </p:txBody>
        </p:sp>
        <p:pic>
          <p:nvPicPr>
            <p:cNvPr id="89" name="Picture 88" descr="Firewall.png"/>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132963" y="3849366"/>
              <a:ext cx="196672" cy="157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93" name="Rounded Rectangle 92"/>
          <p:cNvSpPr/>
          <p:nvPr/>
        </p:nvSpPr>
        <p:spPr>
          <a:xfrm>
            <a:off x="2131993" y="5071872"/>
            <a:ext cx="2665984" cy="1074928"/>
          </a:xfrm>
          <a:prstGeom prst="roundRect">
            <a:avLst/>
          </a:prstGeom>
          <a:noFill/>
          <a:ln w="3175" cmpd="sng">
            <a:solidFill>
              <a:schemeClr val="bg1">
                <a:lumMod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67"/>
          </a:p>
        </p:txBody>
      </p:sp>
      <p:sp>
        <p:nvSpPr>
          <p:cNvPr id="94" name="Freeform 62"/>
          <p:cNvSpPr>
            <a:spLocks noChangeAspect="1" noEditPoints="1"/>
          </p:cNvSpPr>
          <p:nvPr/>
        </p:nvSpPr>
        <p:spPr bwMode="auto">
          <a:xfrm>
            <a:off x="11690912" y="5323840"/>
            <a:ext cx="469521" cy="403600"/>
          </a:xfrm>
          <a:custGeom>
            <a:avLst/>
            <a:gdLst>
              <a:gd name="T0" fmla="*/ 38 w 705"/>
              <a:gd name="T1" fmla="*/ 0 h 579"/>
              <a:gd name="T2" fmla="*/ 31 w 705"/>
              <a:gd name="T3" fmla="*/ 0 h 579"/>
              <a:gd name="T4" fmla="*/ 17 w 705"/>
              <a:gd name="T5" fmla="*/ 6 h 579"/>
              <a:gd name="T6" fmla="*/ 7 w 705"/>
              <a:gd name="T7" fmla="*/ 17 h 579"/>
              <a:gd name="T8" fmla="*/ 0 w 705"/>
              <a:gd name="T9" fmla="*/ 29 h 579"/>
              <a:gd name="T10" fmla="*/ 0 w 705"/>
              <a:gd name="T11" fmla="*/ 457 h 579"/>
              <a:gd name="T12" fmla="*/ 0 w 705"/>
              <a:gd name="T13" fmla="*/ 466 h 579"/>
              <a:gd name="T14" fmla="*/ 7 w 705"/>
              <a:gd name="T15" fmla="*/ 480 h 579"/>
              <a:gd name="T16" fmla="*/ 17 w 705"/>
              <a:gd name="T17" fmla="*/ 489 h 579"/>
              <a:gd name="T18" fmla="*/ 31 w 705"/>
              <a:gd name="T19" fmla="*/ 495 h 579"/>
              <a:gd name="T20" fmla="*/ 279 w 705"/>
              <a:gd name="T21" fmla="*/ 496 h 579"/>
              <a:gd name="T22" fmla="*/ 226 w 705"/>
              <a:gd name="T23" fmla="*/ 522 h 579"/>
              <a:gd name="T24" fmla="*/ 219 w 705"/>
              <a:gd name="T25" fmla="*/ 524 h 579"/>
              <a:gd name="T26" fmla="*/ 210 w 705"/>
              <a:gd name="T27" fmla="*/ 528 h 579"/>
              <a:gd name="T28" fmla="*/ 203 w 705"/>
              <a:gd name="T29" fmla="*/ 535 h 579"/>
              <a:gd name="T30" fmla="*/ 197 w 705"/>
              <a:gd name="T31" fmla="*/ 546 h 579"/>
              <a:gd name="T32" fmla="*/ 197 w 705"/>
              <a:gd name="T33" fmla="*/ 552 h 579"/>
              <a:gd name="T34" fmla="*/ 200 w 705"/>
              <a:gd name="T35" fmla="*/ 563 h 579"/>
              <a:gd name="T36" fmla="*/ 205 w 705"/>
              <a:gd name="T37" fmla="*/ 571 h 579"/>
              <a:gd name="T38" fmla="*/ 215 w 705"/>
              <a:gd name="T39" fmla="*/ 578 h 579"/>
              <a:gd name="T40" fmla="*/ 226 w 705"/>
              <a:gd name="T41" fmla="*/ 579 h 579"/>
              <a:gd name="T42" fmla="*/ 480 w 705"/>
              <a:gd name="T43" fmla="*/ 579 h 579"/>
              <a:gd name="T44" fmla="*/ 491 w 705"/>
              <a:gd name="T45" fmla="*/ 578 h 579"/>
              <a:gd name="T46" fmla="*/ 499 w 705"/>
              <a:gd name="T47" fmla="*/ 571 h 579"/>
              <a:gd name="T48" fmla="*/ 506 w 705"/>
              <a:gd name="T49" fmla="*/ 563 h 579"/>
              <a:gd name="T50" fmla="*/ 507 w 705"/>
              <a:gd name="T51" fmla="*/ 552 h 579"/>
              <a:gd name="T52" fmla="*/ 507 w 705"/>
              <a:gd name="T53" fmla="*/ 546 h 579"/>
              <a:gd name="T54" fmla="*/ 503 w 705"/>
              <a:gd name="T55" fmla="*/ 535 h 579"/>
              <a:gd name="T56" fmla="*/ 495 w 705"/>
              <a:gd name="T57" fmla="*/ 528 h 579"/>
              <a:gd name="T58" fmla="*/ 485 w 705"/>
              <a:gd name="T59" fmla="*/ 524 h 579"/>
              <a:gd name="T60" fmla="*/ 421 w 705"/>
              <a:gd name="T61" fmla="*/ 522 h 579"/>
              <a:gd name="T62" fmla="*/ 667 w 705"/>
              <a:gd name="T63" fmla="*/ 496 h 579"/>
              <a:gd name="T64" fmla="*/ 675 w 705"/>
              <a:gd name="T65" fmla="*/ 495 h 579"/>
              <a:gd name="T66" fmla="*/ 689 w 705"/>
              <a:gd name="T67" fmla="*/ 489 h 579"/>
              <a:gd name="T68" fmla="*/ 698 w 705"/>
              <a:gd name="T69" fmla="*/ 480 h 579"/>
              <a:gd name="T70" fmla="*/ 704 w 705"/>
              <a:gd name="T71" fmla="*/ 466 h 579"/>
              <a:gd name="T72" fmla="*/ 705 w 705"/>
              <a:gd name="T73" fmla="*/ 38 h 579"/>
              <a:gd name="T74" fmla="*/ 704 w 705"/>
              <a:gd name="T75" fmla="*/ 29 h 579"/>
              <a:gd name="T76" fmla="*/ 698 w 705"/>
              <a:gd name="T77" fmla="*/ 17 h 579"/>
              <a:gd name="T78" fmla="*/ 689 w 705"/>
              <a:gd name="T79" fmla="*/ 6 h 579"/>
              <a:gd name="T80" fmla="*/ 675 w 705"/>
              <a:gd name="T81" fmla="*/ 0 h 579"/>
              <a:gd name="T82" fmla="*/ 667 w 705"/>
              <a:gd name="T83" fmla="*/ 0 h 579"/>
              <a:gd name="T84" fmla="*/ 31 w 705"/>
              <a:gd name="T85" fmla="*/ 464 h 579"/>
              <a:gd name="T86" fmla="*/ 673 w 705"/>
              <a:gd name="T87" fmla="*/ 32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5" h="579">
                <a:moveTo>
                  <a:pt x="667" y="0"/>
                </a:moveTo>
                <a:lnTo>
                  <a:pt x="38" y="0"/>
                </a:lnTo>
                <a:lnTo>
                  <a:pt x="38" y="0"/>
                </a:lnTo>
                <a:lnTo>
                  <a:pt x="31" y="0"/>
                </a:lnTo>
                <a:lnTo>
                  <a:pt x="24" y="3"/>
                </a:lnTo>
                <a:lnTo>
                  <a:pt x="17" y="6"/>
                </a:lnTo>
                <a:lnTo>
                  <a:pt x="12" y="11"/>
                </a:lnTo>
                <a:lnTo>
                  <a:pt x="7" y="17"/>
                </a:lnTo>
                <a:lnTo>
                  <a:pt x="3" y="22"/>
                </a:lnTo>
                <a:lnTo>
                  <a:pt x="0" y="29"/>
                </a:lnTo>
                <a:lnTo>
                  <a:pt x="0" y="38"/>
                </a:lnTo>
                <a:lnTo>
                  <a:pt x="0" y="457"/>
                </a:lnTo>
                <a:lnTo>
                  <a:pt x="0" y="457"/>
                </a:lnTo>
                <a:lnTo>
                  <a:pt x="0" y="466"/>
                </a:lnTo>
                <a:lnTo>
                  <a:pt x="3" y="473"/>
                </a:lnTo>
                <a:lnTo>
                  <a:pt x="7" y="480"/>
                </a:lnTo>
                <a:lnTo>
                  <a:pt x="12" y="485"/>
                </a:lnTo>
                <a:lnTo>
                  <a:pt x="17" y="489"/>
                </a:lnTo>
                <a:lnTo>
                  <a:pt x="24" y="493"/>
                </a:lnTo>
                <a:lnTo>
                  <a:pt x="31" y="495"/>
                </a:lnTo>
                <a:lnTo>
                  <a:pt x="38" y="496"/>
                </a:lnTo>
                <a:lnTo>
                  <a:pt x="279" y="496"/>
                </a:lnTo>
                <a:lnTo>
                  <a:pt x="279" y="522"/>
                </a:lnTo>
                <a:lnTo>
                  <a:pt x="226" y="522"/>
                </a:lnTo>
                <a:lnTo>
                  <a:pt x="226" y="522"/>
                </a:lnTo>
                <a:lnTo>
                  <a:pt x="219" y="524"/>
                </a:lnTo>
                <a:lnTo>
                  <a:pt x="215" y="525"/>
                </a:lnTo>
                <a:lnTo>
                  <a:pt x="210" y="528"/>
                </a:lnTo>
                <a:lnTo>
                  <a:pt x="205" y="531"/>
                </a:lnTo>
                <a:lnTo>
                  <a:pt x="203" y="535"/>
                </a:lnTo>
                <a:lnTo>
                  <a:pt x="200" y="540"/>
                </a:lnTo>
                <a:lnTo>
                  <a:pt x="197" y="546"/>
                </a:lnTo>
                <a:lnTo>
                  <a:pt x="197" y="552"/>
                </a:lnTo>
                <a:lnTo>
                  <a:pt x="197" y="552"/>
                </a:lnTo>
                <a:lnTo>
                  <a:pt x="197" y="557"/>
                </a:lnTo>
                <a:lnTo>
                  <a:pt x="200" y="563"/>
                </a:lnTo>
                <a:lnTo>
                  <a:pt x="203" y="567"/>
                </a:lnTo>
                <a:lnTo>
                  <a:pt x="205" y="571"/>
                </a:lnTo>
                <a:lnTo>
                  <a:pt x="210" y="575"/>
                </a:lnTo>
                <a:lnTo>
                  <a:pt x="215" y="578"/>
                </a:lnTo>
                <a:lnTo>
                  <a:pt x="219" y="579"/>
                </a:lnTo>
                <a:lnTo>
                  <a:pt x="226" y="579"/>
                </a:lnTo>
                <a:lnTo>
                  <a:pt x="480" y="579"/>
                </a:lnTo>
                <a:lnTo>
                  <a:pt x="480" y="579"/>
                </a:lnTo>
                <a:lnTo>
                  <a:pt x="485" y="579"/>
                </a:lnTo>
                <a:lnTo>
                  <a:pt x="491" y="578"/>
                </a:lnTo>
                <a:lnTo>
                  <a:pt x="495" y="575"/>
                </a:lnTo>
                <a:lnTo>
                  <a:pt x="499" y="571"/>
                </a:lnTo>
                <a:lnTo>
                  <a:pt x="503" y="567"/>
                </a:lnTo>
                <a:lnTo>
                  <a:pt x="506" y="563"/>
                </a:lnTo>
                <a:lnTo>
                  <a:pt x="507" y="557"/>
                </a:lnTo>
                <a:lnTo>
                  <a:pt x="507" y="552"/>
                </a:lnTo>
                <a:lnTo>
                  <a:pt x="507" y="552"/>
                </a:lnTo>
                <a:lnTo>
                  <a:pt x="507" y="546"/>
                </a:lnTo>
                <a:lnTo>
                  <a:pt x="506" y="540"/>
                </a:lnTo>
                <a:lnTo>
                  <a:pt x="503" y="535"/>
                </a:lnTo>
                <a:lnTo>
                  <a:pt x="499" y="531"/>
                </a:lnTo>
                <a:lnTo>
                  <a:pt x="495" y="528"/>
                </a:lnTo>
                <a:lnTo>
                  <a:pt x="491" y="525"/>
                </a:lnTo>
                <a:lnTo>
                  <a:pt x="485" y="524"/>
                </a:lnTo>
                <a:lnTo>
                  <a:pt x="480" y="522"/>
                </a:lnTo>
                <a:lnTo>
                  <a:pt x="421" y="522"/>
                </a:lnTo>
                <a:lnTo>
                  <a:pt x="421" y="496"/>
                </a:lnTo>
                <a:lnTo>
                  <a:pt x="667" y="496"/>
                </a:lnTo>
                <a:lnTo>
                  <a:pt x="667" y="496"/>
                </a:lnTo>
                <a:lnTo>
                  <a:pt x="675" y="495"/>
                </a:lnTo>
                <a:lnTo>
                  <a:pt x="682" y="493"/>
                </a:lnTo>
                <a:lnTo>
                  <a:pt x="689" y="489"/>
                </a:lnTo>
                <a:lnTo>
                  <a:pt x="694" y="485"/>
                </a:lnTo>
                <a:lnTo>
                  <a:pt x="698" y="480"/>
                </a:lnTo>
                <a:lnTo>
                  <a:pt x="701" y="473"/>
                </a:lnTo>
                <a:lnTo>
                  <a:pt x="704" y="466"/>
                </a:lnTo>
                <a:lnTo>
                  <a:pt x="705" y="457"/>
                </a:lnTo>
                <a:lnTo>
                  <a:pt x="705" y="38"/>
                </a:lnTo>
                <a:lnTo>
                  <a:pt x="705" y="38"/>
                </a:lnTo>
                <a:lnTo>
                  <a:pt x="704" y="29"/>
                </a:lnTo>
                <a:lnTo>
                  <a:pt x="701" y="22"/>
                </a:lnTo>
                <a:lnTo>
                  <a:pt x="698" y="17"/>
                </a:lnTo>
                <a:lnTo>
                  <a:pt x="694" y="11"/>
                </a:lnTo>
                <a:lnTo>
                  <a:pt x="689" y="6"/>
                </a:lnTo>
                <a:lnTo>
                  <a:pt x="682" y="3"/>
                </a:lnTo>
                <a:lnTo>
                  <a:pt x="675" y="0"/>
                </a:lnTo>
                <a:lnTo>
                  <a:pt x="667" y="0"/>
                </a:lnTo>
                <a:lnTo>
                  <a:pt x="667" y="0"/>
                </a:lnTo>
                <a:close/>
                <a:moveTo>
                  <a:pt x="673" y="464"/>
                </a:moveTo>
                <a:lnTo>
                  <a:pt x="31" y="464"/>
                </a:lnTo>
                <a:lnTo>
                  <a:pt x="31" y="32"/>
                </a:lnTo>
                <a:lnTo>
                  <a:pt x="673" y="32"/>
                </a:lnTo>
                <a:lnTo>
                  <a:pt x="673" y="464"/>
                </a:lnTo>
                <a:close/>
              </a:path>
            </a:pathLst>
          </a:custGeom>
          <a:solidFill>
            <a:srgbClr val="49A942"/>
          </a:solidFill>
          <a:ln>
            <a:solidFill>
              <a:srgbClr val="49A942"/>
            </a:solidFill>
          </a:ln>
          <a:extLst/>
        </p:spPr>
        <p:txBody>
          <a:bodyPr vert="horz" wrap="square" lIns="121920" tIns="60960" rIns="121920" bIns="60960" numCol="1" anchor="t" anchorCtr="0" compatLnSpc="1">
            <a:prstTxWarp prst="textNoShape">
              <a:avLst/>
            </a:prstTxWarp>
          </a:bodyPr>
          <a:lstStyle/>
          <a:p>
            <a:pPr>
              <a:defRPr/>
            </a:pPr>
            <a:endParaRPr lang="en-US" sz="3067" kern="0">
              <a:solidFill>
                <a:srgbClr val="333333"/>
              </a:solidFill>
              <a:latin typeface="Arial"/>
            </a:endParaRPr>
          </a:p>
        </p:txBody>
      </p:sp>
      <p:sp>
        <p:nvSpPr>
          <p:cNvPr id="95" name="Freeform 62"/>
          <p:cNvSpPr>
            <a:spLocks noChangeAspect="1" noEditPoints="1"/>
          </p:cNvSpPr>
          <p:nvPr/>
        </p:nvSpPr>
        <p:spPr bwMode="auto">
          <a:xfrm>
            <a:off x="13498808" y="5729204"/>
            <a:ext cx="469521" cy="403600"/>
          </a:xfrm>
          <a:custGeom>
            <a:avLst/>
            <a:gdLst>
              <a:gd name="T0" fmla="*/ 38 w 705"/>
              <a:gd name="T1" fmla="*/ 0 h 579"/>
              <a:gd name="T2" fmla="*/ 31 w 705"/>
              <a:gd name="T3" fmla="*/ 0 h 579"/>
              <a:gd name="T4" fmla="*/ 17 w 705"/>
              <a:gd name="T5" fmla="*/ 6 h 579"/>
              <a:gd name="T6" fmla="*/ 7 w 705"/>
              <a:gd name="T7" fmla="*/ 17 h 579"/>
              <a:gd name="T8" fmla="*/ 0 w 705"/>
              <a:gd name="T9" fmla="*/ 29 h 579"/>
              <a:gd name="T10" fmla="*/ 0 w 705"/>
              <a:gd name="T11" fmla="*/ 457 h 579"/>
              <a:gd name="T12" fmla="*/ 0 w 705"/>
              <a:gd name="T13" fmla="*/ 466 h 579"/>
              <a:gd name="T14" fmla="*/ 7 w 705"/>
              <a:gd name="T15" fmla="*/ 480 h 579"/>
              <a:gd name="T16" fmla="*/ 17 w 705"/>
              <a:gd name="T17" fmla="*/ 489 h 579"/>
              <a:gd name="T18" fmla="*/ 31 w 705"/>
              <a:gd name="T19" fmla="*/ 495 h 579"/>
              <a:gd name="T20" fmla="*/ 279 w 705"/>
              <a:gd name="T21" fmla="*/ 496 h 579"/>
              <a:gd name="T22" fmla="*/ 226 w 705"/>
              <a:gd name="T23" fmla="*/ 522 h 579"/>
              <a:gd name="T24" fmla="*/ 219 w 705"/>
              <a:gd name="T25" fmla="*/ 524 h 579"/>
              <a:gd name="T26" fmla="*/ 210 w 705"/>
              <a:gd name="T27" fmla="*/ 528 h 579"/>
              <a:gd name="T28" fmla="*/ 203 w 705"/>
              <a:gd name="T29" fmla="*/ 535 h 579"/>
              <a:gd name="T30" fmla="*/ 197 w 705"/>
              <a:gd name="T31" fmla="*/ 546 h 579"/>
              <a:gd name="T32" fmla="*/ 197 w 705"/>
              <a:gd name="T33" fmla="*/ 552 h 579"/>
              <a:gd name="T34" fmla="*/ 200 w 705"/>
              <a:gd name="T35" fmla="*/ 563 h 579"/>
              <a:gd name="T36" fmla="*/ 205 w 705"/>
              <a:gd name="T37" fmla="*/ 571 h 579"/>
              <a:gd name="T38" fmla="*/ 215 w 705"/>
              <a:gd name="T39" fmla="*/ 578 h 579"/>
              <a:gd name="T40" fmla="*/ 226 w 705"/>
              <a:gd name="T41" fmla="*/ 579 h 579"/>
              <a:gd name="T42" fmla="*/ 480 w 705"/>
              <a:gd name="T43" fmla="*/ 579 h 579"/>
              <a:gd name="T44" fmla="*/ 491 w 705"/>
              <a:gd name="T45" fmla="*/ 578 h 579"/>
              <a:gd name="T46" fmla="*/ 499 w 705"/>
              <a:gd name="T47" fmla="*/ 571 h 579"/>
              <a:gd name="T48" fmla="*/ 506 w 705"/>
              <a:gd name="T49" fmla="*/ 563 h 579"/>
              <a:gd name="T50" fmla="*/ 507 w 705"/>
              <a:gd name="T51" fmla="*/ 552 h 579"/>
              <a:gd name="T52" fmla="*/ 507 w 705"/>
              <a:gd name="T53" fmla="*/ 546 h 579"/>
              <a:gd name="T54" fmla="*/ 503 w 705"/>
              <a:gd name="T55" fmla="*/ 535 h 579"/>
              <a:gd name="T56" fmla="*/ 495 w 705"/>
              <a:gd name="T57" fmla="*/ 528 h 579"/>
              <a:gd name="T58" fmla="*/ 485 w 705"/>
              <a:gd name="T59" fmla="*/ 524 h 579"/>
              <a:gd name="T60" fmla="*/ 421 w 705"/>
              <a:gd name="T61" fmla="*/ 522 h 579"/>
              <a:gd name="T62" fmla="*/ 667 w 705"/>
              <a:gd name="T63" fmla="*/ 496 h 579"/>
              <a:gd name="T64" fmla="*/ 675 w 705"/>
              <a:gd name="T65" fmla="*/ 495 h 579"/>
              <a:gd name="T66" fmla="*/ 689 w 705"/>
              <a:gd name="T67" fmla="*/ 489 h 579"/>
              <a:gd name="T68" fmla="*/ 698 w 705"/>
              <a:gd name="T69" fmla="*/ 480 h 579"/>
              <a:gd name="T70" fmla="*/ 704 w 705"/>
              <a:gd name="T71" fmla="*/ 466 h 579"/>
              <a:gd name="T72" fmla="*/ 705 w 705"/>
              <a:gd name="T73" fmla="*/ 38 h 579"/>
              <a:gd name="T74" fmla="*/ 704 w 705"/>
              <a:gd name="T75" fmla="*/ 29 h 579"/>
              <a:gd name="T76" fmla="*/ 698 w 705"/>
              <a:gd name="T77" fmla="*/ 17 h 579"/>
              <a:gd name="T78" fmla="*/ 689 w 705"/>
              <a:gd name="T79" fmla="*/ 6 h 579"/>
              <a:gd name="T80" fmla="*/ 675 w 705"/>
              <a:gd name="T81" fmla="*/ 0 h 579"/>
              <a:gd name="T82" fmla="*/ 667 w 705"/>
              <a:gd name="T83" fmla="*/ 0 h 579"/>
              <a:gd name="T84" fmla="*/ 31 w 705"/>
              <a:gd name="T85" fmla="*/ 464 h 579"/>
              <a:gd name="T86" fmla="*/ 673 w 705"/>
              <a:gd name="T87" fmla="*/ 32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5" h="579">
                <a:moveTo>
                  <a:pt x="667" y="0"/>
                </a:moveTo>
                <a:lnTo>
                  <a:pt x="38" y="0"/>
                </a:lnTo>
                <a:lnTo>
                  <a:pt x="38" y="0"/>
                </a:lnTo>
                <a:lnTo>
                  <a:pt x="31" y="0"/>
                </a:lnTo>
                <a:lnTo>
                  <a:pt x="24" y="3"/>
                </a:lnTo>
                <a:lnTo>
                  <a:pt x="17" y="6"/>
                </a:lnTo>
                <a:lnTo>
                  <a:pt x="12" y="11"/>
                </a:lnTo>
                <a:lnTo>
                  <a:pt x="7" y="17"/>
                </a:lnTo>
                <a:lnTo>
                  <a:pt x="3" y="22"/>
                </a:lnTo>
                <a:lnTo>
                  <a:pt x="0" y="29"/>
                </a:lnTo>
                <a:lnTo>
                  <a:pt x="0" y="38"/>
                </a:lnTo>
                <a:lnTo>
                  <a:pt x="0" y="457"/>
                </a:lnTo>
                <a:lnTo>
                  <a:pt x="0" y="457"/>
                </a:lnTo>
                <a:lnTo>
                  <a:pt x="0" y="466"/>
                </a:lnTo>
                <a:lnTo>
                  <a:pt x="3" y="473"/>
                </a:lnTo>
                <a:lnTo>
                  <a:pt x="7" y="480"/>
                </a:lnTo>
                <a:lnTo>
                  <a:pt x="12" y="485"/>
                </a:lnTo>
                <a:lnTo>
                  <a:pt x="17" y="489"/>
                </a:lnTo>
                <a:lnTo>
                  <a:pt x="24" y="493"/>
                </a:lnTo>
                <a:lnTo>
                  <a:pt x="31" y="495"/>
                </a:lnTo>
                <a:lnTo>
                  <a:pt x="38" y="496"/>
                </a:lnTo>
                <a:lnTo>
                  <a:pt x="279" y="496"/>
                </a:lnTo>
                <a:lnTo>
                  <a:pt x="279" y="522"/>
                </a:lnTo>
                <a:lnTo>
                  <a:pt x="226" y="522"/>
                </a:lnTo>
                <a:lnTo>
                  <a:pt x="226" y="522"/>
                </a:lnTo>
                <a:lnTo>
                  <a:pt x="219" y="524"/>
                </a:lnTo>
                <a:lnTo>
                  <a:pt x="215" y="525"/>
                </a:lnTo>
                <a:lnTo>
                  <a:pt x="210" y="528"/>
                </a:lnTo>
                <a:lnTo>
                  <a:pt x="205" y="531"/>
                </a:lnTo>
                <a:lnTo>
                  <a:pt x="203" y="535"/>
                </a:lnTo>
                <a:lnTo>
                  <a:pt x="200" y="540"/>
                </a:lnTo>
                <a:lnTo>
                  <a:pt x="197" y="546"/>
                </a:lnTo>
                <a:lnTo>
                  <a:pt x="197" y="552"/>
                </a:lnTo>
                <a:lnTo>
                  <a:pt x="197" y="552"/>
                </a:lnTo>
                <a:lnTo>
                  <a:pt x="197" y="557"/>
                </a:lnTo>
                <a:lnTo>
                  <a:pt x="200" y="563"/>
                </a:lnTo>
                <a:lnTo>
                  <a:pt x="203" y="567"/>
                </a:lnTo>
                <a:lnTo>
                  <a:pt x="205" y="571"/>
                </a:lnTo>
                <a:lnTo>
                  <a:pt x="210" y="575"/>
                </a:lnTo>
                <a:lnTo>
                  <a:pt x="215" y="578"/>
                </a:lnTo>
                <a:lnTo>
                  <a:pt x="219" y="579"/>
                </a:lnTo>
                <a:lnTo>
                  <a:pt x="226" y="579"/>
                </a:lnTo>
                <a:lnTo>
                  <a:pt x="480" y="579"/>
                </a:lnTo>
                <a:lnTo>
                  <a:pt x="480" y="579"/>
                </a:lnTo>
                <a:lnTo>
                  <a:pt x="485" y="579"/>
                </a:lnTo>
                <a:lnTo>
                  <a:pt x="491" y="578"/>
                </a:lnTo>
                <a:lnTo>
                  <a:pt x="495" y="575"/>
                </a:lnTo>
                <a:lnTo>
                  <a:pt x="499" y="571"/>
                </a:lnTo>
                <a:lnTo>
                  <a:pt x="503" y="567"/>
                </a:lnTo>
                <a:lnTo>
                  <a:pt x="506" y="563"/>
                </a:lnTo>
                <a:lnTo>
                  <a:pt x="507" y="557"/>
                </a:lnTo>
                <a:lnTo>
                  <a:pt x="507" y="552"/>
                </a:lnTo>
                <a:lnTo>
                  <a:pt x="507" y="552"/>
                </a:lnTo>
                <a:lnTo>
                  <a:pt x="507" y="546"/>
                </a:lnTo>
                <a:lnTo>
                  <a:pt x="506" y="540"/>
                </a:lnTo>
                <a:lnTo>
                  <a:pt x="503" y="535"/>
                </a:lnTo>
                <a:lnTo>
                  <a:pt x="499" y="531"/>
                </a:lnTo>
                <a:lnTo>
                  <a:pt x="495" y="528"/>
                </a:lnTo>
                <a:lnTo>
                  <a:pt x="491" y="525"/>
                </a:lnTo>
                <a:lnTo>
                  <a:pt x="485" y="524"/>
                </a:lnTo>
                <a:lnTo>
                  <a:pt x="480" y="522"/>
                </a:lnTo>
                <a:lnTo>
                  <a:pt x="421" y="522"/>
                </a:lnTo>
                <a:lnTo>
                  <a:pt x="421" y="496"/>
                </a:lnTo>
                <a:lnTo>
                  <a:pt x="667" y="496"/>
                </a:lnTo>
                <a:lnTo>
                  <a:pt x="667" y="496"/>
                </a:lnTo>
                <a:lnTo>
                  <a:pt x="675" y="495"/>
                </a:lnTo>
                <a:lnTo>
                  <a:pt x="682" y="493"/>
                </a:lnTo>
                <a:lnTo>
                  <a:pt x="689" y="489"/>
                </a:lnTo>
                <a:lnTo>
                  <a:pt x="694" y="485"/>
                </a:lnTo>
                <a:lnTo>
                  <a:pt x="698" y="480"/>
                </a:lnTo>
                <a:lnTo>
                  <a:pt x="701" y="473"/>
                </a:lnTo>
                <a:lnTo>
                  <a:pt x="704" y="466"/>
                </a:lnTo>
                <a:lnTo>
                  <a:pt x="705" y="457"/>
                </a:lnTo>
                <a:lnTo>
                  <a:pt x="705" y="38"/>
                </a:lnTo>
                <a:lnTo>
                  <a:pt x="705" y="38"/>
                </a:lnTo>
                <a:lnTo>
                  <a:pt x="704" y="29"/>
                </a:lnTo>
                <a:lnTo>
                  <a:pt x="701" y="22"/>
                </a:lnTo>
                <a:lnTo>
                  <a:pt x="698" y="17"/>
                </a:lnTo>
                <a:lnTo>
                  <a:pt x="694" y="11"/>
                </a:lnTo>
                <a:lnTo>
                  <a:pt x="689" y="6"/>
                </a:lnTo>
                <a:lnTo>
                  <a:pt x="682" y="3"/>
                </a:lnTo>
                <a:lnTo>
                  <a:pt x="675" y="0"/>
                </a:lnTo>
                <a:lnTo>
                  <a:pt x="667" y="0"/>
                </a:lnTo>
                <a:lnTo>
                  <a:pt x="667" y="0"/>
                </a:lnTo>
                <a:close/>
                <a:moveTo>
                  <a:pt x="673" y="464"/>
                </a:moveTo>
                <a:lnTo>
                  <a:pt x="31" y="464"/>
                </a:lnTo>
                <a:lnTo>
                  <a:pt x="31" y="32"/>
                </a:lnTo>
                <a:lnTo>
                  <a:pt x="673" y="32"/>
                </a:lnTo>
                <a:lnTo>
                  <a:pt x="673" y="464"/>
                </a:lnTo>
                <a:close/>
              </a:path>
            </a:pathLst>
          </a:custGeom>
          <a:solidFill>
            <a:srgbClr val="F6A01A"/>
          </a:solidFill>
          <a:ln>
            <a:solidFill>
              <a:srgbClr val="F6A01A"/>
            </a:solidFill>
          </a:ln>
          <a:extLst/>
        </p:spPr>
        <p:txBody>
          <a:bodyPr vert="horz" wrap="square" lIns="121920" tIns="60960" rIns="121920" bIns="60960" numCol="1" anchor="t" anchorCtr="0" compatLnSpc="1">
            <a:prstTxWarp prst="textNoShape">
              <a:avLst/>
            </a:prstTxWarp>
          </a:bodyPr>
          <a:lstStyle/>
          <a:p>
            <a:pPr>
              <a:defRPr/>
            </a:pPr>
            <a:endParaRPr lang="en-US" sz="3067" kern="0">
              <a:solidFill>
                <a:srgbClr val="333333"/>
              </a:solidFill>
              <a:latin typeface="Arial"/>
            </a:endParaRPr>
          </a:p>
        </p:txBody>
      </p:sp>
      <p:sp>
        <p:nvSpPr>
          <p:cNvPr id="97" name="Freeform 62"/>
          <p:cNvSpPr>
            <a:spLocks noChangeAspect="1" noEditPoints="1"/>
          </p:cNvSpPr>
          <p:nvPr/>
        </p:nvSpPr>
        <p:spPr bwMode="auto">
          <a:xfrm>
            <a:off x="2951520" y="5156053"/>
            <a:ext cx="469521" cy="420499"/>
          </a:xfrm>
          <a:custGeom>
            <a:avLst/>
            <a:gdLst>
              <a:gd name="T0" fmla="*/ 38 w 705"/>
              <a:gd name="T1" fmla="*/ 0 h 579"/>
              <a:gd name="T2" fmla="*/ 31 w 705"/>
              <a:gd name="T3" fmla="*/ 0 h 579"/>
              <a:gd name="T4" fmla="*/ 17 w 705"/>
              <a:gd name="T5" fmla="*/ 6 h 579"/>
              <a:gd name="T6" fmla="*/ 7 w 705"/>
              <a:gd name="T7" fmla="*/ 17 h 579"/>
              <a:gd name="T8" fmla="*/ 0 w 705"/>
              <a:gd name="T9" fmla="*/ 29 h 579"/>
              <a:gd name="T10" fmla="*/ 0 w 705"/>
              <a:gd name="T11" fmla="*/ 457 h 579"/>
              <a:gd name="T12" fmla="*/ 0 w 705"/>
              <a:gd name="T13" fmla="*/ 466 h 579"/>
              <a:gd name="T14" fmla="*/ 7 w 705"/>
              <a:gd name="T15" fmla="*/ 480 h 579"/>
              <a:gd name="T16" fmla="*/ 17 w 705"/>
              <a:gd name="T17" fmla="*/ 489 h 579"/>
              <a:gd name="T18" fmla="*/ 31 w 705"/>
              <a:gd name="T19" fmla="*/ 495 h 579"/>
              <a:gd name="T20" fmla="*/ 279 w 705"/>
              <a:gd name="T21" fmla="*/ 496 h 579"/>
              <a:gd name="T22" fmla="*/ 226 w 705"/>
              <a:gd name="T23" fmla="*/ 522 h 579"/>
              <a:gd name="T24" fmla="*/ 219 w 705"/>
              <a:gd name="T25" fmla="*/ 524 h 579"/>
              <a:gd name="T26" fmla="*/ 210 w 705"/>
              <a:gd name="T27" fmla="*/ 528 h 579"/>
              <a:gd name="T28" fmla="*/ 203 w 705"/>
              <a:gd name="T29" fmla="*/ 535 h 579"/>
              <a:gd name="T30" fmla="*/ 197 w 705"/>
              <a:gd name="T31" fmla="*/ 546 h 579"/>
              <a:gd name="T32" fmla="*/ 197 w 705"/>
              <a:gd name="T33" fmla="*/ 552 h 579"/>
              <a:gd name="T34" fmla="*/ 200 w 705"/>
              <a:gd name="T35" fmla="*/ 563 h 579"/>
              <a:gd name="T36" fmla="*/ 205 w 705"/>
              <a:gd name="T37" fmla="*/ 571 h 579"/>
              <a:gd name="T38" fmla="*/ 215 w 705"/>
              <a:gd name="T39" fmla="*/ 578 h 579"/>
              <a:gd name="T40" fmla="*/ 226 w 705"/>
              <a:gd name="T41" fmla="*/ 579 h 579"/>
              <a:gd name="T42" fmla="*/ 480 w 705"/>
              <a:gd name="T43" fmla="*/ 579 h 579"/>
              <a:gd name="T44" fmla="*/ 491 w 705"/>
              <a:gd name="T45" fmla="*/ 578 h 579"/>
              <a:gd name="T46" fmla="*/ 499 w 705"/>
              <a:gd name="T47" fmla="*/ 571 h 579"/>
              <a:gd name="T48" fmla="*/ 506 w 705"/>
              <a:gd name="T49" fmla="*/ 563 h 579"/>
              <a:gd name="T50" fmla="*/ 507 w 705"/>
              <a:gd name="T51" fmla="*/ 552 h 579"/>
              <a:gd name="T52" fmla="*/ 507 w 705"/>
              <a:gd name="T53" fmla="*/ 546 h 579"/>
              <a:gd name="T54" fmla="*/ 503 w 705"/>
              <a:gd name="T55" fmla="*/ 535 h 579"/>
              <a:gd name="T56" fmla="*/ 495 w 705"/>
              <a:gd name="T57" fmla="*/ 528 h 579"/>
              <a:gd name="T58" fmla="*/ 485 w 705"/>
              <a:gd name="T59" fmla="*/ 524 h 579"/>
              <a:gd name="T60" fmla="*/ 421 w 705"/>
              <a:gd name="T61" fmla="*/ 522 h 579"/>
              <a:gd name="T62" fmla="*/ 667 w 705"/>
              <a:gd name="T63" fmla="*/ 496 h 579"/>
              <a:gd name="T64" fmla="*/ 675 w 705"/>
              <a:gd name="T65" fmla="*/ 495 h 579"/>
              <a:gd name="T66" fmla="*/ 689 w 705"/>
              <a:gd name="T67" fmla="*/ 489 h 579"/>
              <a:gd name="T68" fmla="*/ 698 w 705"/>
              <a:gd name="T69" fmla="*/ 480 h 579"/>
              <a:gd name="T70" fmla="*/ 704 w 705"/>
              <a:gd name="T71" fmla="*/ 466 h 579"/>
              <a:gd name="T72" fmla="*/ 705 w 705"/>
              <a:gd name="T73" fmla="*/ 38 h 579"/>
              <a:gd name="T74" fmla="*/ 704 w 705"/>
              <a:gd name="T75" fmla="*/ 29 h 579"/>
              <a:gd name="T76" fmla="*/ 698 w 705"/>
              <a:gd name="T77" fmla="*/ 17 h 579"/>
              <a:gd name="T78" fmla="*/ 689 w 705"/>
              <a:gd name="T79" fmla="*/ 6 h 579"/>
              <a:gd name="T80" fmla="*/ 675 w 705"/>
              <a:gd name="T81" fmla="*/ 0 h 579"/>
              <a:gd name="T82" fmla="*/ 667 w 705"/>
              <a:gd name="T83" fmla="*/ 0 h 579"/>
              <a:gd name="T84" fmla="*/ 31 w 705"/>
              <a:gd name="T85" fmla="*/ 464 h 579"/>
              <a:gd name="T86" fmla="*/ 673 w 705"/>
              <a:gd name="T87" fmla="*/ 32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5" h="579">
                <a:moveTo>
                  <a:pt x="667" y="0"/>
                </a:moveTo>
                <a:lnTo>
                  <a:pt x="38" y="0"/>
                </a:lnTo>
                <a:lnTo>
                  <a:pt x="38" y="0"/>
                </a:lnTo>
                <a:lnTo>
                  <a:pt x="31" y="0"/>
                </a:lnTo>
                <a:lnTo>
                  <a:pt x="24" y="3"/>
                </a:lnTo>
                <a:lnTo>
                  <a:pt x="17" y="6"/>
                </a:lnTo>
                <a:lnTo>
                  <a:pt x="12" y="11"/>
                </a:lnTo>
                <a:lnTo>
                  <a:pt x="7" y="17"/>
                </a:lnTo>
                <a:lnTo>
                  <a:pt x="3" y="22"/>
                </a:lnTo>
                <a:lnTo>
                  <a:pt x="0" y="29"/>
                </a:lnTo>
                <a:lnTo>
                  <a:pt x="0" y="38"/>
                </a:lnTo>
                <a:lnTo>
                  <a:pt x="0" y="457"/>
                </a:lnTo>
                <a:lnTo>
                  <a:pt x="0" y="457"/>
                </a:lnTo>
                <a:lnTo>
                  <a:pt x="0" y="466"/>
                </a:lnTo>
                <a:lnTo>
                  <a:pt x="3" y="473"/>
                </a:lnTo>
                <a:lnTo>
                  <a:pt x="7" y="480"/>
                </a:lnTo>
                <a:lnTo>
                  <a:pt x="12" y="485"/>
                </a:lnTo>
                <a:lnTo>
                  <a:pt x="17" y="489"/>
                </a:lnTo>
                <a:lnTo>
                  <a:pt x="24" y="493"/>
                </a:lnTo>
                <a:lnTo>
                  <a:pt x="31" y="495"/>
                </a:lnTo>
                <a:lnTo>
                  <a:pt x="38" y="496"/>
                </a:lnTo>
                <a:lnTo>
                  <a:pt x="279" y="496"/>
                </a:lnTo>
                <a:lnTo>
                  <a:pt x="279" y="522"/>
                </a:lnTo>
                <a:lnTo>
                  <a:pt x="226" y="522"/>
                </a:lnTo>
                <a:lnTo>
                  <a:pt x="226" y="522"/>
                </a:lnTo>
                <a:lnTo>
                  <a:pt x="219" y="524"/>
                </a:lnTo>
                <a:lnTo>
                  <a:pt x="215" y="525"/>
                </a:lnTo>
                <a:lnTo>
                  <a:pt x="210" y="528"/>
                </a:lnTo>
                <a:lnTo>
                  <a:pt x="205" y="531"/>
                </a:lnTo>
                <a:lnTo>
                  <a:pt x="203" y="535"/>
                </a:lnTo>
                <a:lnTo>
                  <a:pt x="200" y="540"/>
                </a:lnTo>
                <a:lnTo>
                  <a:pt x="197" y="546"/>
                </a:lnTo>
                <a:lnTo>
                  <a:pt x="197" y="552"/>
                </a:lnTo>
                <a:lnTo>
                  <a:pt x="197" y="552"/>
                </a:lnTo>
                <a:lnTo>
                  <a:pt x="197" y="557"/>
                </a:lnTo>
                <a:lnTo>
                  <a:pt x="200" y="563"/>
                </a:lnTo>
                <a:lnTo>
                  <a:pt x="203" y="567"/>
                </a:lnTo>
                <a:lnTo>
                  <a:pt x="205" y="571"/>
                </a:lnTo>
                <a:lnTo>
                  <a:pt x="210" y="575"/>
                </a:lnTo>
                <a:lnTo>
                  <a:pt x="215" y="578"/>
                </a:lnTo>
                <a:lnTo>
                  <a:pt x="219" y="579"/>
                </a:lnTo>
                <a:lnTo>
                  <a:pt x="226" y="579"/>
                </a:lnTo>
                <a:lnTo>
                  <a:pt x="480" y="579"/>
                </a:lnTo>
                <a:lnTo>
                  <a:pt x="480" y="579"/>
                </a:lnTo>
                <a:lnTo>
                  <a:pt x="485" y="579"/>
                </a:lnTo>
                <a:lnTo>
                  <a:pt x="491" y="578"/>
                </a:lnTo>
                <a:lnTo>
                  <a:pt x="495" y="575"/>
                </a:lnTo>
                <a:lnTo>
                  <a:pt x="499" y="571"/>
                </a:lnTo>
                <a:lnTo>
                  <a:pt x="503" y="567"/>
                </a:lnTo>
                <a:lnTo>
                  <a:pt x="506" y="563"/>
                </a:lnTo>
                <a:lnTo>
                  <a:pt x="507" y="557"/>
                </a:lnTo>
                <a:lnTo>
                  <a:pt x="507" y="552"/>
                </a:lnTo>
                <a:lnTo>
                  <a:pt x="507" y="552"/>
                </a:lnTo>
                <a:lnTo>
                  <a:pt x="507" y="546"/>
                </a:lnTo>
                <a:lnTo>
                  <a:pt x="506" y="540"/>
                </a:lnTo>
                <a:lnTo>
                  <a:pt x="503" y="535"/>
                </a:lnTo>
                <a:lnTo>
                  <a:pt x="499" y="531"/>
                </a:lnTo>
                <a:lnTo>
                  <a:pt x="495" y="528"/>
                </a:lnTo>
                <a:lnTo>
                  <a:pt x="491" y="525"/>
                </a:lnTo>
                <a:lnTo>
                  <a:pt x="485" y="524"/>
                </a:lnTo>
                <a:lnTo>
                  <a:pt x="480" y="522"/>
                </a:lnTo>
                <a:lnTo>
                  <a:pt x="421" y="522"/>
                </a:lnTo>
                <a:lnTo>
                  <a:pt x="421" y="496"/>
                </a:lnTo>
                <a:lnTo>
                  <a:pt x="667" y="496"/>
                </a:lnTo>
                <a:lnTo>
                  <a:pt x="667" y="496"/>
                </a:lnTo>
                <a:lnTo>
                  <a:pt x="675" y="495"/>
                </a:lnTo>
                <a:lnTo>
                  <a:pt x="682" y="493"/>
                </a:lnTo>
                <a:lnTo>
                  <a:pt x="689" y="489"/>
                </a:lnTo>
                <a:lnTo>
                  <a:pt x="694" y="485"/>
                </a:lnTo>
                <a:lnTo>
                  <a:pt x="698" y="480"/>
                </a:lnTo>
                <a:lnTo>
                  <a:pt x="701" y="473"/>
                </a:lnTo>
                <a:lnTo>
                  <a:pt x="704" y="466"/>
                </a:lnTo>
                <a:lnTo>
                  <a:pt x="705" y="457"/>
                </a:lnTo>
                <a:lnTo>
                  <a:pt x="705" y="38"/>
                </a:lnTo>
                <a:lnTo>
                  <a:pt x="705" y="38"/>
                </a:lnTo>
                <a:lnTo>
                  <a:pt x="704" y="29"/>
                </a:lnTo>
                <a:lnTo>
                  <a:pt x="701" y="22"/>
                </a:lnTo>
                <a:lnTo>
                  <a:pt x="698" y="17"/>
                </a:lnTo>
                <a:lnTo>
                  <a:pt x="694" y="11"/>
                </a:lnTo>
                <a:lnTo>
                  <a:pt x="689" y="6"/>
                </a:lnTo>
                <a:lnTo>
                  <a:pt x="682" y="3"/>
                </a:lnTo>
                <a:lnTo>
                  <a:pt x="675" y="0"/>
                </a:lnTo>
                <a:lnTo>
                  <a:pt x="667" y="0"/>
                </a:lnTo>
                <a:lnTo>
                  <a:pt x="667" y="0"/>
                </a:lnTo>
                <a:close/>
                <a:moveTo>
                  <a:pt x="673" y="464"/>
                </a:moveTo>
                <a:lnTo>
                  <a:pt x="31" y="464"/>
                </a:lnTo>
                <a:lnTo>
                  <a:pt x="31" y="32"/>
                </a:lnTo>
                <a:lnTo>
                  <a:pt x="673" y="32"/>
                </a:lnTo>
                <a:lnTo>
                  <a:pt x="673" y="464"/>
                </a:lnTo>
                <a:close/>
              </a:path>
            </a:pathLst>
          </a:custGeom>
          <a:solidFill>
            <a:srgbClr val="468BB1"/>
          </a:solidFill>
          <a:ln>
            <a:solidFill>
              <a:srgbClr val="468BB1"/>
            </a:solidFill>
          </a:ln>
          <a:extLst/>
        </p:spPr>
        <p:txBody>
          <a:bodyPr vert="horz" wrap="square" lIns="121920" tIns="60960" rIns="121920" bIns="60960" numCol="1" anchor="t" anchorCtr="0" compatLnSpc="1">
            <a:prstTxWarp prst="textNoShape">
              <a:avLst/>
            </a:prstTxWarp>
          </a:bodyPr>
          <a:lstStyle/>
          <a:p>
            <a:pPr>
              <a:defRPr/>
            </a:pPr>
            <a:endParaRPr lang="en-US" sz="3067" kern="0">
              <a:solidFill>
                <a:srgbClr val="333333"/>
              </a:solidFill>
              <a:latin typeface="Arial"/>
            </a:endParaRPr>
          </a:p>
        </p:txBody>
      </p:sp>
      <p:grpSp>
        <p:nvGrpSpPr>
          <p:cNvPr id="98" name="Group 97"/>
          <p:cNvGrpSpPr/>
          <p:nvPr/>
        </p:nvGrpSpPr>
        <p:grpSpPr>
          <a:xfrm>
            <a:off x="12842647" y="5758051"/>
            <a:ext cx="515131" cy="347619"/>
            <a:chOff x="6069318" y="3797300"/>
            <a:chExt cx="328307" cy="266622"/>
          </a:xfrm>
        </p:grpSpPr>
        <p:sp>
          <p:nvSpPr>
            <p:cNvPr id="99" name="Rectangle 98"/>
            <p:cNvSpPr/>
            <p:nvPr/>
          </p:nvSpPr>
          <p:spPr>
            <a:xfrm>
              <a:off x="6069318" y="3797300"/>
              <a:ext cx="328307" cy="266622"/>
            </a:xfrm>
            <a:prstGeom prst="rect">
              <a:avLst/>
            </a:prstGeom>
            <a:solidFill>
              <a:schemeClr val="accent1">
                <a:lumMod val="75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67"/>
            </a:p>
          </p:txBody>
        </p:sp>
        <p:pic>
          <p:nvPicPr>
            <p:cNvPr id="100" name="Picture 99" descr="Firewall.png"/>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132963" y="3849366"/>
              <a:ext cx="196672" cy="157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04" name="Rounded Rectangle 103"/>
          <p:cNvSpPr/>
          <p:nvPr/>
        </p:nvSpPr>
        <p:spPr>
          <a:xfrm>
            <a:off x="11414169" y="5245346"/>
            <a:ext cx="2665984" cy="985041"/>
          </a:xfrm>
          <a:prstGeom prst="roundRect">
            <a:avLst/>
          </a:prstGeom>
          <a:noFill/>
          <a:ln w="3175" cmpd="sng">
            <a:solidFill>
              <a:schemeClr val="bg1">
                <a:lumMod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67"/>
          </a:p>
        </p:txBody>
      </p:sp>
      <p:pic>
        <p:nvPicPr>
          <p:cNvPr id="110" name="Picture 109" descr="Generic Router 2.png"/>
          <p:cNvPicPr>
            <a:picLocks noChangeAspect="1"/>
          </p:cNvPicPr>
          <p:nvPr/>
        </p:nvPicPr>
        <p:blipFill>
          <a:blip r:embed="rId3" cstate="print">
            <a:duotone>
              <a:schemeClr val="accent5">
                <a:shade val="45000"/>
                <a:satMod val="135000"/>
              </a:schemeClr>
              <a:prstClr val="white"/>
            </a:duotone>
          </a:blip>
          <a:stretch>
            <a:fillRect/>
          </a:stretch>
        </p:blipFill>
        <p:spPr>
          <a:xfrm>
            <a:off x="4404234" y="6122308"/>
            <a:ext cx="515623" cy="511457"/>
          </a:xfrm>
          <a:prstGeom prst="rect">
            <a:avLst/>
          </a:prstGeom>
        </p:spPr>
      </p:pic>
      <p:pic>
        <p:nvPicPr>
          <p:cNvPr id="111" name="Picture 110" descr="Generic Router 2.png"/>
          <p:cNvPicPr>
            <a:picLocks noChangeAspect="1"/>
          </p:cNvPicPr>
          <p:nvPr/>
        </p:nvPicPr>
        <p:blipFill>
          <a:blip r:embed="rId3" cstate="print">
            <a:duotone>
              <a:schemeClr val="accent5">
                <a:shade val="45000"/>
                <a:satMod val="135000"/>
              </a:schemeClr>
              <a:prstClr val="white"/>
            </a:duotone>
          </a:blip>
          <a:stretch>
            <a:fillRect/>
          </a:stretch>
        </p:blipFill>
        <p:spPr>
          <a:xfrm>
            <a:off x="11343171" y="6202473"/>
            <a:ext cx="494200" cy="470508"/>
          </a:xfrm>
          <a:prstGeom prst="rect">
            <a:avLst/>
          </a:prstGeom>
        </p:spPr>
      </p:pic>
      <p:sp>
        <p:nvSpPr>
          <p:cNvPr id="112" name="Freeform 111"/>
          <p:cNvSpPr/>
          <p:nvPr/>
        </p:nvSpPr>
        <p:spPr>
          <a:xfrm>
            <a:off x="2235200" y="3291840"/>
            <a:ext cx="692379" cy="268224"/>
          </a:xfrm>
          <a:custGeom>
            <a:avLst/>
            <a:gdLst>
              <a:gd name="connsiteX0" fmla="*/ 0 w 843280"/>
              <a:gd name="connsiteY0" fmla="*/ 0 h 213360"/>
              <a:gd name="connsiteX1" fmla="*/ 0 w 843280"/>
              <a:gd name="connsiteY1" fmla="*/ 213360 h 213360"/>
              <a:gd name="connsiteX2" fmla="*/ 843280 w 843280"/>
              <a:gd name="connsiteY2" fmla="*/ 213360 h 213360"/>
              <a:gd name="connsiteX3" fmla="*/ 833120 w 843280"/>
              <a:gd name="connsiteY3" fmla="*/ 10160 h 213360"/>
            </a:gdLst>
            <a:ahLst/>
            <a:cxnLst>
              <a:cxn ang="0">
                <a:pos x="connsiteX0" y="connsiteY0"/>
              </a:cxn>
              <a:cxn ang="0">
                <a:pos x="connsiteX1" y="connsiteY1"/>
              </a:cxn>
              <a:cxn ang="0">
                <a:pos x="connsiteX2" y="connsiteY2"/>
              </a:cxn>
              <a:cxn ang="0">
                <a:pos x="connsiteX3" y="connsiteY3"/>
              </a:cxn>
            </a:cxnLst>
            <a:rect l="l" t="t" r="r" b="b"/>
            <a:pathLst>
              <a:path w="843280" h="213360">
                <a:moveTo>
                  <a:pt x="0" y="0"/>
                </a:moveTo>
                <a:lnTo>
                  <a:pt x="0" y="213360"/>
                </a:lnTo>
                <a:lnTo>
                  <a:pt x="843280" y="213360"/>
                </a:lnTo>
                <a:lnTo>
                  <a:pt x="833120" y="10160"/>
                </a:lnTo>
              </a:path>
            </a:pathLst>
          </a:custGeom>
          <a:ln w="19050" cmpd="sng">
            <a:solidFill>
              <a:schemeClr val="accent1"/>
            </a:solidFill>
            <a:prstDash val="solid"/>
            <a:headEnd type="none"/>
            <a:tailEnd type="triangle" w="lg"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067"/>
          </a:p>
        </p:txBody>
      </p:sp>
      <p:sp>
        <p:nvSpPr>
          <p:cNvPr id="113" name="Rectangle 104"/>
          <p:cNvSpPr>
            <a:spLocks noChangeArrowheads="1"/>
          </p:cNvSpPr>
          <p:nvPr/>
        </p:nvSpPr>
        <p:spPr bwMode="auto">
          <a:xfrm>
            <a:off x="2007108" y="2762968"/>
            <a:ext cx="549147" cy="322707"/>
          </a:xfrm>
          <a:prstGeom prst="rect">
            <a:avLst/>
          </a:prstGeom>
          <a:noFill/>
          <a:ln w="19050">
            <a:noFill/>
            <a:miter lim="800000"/>
            <a:headEnd/>
            <a:tailEnd/>
          </a:ln>
        </p:spPr>
        <p:txBody>
          <a:bodyPr lIns="0" tIns="0" rIns="0" bIns="0" anchor="ctr"/>
          <a:lstStyle/>
          <a:p>
            <a:pPr algn="ctr" defTabSz="1219170">
              <a:spcAft>
                <a:spcPts val="1333"/>
              </a:spcAft>
              <a:defRPr/>
            </a:pPr>
            <a:r>
              <a:rPr lang="en-US" sz="1333" kern="0" dirty="0">
                <a:solidFill>
                  <a:srgbClr val="000000"/>
                </a:solidFill>
                <a:latin typeface="+mj-lt"/>
                <a:cs typeface="Arial" pitchFamily="34" charset="0"/>
              </a:rPr>
              <a:t>G1</a:t>
            </a:r>
            <a:endParaRPr lang="en-US" sz="1333" kern="0" dirty="0">
              <a:solidFill>
                <a:srgbClr val="000000"/>
              </a:solidFill>
              <a:latin typeface="+mj-lt"/>
              <a:cs typeface="Arial" pitchFamily="34" charset="0"/>
            </a:endParaRPr>
          </a:p>
        </p:txBody>
      </p:sp>
      <p:sp>
        <p:nvSpPr>
          <p:cNvPr id="115" name="Rectangle 104"/>
          <p:cNvSpPr>
            <a:spLocks noChangeArrowheads="1"/>
          </p:cNvSpPr>
          <p:nvPr/>
        </p:nvSpPr>
        <p:spPr bwMode="auto">
          <a:xfrm>
            <a:off x="2641092" y="2762968"/>
            <a:ext cx="549147" cy="322707"/>
          </a:xfrm>
          <a:prstGeom prst="rect">
            <a:avLst/>
          </a:prstGeom>
          <a:noFill/>
          <a:ln w="19050">
            <a:noFill/>
            <a:miter lim="800000"/>
            <a:headEnd/>
            <a:tailEnd/>
          </a:ln>
        </p:spPr>
        <p:txBody>
          <a:bodyPr lIns="0" tIns="0" rIns="0" bIns="0" anchor="ctr"/>
          <a:lstStyle/>
          <a:p>
            <a:pPr algn="ctr" defTabSz="1219170">
              <a:spcAft>
                <a:spcPts val="1333"/>
              </a:spcAft>
              <a:defRPr/>
            </a:pPr>
            <a:r>
              <a:rPr lang="en-US" sz="1333" kern="0" dirty="0">
                <a:solidFill>
                  <a:srgbClr val="000000"/>
                </a:solidFill>
                <a:latin typeface="+mj-lt"/>
                <a:cs typeface="Arial" pitchFamily="34" charset="0"/>
              </a:rPr>
              <a:t>G2</a:t>
            </a:r>
            <a:endParaRPr lang="en-US" sz="1333" kern="0" dirty="0">
              <a:solidFill>
                <a:srgbClr val="000000"/>
              </a:solidFill>
              <a:latin typeface="+mj-lt"/>
              <a:cs typeface="Arial" pitchFamily="34" charset="0"/>
            </a:endParaRPr>
          </a:p>
        </p:txBody>
      </p:sp>
      <p:sp>
        <p:nvSpPr>
          <p:cNvPr id="116" name="Rectangle 104"/>
          <p:cNvSpPr>
            <a:spLocks noChangeArrowheads="1"/>
          </p:cNvSpPr>
          <p:nvPr/>
        </p:nvSpPr>
        <p:spPr bwMode="auto">
          <a:xfrm>
            <a:off x="3307588" y="2762968"/>
            <a:ext cx="549147" cy="322707"/>
          </a:xfrm>
          <a:prstGeom prst="rect">
            <a:avLst/>
          </a:prstGeom>
          <a:noFill/>
          <a:ln w="19050">
            <a:noFill/>
            <a:miter lim="800000"/>
            <a:headEnd/>
            <a:tailEnd/>
          </a:ln>
        </p:spPr>
        <p:txBody>
          <a:bodyPr lIns="0" tIns="0" rIns="0" bIns="0" anchor="ctr"/>
          <a:lstStyle/>
          <a:p>
            <a:pPr algn="ctr" defTabSz="1219170">
              <a:spcAft>
                <a:spcPts val="1333"/>
              </a:spcAft>
              <a:defRPr/>
            </a:pPr>
            <a:r>
              <a:rPr lang="en-US" sz="1333" kern="0" dirty="0">
                <a:solidFill>
                  <a:srgbClr val="000000"/>
                </a:solidFill>
                <a:latin typeface="+mj-lt"/>
                <a:cs typeface="Arial" pitchFamily="34" charset="0"/>
              </a:rPr>
              <a:t>G3</a:t>
            </a:r>
            <a:endParaRPr lang="en-US" sz="1333" kern="0" dirty="0">
              <a:solidFill>
                <a:srgbClr val="000000"/>
              </a:solidFill>
              <a:latin typeface="+mj-lt"/>
              <a:cs typeface="Arial" pitchFamily="34" charset="0"/>
            </a:endParaRPr>
          </a:p>
        </p:txBody>
      </p:sp>
      <p:sp>
        <p:nvSpPr>
          <p:cNvPr id="126" name="Rectangle 104"/>
          <p:cNvSpPr>
            <a:spLocks noChangeArrowheads="1"/>
          </p:cNvSpPr>
          <p:nvPr/>
        </p:nvSpPr>
        <p:spPr bwMode="auto">
          <a:xfrm>
            <a:off x="2915839" y="5115415"/>
            <a:ext cx="549147" cy="438231"/>
          </a:xfrm>
          <a:prstGeom prst="rect">
            <a:avLst/>
          </a:prstGeom>
          <a:noFill/>
          <a:ln w="19050">
            <a:noFill/>
            <a:miter lim="800000"/>
            <a:headEnd/>
            <a:tailEnd/>
          </a:ln>
        </p:spPr>
        <p:txBody>
          <a:bodyPr lIns="0" tIns="0" rIns="0" bIns="0" anchor="ctr"/>
          <a:lstStyle/>
          <a:p>
            <a:pPr algn="ctr" defTabSz="1219170">
              <a:spcAft>
                <a:spcPts val="1333"/>
              </a:spcAft>
              <a:defRPr/>
            </a:pPr>
            <a:r>
              <a:rPr lang="en-US" sz="1333" kern="0" dirty="0">
                <a:solidFill>
                  <a:srgbClr val="000000"/>
                </a:solidFill>
                <a:latin typeface="+mj-lt"/>
                <a:cs typeface="Arial" pitchFamily="34" charset="0"/>
              </a:rPr>
              <a:t>B3</a:t>
            </a:r>
            <a:endParaRPr lang="en-US" sz="1333" kern="0" dirty="0">
              <a:solidFill>
                <a:srgbClr val="000000"/>
              </a:solidFill>
              <a:latin typeface="+mj-lt"/>
              <a:cs typeface="Arial" pitchFamily="34" charset="0"/>
            </a:endParaRPr>
          </a:p>
        </p:txBody>
      </p:sp>
      <p:sp>
        <p:nvSpPr>
          <p:cNvPr id="127" name="Rectangle 104"/>
          <p:cNvSpPr>
            <a:spLocks noChangeArrowheads="1"/>
          </p:cNvSpPr>
          <p:nvPr/>
        </p:nvSpPr>
        <p:spPr bwMode="auto">
          <a:xfrm>
            <a:off x="3452287" y="5553837"/>
            <a:ext cx="549147" cy="438231"/>
          </a:xfrm>
          <a:prstGeom prst="rect">
            <a:avLst/>
          </a:prstGeom>
          <a:noFill/>
          <a:ln w="19050">
            <a:noFill/>
            <a:miter lim="800000"/>
            <a:headEnd/>
            <a:tailEnd/>
          </a:ln>
        </p:spPr>
        <p:txBody>
          <a:bodyPr lIns="0" tIns="0" rIns="0" bIns="0" anchor="ctr"/>
          <a:lstStyle/>
          <a:p>
            <a:pPr algn="ctr" defTabSz="1219170">
              <a:spcAft>
                <a:spcPts val="1333"/>
              </a:spcAft>
              <a:defRPr/>
            </a:pPr>
            <a:r>
              <a:rPr lang="en-US" sz="1333" kern="0" dirty="0">
                <a:solidFill>
                  <a:srgbClr val="000000"/>
                </a:solidFill>
                <a:latin typeface="+mj-lt"/>
                <a:cs typeface="Arial" pitchFamily="34" charset="0"/>
              </a:rPr>
              <a:t>B1</a:t>
            </a:r>
            <a:endParaRPr lang="en-US" sz="1333" kern="0" dirty="0">
              <a:solidFill>
                <a:srgbClr val="000000"/>
              </a:solidFill>
              <a:latin typeface="+mj-lt"/>
              <a:cs typeface="Arial" pitchFamily="34" charset="0"/>
            </a:endParaRPr>
          </a:p>
        </p:txBody>
      </p:sp>
      <p:sp>
        <p:nvSpPr>
          <p:cNvPr id="128" name="Rectangle 104"/>
          <p:cNvSpPr>
            <a:spLocks noChangeArrowheads="1"/>
          </p:cNvSpPr>
          <p:nvPr/>
        </p:nvSpPr>
        <p:spPr bwMode="auto">
          <a:xfrm>
            <a:off x="11645311" y="5743389"/>
            <a:ext cx="549147" cy="420619"/>
          </a:xfrm>
          <a:prstGeom prst="rect">
            <a:avLst/>
          </a:prstGeom>
          <a:noFill/>
          <a:ln w="19050">
            <a:noFill/>
            <a:miter lim="800000"/>
            <a:headEnd/>
            <a:tailEnd/>
          </a:ln>
        </p:spPr>
        <p:txBody>
          <a:bodyPr lIns="0" tIns="0" rIns="0" bIns="0" anchor="ctr"/>
          <a:lstStyle/>
          <a:p>
            <a:pPr algn="ctr" defTabSz="1219170">
              <a:spcAft>
                <a:spcPts val="1333"/>
              </a:spcAft>
              <a:defRPr/>
            </a:pPr>
            <a:r>
              <a:rPr lang="en-US" sz="1333" kern="0" dirty="0">
                <a:solidFill>
                  <a:srgbClr val="000000"/>
                </a:solidFill>
                <a:latin typeface="+mj-lt"/>
                <a:cs typeface="Arial" pitchFamily="34" charset="0"/>
              </a:rPr>
              <a:t>B2</a:t>
            </a:r>
            <a:endParaRPr lang="en-US" sz="1333" kern="0" dirty="0">
              <a:solidFill>
                <a:srgbClr val="000000"/>
              </a:solidFill>
              <a:latin typeface="+mj-lt"/>
              <a:cs typeface="Arial" pitchFamily="34" charset="0"/>
            </a:endParaRPr>
          </a:p>
        </p:txBody>
      </p:sp>
      <p:sp>
        <p:nvSpPr>
          <p:cNvPr id="129" name="Rectangle 104"/>
          <p:cNvSpPr>
            <a:spLocks noChangeArrowheads="1"/>
          </p:cNvSpPr>
          <p:nvPr/>
        </p:nvSpPr>
        <p:spPr bwMode="auto">
          <a:xfrm>
            <a:off x="2363135" y="5100298"/>
            <a:ext cx="549147" cy="438231"/>
          </a:xfrm>
          <a:prstGeom prst="rect">
            <a:avLst/>
          </a:prstGeom>
          <a:noFill/>
          <a:ln w="19050">
            <a:noFill/>
            <a:miter lim="800000"/>
            <a:headEnd/>
            <a:tailEnd/>
          </a:ln>
        </p:spPr>
        <p:txBody>
          <a:bodyPr lIns="0" tIns="0" rIns="0" bIns="0" anchor="ctr"/>
          <a:lstStyle/>
          <a:p>
            <a:pPr algn="ctr" defTabSz="1219170">
              <a:spcAft>
                <a:spcPts val="1333"/>
              </a:spcAft>
              <a:defRPr/>
            </a:pPr>
            <a:r>
              <a:rPr lang="en-US" sz="1333" kern="0" dirty="0">
                <a:solidFill>
                  <a:srgbClr val="000000"/>
                </a:solidFill>
                <a:latin typeface="+mj-lt"/>
                <a:cs typeface="Arial" pitchFamily="34" charset="0"/>
              </a:rPr>
              <a:t>G1</a:t>
            </a:r>
            <a:endParaRPr lang="en-US" sz="1333" kern="0" dirty="0">
              <a:solidFill>
                <a:srgbClr val="000000"/>
              </a:solidFill>
              <a:latin typeface="+mj-lt"/>
              <a:cs typeface="Arial" pitchFamily="34" charset="0"/>
            </a:endParaRPr>
          </a:p>
        </p:txBody>
      </p:sp>
      <p:sp>
        <p:nvSpPr>
          <p:cNvPr id="130" name="Rectangle 104"/>
          <p:cNvSpPr>
            <a:spLocks noChangeArrowheads="1"/>
          </p:cNvSpPr>
          <p:nvPr/>
        </p:nvSpPr>
        <p:spPr bwMode="auto">
          <a:xfrm>
            <a:off x="2883327" y="5566029"/>
            <a:ext cx="549147" cy="438231"/>
          </a:xfrm>
          <a:prstGeom prst="rect">
            <a:avLst/>
          </a:prstGeom>
          <a:noFill/>
          <a:ln w="19050">
            <a:noFill/>
            <a:miter lim="800000"/>
            <a:headEnd/>
            <a:tailEnd/>
          </a:ln>
        </p:spPr>
        <p:txBody>
          <a:bodyPr lIns="0" tIns="0" rIns="0" bIns="0" anchor="ctr"/>
          <a:lstStyle/>
          <a:p>
            <a:pPr algn="ctr" defTabSz="1219170">
              <a:spcAft>
                <a:spcPts val="1333"/>
              </a:spcAft>
              <a:defRPr/>
            </a:pPr>
            <a:r>
              <a:rPr lang="en-US" sz="1333" kern="0" dirty="0">
                <a:solidFill>
                  <a:srgbClr val="000000"/>
                </a:solidFill>
                <a:latin typeface="+mj-lt"/>
                <a:cs typeface="Arial" pitchFamily="34" charset="0"/>
              </a:rPr>
              <a:t>G3</a:t>
            </a:r>
            <a:endParaRPr lang="en-US" sz="1333" kern="0" dirty="0">
              <a:solidFill>
                <a:srgbClr val="000000"/>
              </a:solidFill>
              <a:latin typeface="+mj-lt"/>
              <a:cs typeface="Arial" pitchFamily="34" charset="0"/>
            </a:endParaRPr>
          </a:p>
        </p:txBody>
      </p:sp>
      <p:sp>
        <p:nvSpPr>
          <p:cNvPr id="131" name="Rectangle 104"/>
          <p:cNvSpPr>
            <a:spLocks noChangeArrowheads="1"/>
          </p:cNvSpPr>
          <p:nvPr/>
        </p:nvSpPr>
        <p:spPr bwMode="auto">
          <a:xfrm>
            <a:off x="11659295" y="5271808"/>
            <a:ext cx="549147" cy="420619"/>
          </a:xfrm>
          <a:prstGeom prst="rect">
            <a:avLst/>
          </a:prstGeom>
          <a:noFill/>
          <a:ln w="19050">
            <a:noFill/>
            <a:miter lim="800000"/>
            <a:headEnd/>
            <a:tailEnd/>
          </a:ln>
        </p:spPr>
        <p:txBody>
          <a:bodyPr lIns="0" tIns="0" rIns="0" bIns="0" anchor="ctr"/>
          <a:lstStyle/>
          <a:p>
            <a:pPr algn="ctr" defTabSz="1219170">
              <a:spcAft>
                <a:spcPts val="1333"/>
              </a:spcAft>
              <a:defRPr/>
            </a:pPr>
            <a:r>
              <a:rPr lang="en-US" sz="1333" kern="0" dirty="0">
                <a:solidFill>
                  <a:srgbClr val="000000"/>
                </a:solidFill>
                <a:latin typeface="+mj-lt"/>
                <a:cs typeface="Arial" pitchFamily="34" charset="0"/>
              </a:rPr>
              <a:t>G2</a:t>
            </a:r>
            <a:endParaRPr lang="en-US" sz="1333" kern="0" dirty="0">
              <a:solidFill>
                <a:srgbClr val="000000"/>
              </a:solidFill>
              <a:latin typeface="+mj-lt"/>
              <a:cs typeface="Arial" pitchFamily="34" charset="0"/>
            </a:endParaRPr>
          </a:p>
        </p:txBody>
      </p:sp>
      <p:sp>
        <p:nvSpPr>
          <p:cNvPr id="134" name="Freeform 133"/>
          <p:cNvSpPr/>
          <p:nvPr/>
        </p:nvSpPr>
        <p:spPr>
          <a:xfrm>
            <a:off x="7774431" y="3082544"/>
            <a:ext cx="5429504" cy="524256"/>
          </a:xfrm>
          <a:custGeom>
            <a:avLst/>
            <a:gdLst>
              <a:gd name="connsiteX0" fmla="*/ 0 w 3393440"/>
              <a:gd name="connsiteY0" fmla="*/ 314960 h 650240"/>
              <a:gd name="connsiteX1" fmla="*/ 10160 w 3393440"/>
              <a:gd name="connsiteY1" fmla="*/ 650240 h 650240"/>
              <a:gd name="connsiteX2" fmla="*/ 1310640 w 3393440"/>
              <a:gd name="connsiteY2" fmla="*/ 640080 h 650240"/>
              <a:gd name="connsiteX3" fmla="*/ 1300480 w 3393440"/>
              <a:gd name="connsiteY3" fmla="*/ 0 h 650240"/>
              <a:gd name="connsiteX4" fmla="*/ 1513840 w 3393440"/>
              <a:gd name="connsiteY4" fmla="*/ 0 h 650240"/>
              <a:gd name="connsiteX5" fmla="*/ 1513840 w 3393440"/>
              <a:gd name="connsiteY5" fmla="*/ 640080 h 650240"/>
              <a:gd name="connsiteX6" fmla="*/ 3393440 w 3393440"/>
              <a:gd name="connsiteY6" fmla="*/ 640080 h 650240"/>
              <a:gd name="connsiteX7" fmla="*/ 3383280 w 3393440"/>
              <a:gd name="connsiteY7" fmla="*/ 294640 h 65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3440" h="650240">
                <a:moveTo>
                  <a:pt x="0" y="314960"/>
                </a:moveTo>
                <a:lnTo>
                  <a:pt x="10160" y="650240"/>
                </a:lnTo>
                <a:lnTo>
                  <a:pt x="1310640" y="640080"/>
                </a:lnTo>
                <a:lnTo>
                  <a:pt x="1300480" y="0"/>
                </a:lnTo>
                <a:lnTo>
                  <a:pt x="1513840" y="0"/>
                </a:lnTo>
                <a:lnTo>
                  <a:pt x="1513840" y="640080"/>
                </a:lnTo>
                <a:lnTo>
                  <a:pt x="3393440" y="640080"/>
                </a:lnTo>
                <a:lnTo>
                  <a:pt x="3383280" y="294640"/>
                </a:lnTo>
              </a:path>
            </a:pathLst>
          </a:custGeom>
          <a:ln>
            <a:solidFill>
              <a:srgbClr val="800000"/>
            </a:solidFill>
            <a:headEnd type="none"/>
            <a:tailEnd type="triangle" w="lg"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067"/>
          </a:p>
        </p:txBody>
      </p:sp>
      <p:sp>
        <p:nvSpPr>
          <p:cNvPr id="135" name="Rectangle 104"/>
          <p:cNvSpPr>
            <a:spLocks noChangeArrowheads="1"/>
          </p:cNvSpPr>
          <p:nvPr/>
        </p:nvSpPr>
        <p:spPr bwMode="auto">
          <a:xfrm>
            <a:off x="11565636" y="2787352"/>
            <a:ext cx="549147" cy="322707"/>
          </a:xfrm>
          <a:prstGeom prst="rect">
            <a:avLst/>
          </a:prstGeom>
          <a:noFill/>
          <a:ln w="19050">
            <a:noFill/>
            <a:miter lim="800000"/>
            <a:headEnd/>
            <a:tailEnd/>
          </a:ln>
        </p:spPr>
        <p:txBody>
          <a:bodyPr lIns="0" tIns="0" rIns="0" bIns="0" anchor="ctr"/>
          <a:lstStyle/>
          <a:p>
            <a:pPr algn="ctr" defTabSz="1219170">
              <a:spcAft>
                <a:spcPts val="1333"/>
              </a:spcAft>
              <a:defRPr/>
            </a:pPr>
            <a:r>
              <a:rPr lang="en-US" sz="1333" kern="0" dirty="0">
                <a:solidFill>
                  <a:srgbClr val="000000"/>
                </a:solidFill>
                <a:latin typeface="+mj-lt"/>
                <a:cs typeface="Arial" pitchFamily="34" charset="0"/>
              </a:rPr>
              <a:t>Y1</a:t>
            </a:r>
            <a:endParaRPr lang="en-US" sz="1333" kern="0" dirty="0">
              <a:solidFill>
                <a:srgbClr val="000000"/>
              </a:solidFill>
              <a:latin typeface="+mj-lt"/>
              <a:cs typeface="Arial" pitchFamily="34" charset="0"/>
            </a:endParaRPr>
          </a:p>
        </p:txBody>
      </p:sp>
      <p:sp>
        <p:nvSpPr>
          <p:cNvPr id="136" name="Rectangle 104"/>
          <p:cNvSpPr>
            <a:spLocks noChangeArrowheads="1"/>
          </p:cNvSpPr>
          <p:nvPr/>
        </p:nvSpPr>
        <p:spPr bwMode="auto">
          <a:xfrm>
            <a:off x="12248388" y="2787352"/>
            <a:ext cx="549147" cy="322707"/>
          </a:xfrm>
          <a:prstGeom prst="rect">
            <a:avLst/>
          </a:prstGeom>
          <a:noFill/>
          <a:ln w="19050">
            <a:noFill/>
            <a:miter lim="800000"/>
            <a:headEnd/>
            <a:tailEnd/>
          </a:ln>
        </p:spPr>
        <p:txBody>
          <a:bodyPr lIns="0" tIns="0" rIns="0" bIns="0" anchor="ctr"/>
          <a:lstStyle/>
          <a:p>
            <a:pPr algn="ctr" defTabSz="1219170">
              <a:spcAft>
                <a:spcPts val="1333"/>
              </a:spcAft>
              <a:defRPr/>
            </a:pPr>
            <a:r>
              <a:rPr lang="en-US" sz="1333" kern="0" dirty="0">
                <a:solidFill>
                  <a:srgbClr val="000000"/>
                </a:solidFill>
                <a:latin typeface="+mj-lt"/>
                <a:cs typeface="Arial" pitchFamily="34" charset="0"/>
              </a:rPr>
              <a:t>Y</a:t>
            </a:r>
            <a:r>
              <a:rPr lang="en-US" sz="1333" kern="0" dirty="0">
                <a:solidFill>
                  <a:srgbClr val="000000"/>
                </a:solidFill>
                <a:latin typeface="+mj-lt"/>
                <a:cs typeface="Arial" pitchFamily="34" charset="0"/>
              </a:rPr>
              <a:t>2</a:t>
            </a:r>
            <a:endParaRPr lang="en-US" sz="1333" kern="0" dirty="0">
              <a:solidFill>
                <a:srgbClr val="000000"/>
              </a:solidFill>
              <a:latin typeface="+mj-lt"/>
              <a:cs typeface="Arial" pitchFamily="34" charset="0"/>
            </a:endParaRPr>
          </a:p>
        </p:txBody>
      </p:sp>
      <p:sp>
        <p:nvSpPr>
          <p:cNvPr id="137" name="Rectangle 104"/>
          <p:cNvSpPr>
            <a:spLocks noChangeArrowheads="1"/>
          </p:cNvSpPr>
          <p:nvPr/>
        </p:nvSpPr>
        <p:spPr bwMode="auto">
          <a:xfrm>
            <a:off x="12898628" y="2787352"/>
            <a:ext cx="549147" cy="322707"/>
          </a:xfrm>
          <a:prstGeom prst="rect">
            <a:avLst/>
          </a:prstGeom>
          <a:noFill/>
          <a:ln w="19050">
            <a:noFill/>
            <a:miter lim="800000"/>
            <a:headEnd/>
            <a:tailEnd/>
          </a:ln>
        </p:spPr>
        <p:txBody>
          <a:bodyPr lIns="0" tIns="0" rIns="0" bIns="0" anchor="ctr"/>
          <a:lstStyle/>
          <a:p>
            <a:pPr algn="ctr" defTabSz="1219170">
              <a:spcAft>
                <a:spcPts val="1333"/>
              </a:spcAft>
              <a:defRPr/>
            </a:pPr>
            <a:r>
              <a:rPr lang="en-US" sz="1333" kern="0" dirty="0">
                <a:solidFill>
                  <a:srgbClr val="000000"/>
                </a:solidFill>
                <a:latin typeface="+mj-lt"/>
                <a:cs typeface="Arial" pitchFamily="34" charset="0"/>
              </a:rPr>
              <a:t>Y</a:t>
            </a:r>
            <a:r>
              <a:rPr lang="en-US" sz="1333" kern="0" dirty="0">
                <a:solidFill>
                  <a:srgbClr val="000000"/>
                </a:solidFill>
                <a:latin typeface="+mj-lt"/>
                <a:cs typeface="Arial" pitchFamily="34" charset="0"/>
              </a:rPr>
              <a:t>3</a:t>
            </a:r>
            <a:endParaRPr lang="en-US" sz="1333" kern="0" dirty="0">
              <a:solidFill>
                <a:srgbClr val="000000"/>
              </a:solidFill>
              <a:latin typeface="+mj-lt"/>
              <a:cs typeface="Arial" pitchFamily="34" charset="0"/>
            </a:endParaRPr>
          </a:p>
        </p:txBody>
      </p:sp>
      <p:sp>
        <p:nvSpPr>
          <p:cNvPr id="138" name="Rectangle 104"/>
          <p:cNvSpPr>
            <a:spLocks noChangeArrowheads="1"/>
          </p:cNvSpPr>
          <p:nvPr/>
        </p:nvSpPr>
        <p:spPr bwMode="auto">
          <a:xfrm>
            <a:off x="6802628" y="2762968"/>
            <a:ext cx="549147" cy="322707"/>
          </a:xfrm>
          <a:prstGeom prst="rect">
            <a:avLst/>
          </a:prstGeom>
          <a:noFill/>
          <a:ln w="19050">
            <a:noFill/>
            <a:miter lim="800000"/>
            <a:headEnd/>
            <a:tailEnd/>
          </a:ln>
        </p:spPr>
        <p:txBody>
          <a:bodyPr lIns="0" tIns="0" rIns="0" bIns="0" anchor="ctr"/>
          <a:lstStyle/>
          <a:p>
            <a:pPr algn="ctr" defTabSz="1219170">
              <a:spcAft>
                <a:spcPts val="1333"/>
              </a:spcAft>
              <a:defRPr/>
            </a:pPr>
            <a:r>
              <a:rPr lang="en-US" sz="1333" kern="0" dirty="0">
                <a:solidFill>
                  <a:srgbClr val="000000"/>
                </a:solidFill>
                <a:latin typeface="+mj-lt"/>
                <a:cs typeface="Arial" pitchFamily="34" charset="0"/>
              </a:rPr>
              <a:t>B1</a:t>
            </a:r>
            <a:endParaRPr lang="en-US" sz="1333" kern="0" dirty="0">
              <a:solidFill>
                <a:srgbClr val="000000"/>
              </a:solidFill>
              <a:latin typeface="+mj-lt"/>
              <a:cs typeface="Arial" pitchFamily="34" charset="0"/>
            </a:endParaRPr>
          </a:p>
        </p:txBody>
      </p:sp>
      <p:sp>
        <p:nvSpPr>
          <p:cNvPr id="139" name="Rectangle 104"/>
          <p:cNvSpPr>
            <a:spLocks noChangeArrowheads="1"/>
          </p:cNvSpPr>
          <p:nvPr/>
        </p:nvSpPr>
        <p:spPr bwMode="auto">
          <a:xfrm>
            <a:off x="7485380" y="2762968"/>
            <a:ext cx="549147" cy="322707"/>
          </a:xfrm>
          <a:prstGeom prst="rect">
            <a:avLst/>
          </a:prstGeom>
          <a:noFill/>
          <a:ln w="19050">
            <a:noFill/>
            <a:miter lim="800000"/>
            <a:headEnd/>
            <a:tailEnd/>
          </a:ln>
        </p:spPr>
        <p:txBody>
          <a:bodyPr lIns="0" tIns="0" rIns="0" bIns="0" anchor="ctr"/>
          <a:lstStyle/>
          <a:p>
            <a:pPr algn="ctr" defTabSz="1219170">
              <a:spcAft>
                <a:spcPts val="1333"/>
              </a:spcAft>
              <a:defRPr/>
            </a:pPr>
            <a:r>
              <a:rPr lang="en-US" sz="1333" kern="0" dirty="0">
                <a:solidFill>
                  <a:srgbClr val="000000"/>
                </a:solidFill>
                <a:latin typeface="+mj-lt"/>
                <a:cs typeface="Arial" pitchFamily="34" charset="0"/>
              </a:rPr>
              <a:t>B2</a:t>
            </a:r>
            <a:endParaRPr lang="en-US" sz="1333" kern="0" dirty="0">
              <a:solidFill>
                <a:srgbClr val="000000"/>
              </a:solidFill>
              <a:latin typeface="+mj-lt"/>
              <a:cs typeface="Arial" pitchFamily="34" charset="0"/>
            </a:endParaRPr>
          </a:p>
        </p:txBody>
      </p:sp>
      <p:sp>
        <p:nvSpPr>
          <p:cNvPr id="140" name="Rectangle 104"/>
          <p:cNvSpPr>
            <a:spLocks noChangeArrowheads="1"/>
          </p:cNvSpPr>
          <p:nvPr/>
        </p:nvSpPr>
        <p:spPr bwMode="auto">
          <a:xfrm>
            <a:off x="8135620" y="2762968"/>
            <a:ext cx="549147" cy="322707"/>
          </a:xfrm>
          <a:prstGeom prst="rect">
            <a:avLst/>
          </a:prstGeom>
          <a:noFill/>
          <a:ln w="19050">
            <a:noFill/>
            <a:miter lim="800000"/>
            <a:headEnd/>
            <a:tailEnd/>
          </a:ln>
        </p:spPr>
        <p:txBody>
          <a:bodyPr lIns="0" tIns="0" rIns="0" bIns="0" anchor="ctr"/>
          <a:lstStyle/>
          <a:p>
            <a:pPr algn="ctr" defTabSz="1219170">
              <a:spcAft>
                <a:spcPts val="1333"/>
              </a:spcAft>
              <a:defRPr/>
            </a:pPr>
            <a:r>
              <a:rPr lang="en-US" sz="1333" kern="0" dirty="0">
                <a:solidFill>
                  <a:srgbClr val="000000"/>
                </a:solidFill>
                <a:latin typeface="+mj-lt"/>
                <a:cs typeface="Arial" pitchFamily="34" charset="0"/>
              </a:rPr>
              <a:t>B3</a:t>
            </a:r>
            <a:endParaRPr lang="en-US" sz="1333" kern="0" dirty="0">
              <a:solidFill>
                <a:srgbClr val="000000"/>
              </a:solidFill>
              <a:latin typeface="+mj-lt"/>
              <a:cs typeface="Arial" pitchFamily="34" charset="0"/>
            </a:endParaRPr>
          </a:p>
        </p:txBody>
      </p:sp>
      <p:sp>
        <p:nvSpPr>
          <p:cNvPr id="142" name="Rectangle 104"/>
          <p:cNvSpPr>
            <a:spLocks noChangeArrowheads="1"/>
          </p:cNvSpPr>
          <p:nvPr/>
        </p:nvSpPr>
        <p:spPr bwMode="auto">
          <a:xfrm>
            <a:off x="13489943" y="5670124"/>
            <a:ext cx="499224" cy="462681"/>
          </a:xfrm>
          <a:prstGeom prst="rect">
            <a:avLst/>
          </a:prstGeom>
          <a:noFill/>
          <a:ln w="19050">
            <a:noFill/>
            <a:miter lim="800000"/>
            <a:headEnd/>
            <a:tailEnd/>
          </a:ln>
        </p:spPr>
        <p:txBody>
          <a:bodyPr lIns="0" tIns="0" rIns="0" bIns="0" anchor="ctr"/>
          <a:lstStyle/>
          <a:p>
            <a:pPr algn="ctr" defTabSz="1219170">
              <a:spcAft>
                <a:spcPts val="1333"/>
              </a:spcAft>
              <a:defRPr/>
            </a:pPr>
            <a:r>
              <a:rPr lang="en-US" sz="1333" kern="0" dirty="0">
                <a:solidFill>
                  <a:srgbClr val="000000"/>
                </a:solidFill>
                <a:latin typeface="+mj-lt"/>
                <a:cs typeface="Arial" pitchFamily="34" charset="0"/>
              </a:rPr>
              <a:t>Y</a:t>
            </a:r>
            <a:r>
              <a:rPr lang="en-US" sz="1333" kern="0" dirty="0">
                <a:solidFill>
                  <a:srgbClr val="000000"/>
                </a:solidFill>
                <a:latin typeface="+mj-lt"/>
                <a:cs typeface="Arial" pitchFamily="34" charset="0"/>
              </a:rPr>
              <a:t>2</a:t>
            </a:r>
            <a:endParaRPr lang="en-US" sz="1333" kern="0" dirty="0">
              <a:solidFill>
                <a:srgbClr val="000000"/>
              </a:solidFill>
              <a:latin typeface="+mj-lt"/>
              <a:cs typeface="Arial" pitchFamily="34" charset="0"/>
            </a:endParaRPr>
          </a:p>
        </p:txBody>
      </p:sp>
      <p:sp>
        <p:nvSpPr>
          <p:cNvPr id="143" name="Rectangle 104"/>
          <p:cNvSpPr>
            <a:spLocks noChangeArrowheads="1"/>
          </p:cNvSpPr>
          <p:nvPr/>
        </p:nvSpPr>
        <p:spPr bwMode="auto">
          <a:xfrm>
            <a:off x="12230527" y="5731197"/>
            <a:ext cx="549147" cy="420619"/>
          </a:xfrm>
          <a:prstGeom prst="rect">
            <a:avLst/>
          </a:prstGeom>
          <a:noFill/>
          <a:ln w="19050">
            <a:noFill/>
            <a:miter lim="800000"/>
            <a:headEnd/>
            <a:tailEnd/>
          </a:ln>
        </p:spPr>
        <p:txBody>
          <a:bodyPr lIns="0" tIns="0" rIns="0" bIns="0" anchor="ctr"/>
          <a:lstStyle/>
          <a:p>
            <a:pPr algn="ctr" defTabSz="1219170">
              <a:spcAft>
                <a:spcPts val="1333"/>
              </a:spcAft>
              <a:defRPr/>
            </a:pPr>
            <a:r>
              <a:rPr lang="en-US" sz="1333" kern="0" dirty="0">
                <a:solidFill>
                  <a:srgbClr val="000000"/>
                </a:solidFill>
                <a:latin typeface="+mj-lt"/>
                <a:cs typeface="Arial" pitchFamily="34" charset="0"/>
              </a:rPr>
              <a:t>Y</a:t>
            </a:r>
            <a:r>
              <a:rPr lang="en-US" sz="1333" kern="0" dirty="0">
                <a:solidFill>
                  <a:srgbClr val="000000"/>
                </a:solidFill>
                <a:latin typeface="+mj-lt"/>
                <a:cs typeface="Arial" pitchFamily="34" charset="0"/>
              </a:rPr>
              <a:t>3</a:t>
            </a:r>
            <a:endParaRPr lang="en-US" sz="1333" kern="0" dirty="0">
              <a:solidFill>
                <a:srgbClr val="000000"/>
              </a:solidFill>
              <a:latin typeface="+mj-lt"/>
              <a:cs typeface="Arial" pitchFamily="34" charset="0"/>
            </a:endParaRPr>
          </a:p>
        </p:txBody>
      </p:sp>
      <p:pic>
        <p:nvPicPr>
          <p:cNvPr id="144" name="Picture 79"/>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24135" y="5943600"/>
            <a:ext cx="727131" cy="695325"/>
          </a:xfrm>
          <a:prstGeom prst="rect">
            <a:avLst/>
          </a:prstGeom>
          <a:noFill/>
          <a:ln w="9525">
            <a:solidFill>
              <a:srgbClr val="FFFFFF"/>
            </a:solidFill>
            <a:miter lim="800000"/>
            <a:headEnd/>
            <a:tailEnd/>
          </a:ln>
          <a:extLst>
            <a:ext uri="{909E8E84-426E-40dd-AFC4-6F175D3DCCD1}">
              <a14:hiddenFill xmlns:a14="http://schemas.microsoft.com/office/drawing/2010/main" xmlns="">
                <a:solidFill>
                  <a:srgbClr val="FFFFFF"/>
                </a:solidFill>
              </a14:hiddenFill>
            </a:ext>
          </a:extLst>
        </p:spPr>
      </p:pic>
      <p:pic>
        <p:nvPicPr>
          <p:cNvPr id="145" name="Picture 79"/>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00967" y="5943600"/>
            <a:ext cx="727131" cy="695325"/>
          </a:xfrm>
          <a:prstGeom prst="rect">
            <a:avLst/>
          </a:prstGeom>
          <a:noFill/>
          <a:ln w="9525">
            <a:solidFill>
              <a:srgbClr val="FFFFFF"/>
            </a:solidFill>
            <a:miter lim="800000"/>
            <a:headEnd/>
            <a:tailEnd/>
          </a:ln>
          <a:extLst>
            <a:ext uri="{909E8E84-426E-40dd-AFC4-6F175D3DCCD1}">
              <a14:hiddenFill xmlns:a14="http://schemas.microsoft.com/office/drawing/2010/main" xmlns="">
                <a:solidFill>
                  <a:srgbClr val="FFFFFF"/>
                </a:solidFill>
              </a14:hiddenFill>
            </a:ext>
          </a:extLst>
        </p:spPr>
      </p:pic>
      <p:sp>
        <p:nvSpPr>
          <p:cNvPr id="109" name="Can 108"/>
          <p:cNvSpPr/>
          <p:nvPr/>
        </p:nvSpPr>
        <p:spPr>
          <a:xfrm rot="5400000">
            <a:off x="7902312" y="3321649"/>
            <a:ext cx="391264" cy="6047232"/>
          </a:xfrm>
          <a:prstGeom prst="can">
            <a:avLst>
              <a:gd name="adj" fmla="val 43092"/>
            </a:avLst>
          </a:prstGeom>
          <a:solidFill>
            <a:schemeClr val="bg1">
              <a:alpha val="49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67"/>
          </a:p>
        </p:txBody>
      </p:sp>
      <p:sp>
        <p:nvSpPr>
          <p:cNvPr id="148" name="Freeform 62"/>
          <p:cNvSpPr>
            <a:spLocks noChangeAspect="1" noEditPoints="1"/>
          </p:cNvSpPr>
          <p:nvPr/>
        </p:nvSpPr>
        <p:spPr bwMode="auto">
          <a:xfrm>
            <a:off x="2390690" y="5588501"/>
            <a:ext cx="469521" cy="420499"/>
          </a:xfrm>
          <a:custGeom>
            <a:avLst/>
            <a:gdLst>
              <a:gd name="T0" fmla="*/ 38 w 705"/>
              <a:gd name="T1" fmla="*/ 0 h 579"/>
              <a:gd name="T2" fmla="*/ 31 w 705"/>
              <a:gd name="T3" fmla="*/ 0 h 579"/>
              <a:gd name="T4" fmla="*/ 17 w 705"/>
              <a:gd name="T5" fmla="*/ 6 h 579"/>
              <a:gd name="T6" fmla="*/ 7 w 705"/>
              <a:gd name="T7" fmla="*/ 17 h 579"/>
              <a:gd name="T8" fmla="*/ 0 w 705"/>
              <a:gd name="T9" fmla="*/ 29 h 579"/>
              <a:gd name="T10" fmla="*/ 0 w 705"/>
              <a:gd name="T11" fmla="*/ 457 h 579"/>
              <a:gd name="T12" fmla="*/ 0 w 705"/>
              <a:gd name="T13" fmla="*/ 466 h 579"/>
              <a:gd name="T14" fmla="*/ 7 w 705"/>
              <a:gd name="T15" fmla="*/ 480 h 579"/>
              <a:gd name="T16" fmla="*/ 17 w 705"/>
              <a:gd name="T17" fmla="*/ 489 h 579"/>
              <a:gd name="T18" fmla="*/ 31 w 705"/>
              <a:gd name="T19" fmla="*/ 495 h 579"/>
              <a:gd name="T20" fmla="*/ 279 w 705"/>
              <a:gd name="T21" fmla="*/ 496 h 579"/>
              <a:gd name="T22" fmla="*/ 226 w 705"/>
              <a:gd name="T23" fmla="*/ 522 h 579"/>
              <a:gd name="T24" fmla="*/ 219 w 705"/>
              <a:gd name="T25" fmla="*/ 524 h 579"/>
              <a:gd name="T26" fmla="*/ 210 w 705"/>
              <a:gd name="T27" fmla="*/ 528 h 579"/>
              <a:gd name="T28" fmla="*/ 203 w 705"/>
              <a:gd name="T29" fmla="*/ 535 h 579"/>
              <a:gd name="T30" fmla="*/ 197 w 705"/>
              <a:gd name="T31" fmla="*/ 546 h 579"/>
              <a:gd name="T32" fmla="*/ 197 w 705"/>
              <a:gd name="T33" fmla="*/ 552 h 579"/>
              <a:gd name="T34" fmla="*/ 200 w 705"/>
              <a:gd name="T35" fmla="*/ 563 h 579"/>
              <a:gd name="T36" fmla="*/ 205 w 705"/>
              <a:gd name="T37" fmla="*/ 571 h 579"/>
              <a:gd name="T38" fmla="*/ 215 w 705"/>
              <a:gd name="T39" fmla="*/ 578 h 579"/>
              <a:gd name="T40" fmla="*/ 226 w 705"/>
              <a:gd name="T41" fmla="*/ 579 h 579"/>
              <a:gd name="T42" fmla="*/ 480 w 705"/>
              <a:gd name="T43" fmla="*/ 579 h 579"/>
              <a:gd name="T44" fmla="*/ 491 w 705"/>
              <a:gd name="T45" fmla="*/ 578 h 579"/>
              <a:gd name="T46" fmla="*/ 499 w 705"/>
              <a:gd name="T47" fmla="*/ 571 h 579"/>
              <a:gd name="T48" fmla="*/ 506 w 705"/>
              <a:gd name="T49" fmla="*/ 563 h 579"/>
              <a:gd name="T50" fmla="*/ 507 w 705"/>
              <a:gd name="T51" fmla="*/ 552 h 579"/>
              <a:gd name="T52" fmla="*/ 507 w 705"/>
              <a:gd name="T53" fmla="*/ 546 h 579"/>
              <a:gd name="T54" fmla="*/ 503 w 705"/>
              <a:gd name="T55" fmla="*/ 535 h 579"/>
              <a:gd name="T56" fmla="*/ 495 w 705"/>
              <a:gd name="T57" fmla="*/ 528 h 579"/>
              <a:gd name="T58" fmla="*/ 485 w 705"/>
              <a:gd name="T59" fmla="*/ 524 h 579"/>
              <a:gd name="T60" fmla="*/ 421 w 705"/>
              <a:gd name="T61" fmla="*/ 522 h 579"/>
              <a:gd name="T62" fmla="*/ 667 w 705"/>
              <a:gd name="T63" fmla="*/ 496 h 579"/>
              <a:gd name="T64" fmla="*/ 675 w 705"/>
              <a:gd name="T65" fmla="*/ 495 h 579"/>
              <a:gd name="T66" fmla="*/ 689 w 705"/>
              <a:gd name="T67" fmla="*/ 489 h 579"/>
              <a:gd name="T68" fmla="*/ 698 w 705"/>
              <a:gd name="T69" fmla="*/ 480 h 579"/>
              <a:gd name="T70" fmla="*/ 704 w 705"/>
              <a:gd name="T71" fmla="*/ 466 h 579"/>
              <a:gd name="T72" fmla="*/ 705 w 705"/>
              <a:gd name="T73" fmla="*/ 38 h 579"/>
              <a:gd name="T74" fmla="*/ 704 w 705"/>
              <a:gd name="T75" fmla="*/ 29 h 579"/>
              <a:gd name="T76" fmla="*/ 698 w 705"/>
              <a:gd name="T77" fmla="*/ 17 h 579"/>
              <a:gd name="T78" fmla="*/ 689 w 705"/>
              <a:gd name="T79" fmla="*/ 6 h 579"/>
              <a:gd name="T80" fmla="*/ 675 w 705"/>
              <a:gd name="T81" fmla="*/ 0 h 579"/>
              <a:gd name="T82" fmla="*/ 667 w 705"/>
              <a:gd name="T83" fmla="*/ 0 h 579"/>
              <a:gd name="T84" fmla="*/ 31 w 705"/>
              <a:gd name="T85" fmla="*/ 464 h 579"/>
              <a:gd name="T86" fmla="*/ 673 w 705"/>
              <a:gd name="T87" fmla="*/ 32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5" h="579">
                <a:moveTo>
                  <a:pt x="667" y="0"/>
                </a:moveTo>
                <a:lnTo>
                  <a:pt x="38" y="0"/>
                </a:lnTo>
                <a:lnTo>
                  <a:pt x="38" y="0"/>
                </a:lnTo>
                <a:lnTo>
                  <a:pt x="31" y="0"/>
                </a:lnTo>
                <a:lnTo>
                  <a:pt x="24" y="3"/>
                </a:lnTo>
                <a:lnTo>
                  <a:pt x="17" y="6"/>
                </a:lnTo>
                <a:lnTo>
                  <a:pt x="12" y="11"/>
                </a:lnTo>
                <a:lnTo>
                  <a:pt x="7" y="17"/>
                </a:lnTo>
                <a:lnTo>
                  <a:pt x="3" y="22"/>
                </a:lnTo>
                <a:lnTo>
                  <a:pt x="0" y="29"/>
                </a:lnTo>
                <a:lnTo>
                  <a:pt x="0" y="38"/>
                </a:lnTo>
                <a:lnTo>
                  <a:pt x="0" y="457"/>
                </a:lnTo>
                <a:lnTo>
                  <a:pt x="0" y="457"/>
                </a:lnTo>
                <a:lnTo>
                  <a:pt x="0" y="466"/>
                </a:lnTo>
                <a:lnTo>
                  <a:pt x="3" y="473"/>
                </a:lnTo>
                <a:lnTo>
                  <a:pt x="7" y="480"/>
                </a:lnTo>
                <a:lnTo>
                  <a:pt x="12" y="485"/>
                </a:lnTo>
                <a:lnTo>
                  <a:pt x="17" y="489"/>
                </a:lnTo>
                <a:lnTo>
                  <a:pt x="24" y="493"/>
                </a:lnTo>
                <a:lnTo>
                  <a:pt x="31" y="495"/>
                </a:lnTo>
                <a:lnTo>
                  <a:pt x="38" y="496"/>
                </a:lnTo>
                <a:lnTo>
                  <a:pt x="279" y="496"/>
                </a:lnTo>
                <a:lnTo>
                  <a:pt x="279" y="522"/>
                </a:lnTo>
                <a:lnTo>
                  <a:pt x="226" y="522"/>
                </a:lnTo>
                <a:lnTo>
                  <a:pt x="226" y="522"/>
                </a:lnTo>
                <a:lnTo>
                  <a:pt x="219" y="524"/>
                </a:lnTo>
                <a:lnTo>
                  <a:pt x="215" y="525"/>
                </a:lnTo>
                <a:lnTo>
                  <a:pt x="210" y="528"/>
                </a:lnTo>
                <a:lnTo>
                  <a:pt x="205" y="531"/>
                </a:lnTo>
                <a:lnTo>
                  <a:pt x="203" y="535"/>
                </a:lnTo>
                <a:lnTo>
                  <a:pt x="200" y="540"/>
                </a:lnTo>
                <a:lnTo>
                  <a:pt x="197" y="546"/>
                </a:lnTo>
                <a:lnTo>
                  <a:pt x="197" y="552"/>
                </a:lnTo>
                <a:lnTo>
                  <a:pt x="197" y="552"/>
                </a:lnTo>
                <a:lnTo>
                  <a:pt x="197" y="557"/>
                </a:lnTo>
                <a:lnTo>
                  <a:pt x="200" y="563"/>
                </a:lnTo>
                <a:lnTo>
                  <a:pt x="203" y="567"/>
                </a:lnTo>
                <a:lnTo>
                  <a:pt x="205" y="571"/>
                </a:lnTo>
                <a:lnTo>
                  <a:pt x="210" y="575"/>
                </a:lnTo>
                <a:lnTo>
                  <a:pt x="215" y="578"/>
                </a:lnTo>
                <a:lnTo>
                  <a:pt x="219" y="579"/>
                </a:lnTo>
                <a:lnTo>
                  <a:pt x="226" y="579"/>
                </a:lnTo>
                <a:lnTo>
                  <a:pt x="480" y="579"/>
                </a:lnTo>
                <a:lnTo>
                  <a:pt x="480" y="579"/>
                </a:lnTo>
                <a:lnTo>
                  <a:pt x="485" y="579"/>
                </a:lnTo>
                <a:lnTo>
                  <a:pt x="491" y="578"/>
                </a:lnTo>
                <a:lnTo>
                  <a:pt x="495" y="575"/>
                </a:lnTo>
                <a:lnTo>
                  <a:pt x="499" y="571"/>
                </a:lnTo>
                <a:lnTo>
                  <a:pt x="503" y="567"/>
                </a:lnTo>
                <a:lnTo>
                  <a:pt x="506" y="563"/>
                </a:lnTo>
                <a:lnTo>
                  <a:pt x="507" y="557"/>
                </a:lnTo>
                <a:lnTo>
                  <a:pt x="507" y="552"/>
                </a:lnTo>
                <a:lnTo>
                  <a:pt x="507" y="552"/>
                </a:lnTo>
                <a:lnTo>
                  <a:pt x="507" y="546"/>
                </a:lnTo>
                <a:lnTo>
                  <a:pt x="506" y="540"/>
                </a:lnTo>
                <a:lnTo>
                  <a:pt x="503" y="535"/>
                </a:lnTo>
                <a:lnTo>
                  <a:pt x="499" y="531"/>
                </a:lnTo>
                <a:lnTo>
                  <a:pt x="495" y="528"/>
                </a:lnTo>
                <a:lnTo>
                  <a:pt x="491" y="525"/>
                </a:lnTo>
                <a:lnTo>
                  <a:pt x="485" y="524"/>
                </a:lnTo>
                <a:lnTo>
                  <a:pt x="480" y="522"/>
                </a:lnTo>
                <a:lnTo>
                  <a:pt x="421" y="522"/>
                </a:lnTo>
                <a:lnTo>
                  <a:pt x="421" y="496"/>
                </a:lnTo>
                <a:lnTo>
                  <a:pt x="667" y="496"/>
                </a:lnTo>
                <a:lnTo>
                  <a:pt x="667" y="496"/>
                </a:lnTo>
                <a:lnTo>
                  <a:pt x="675" y="495"/>
                </a:lnTo>
                <a:lnTo>
                  <a:pt x="682" y="493"/>
                </a:lnTo>
                <a:lnTo>
                  <a:pt x="689" y="489"/>
                </a:lnTo>
                <a:lnTo>
                  <a:pt x="694" y="485"/>
                </a:lnTo>
                <a:lnTo>
                  <a:pt x="698" y="480"/>
                </a:lnTo>
                <a:lnTo>
                  <a:pt x="701" y="473"/>
                </a:lnTo>
                <a:lnTo>
                  <a:pt x="704" y="466"/>
                </a:lnTo>
                <a:lnTo>
                  <a:pt x="705" y="457"/>
                </a:lnTo>
                <a:lnTo>
                  <a:pt x="705" y="38"/>
                </a:lnTo>
                <a:lnTo>
                  <a:pt x="705" y="38"/>
                </a:lnTo>
                <a:lnTo>
                  <a:pt x="704" y="29"/>
                </a:lnTo>
                <a:lnTo>
                  <a:pt x="701" y="22"/>
                </a:lnTo>
                <a:lnTo>
                  <a:pt x="698" y="17"/>
                </a:lnTo>
                <a:lnTo>
                  <a:pt x="694" y="11"/>
                </a:lnTo>
                <a:lnTo>
                  <a:pt x="689" y="6"/>
                </a:lnTo>
                <a:lnTo>
                  <a:pt x="682" y="3"/>
                </a:lnTo>
                <a:lnTo>
                  <a:pt x="675" y="0"/>
                </a:lnTo>
                <a:lnTo>
                  <a:pt x="667" y="0"/>
                </a:lnTo>
                <a:lnTo>
                  <a:pt x="667" y="0"/>
                </a:lnTo>
                <a:close/>
                <a:moveTo>
                  <a:pt x="673" y="464"/>
                </a:moveTo>
                <a:lnTo>
                  <a:pt x="31" y="464"/>
                </a:lnTo>
                <a:lnTo>
                  <a:pt x="31" y="32"/>
                </a:lnTo>
                <a:lnTo>
                  <a:pt x="673" y="32"/>
                </a:lnTo>
                <a:lnTo>
                  <a:pt x="673" y="464"/>
                </a:lnTo>
                <a:close/>
              </a:path>
            </a:pathLst>
          </a:custGeom>
          <a:solidFill>
            <a:srgbClr val="F6A01A"/>
          </a:solidFill>
          <a:ln>
            <a:solidFill>
              <a:srgbClr val="F6A01A"/>
            </a:solidFill>
          </a:ln>
          <a:extLst/>
        </p:spPr>
        <p:txBody>
          <a:bodyPr vert="horz" wrap="square" lIns="121920" tIns="60960" rIns="121920" bIns="60960" numCol="1" anchor="t" anchorCtr="0" compatLnSpc="1">
            <a:prstTxWarp prst="textNoShape">
              <a:avLst/>
            </a:prstTxWarp>
          </a:bodyPr>
          <a:lstStyle/>
          <a:p>
            <a:pPr>
              <a:defRPr/>
            </a:pPr>
            <a:endParaRPr lang="en-US" sz="3067" kern="0">
              <a:solidFill>
                <a:srgbClr val="333333"/>
              </a:solidFill>
              <a:latin typeface="Arial"/>
            </a:endParaRPr>
          </a:p>
        </p:txBody>
      </p:sp>
      <p:sp>
        <p:nvSpPr>
          <p:cNvPr id="149" name="Rectangle 104"/>
          <p:cNvSpPr>
            <a:spLocks noChangeArrowheads="1"/>
          </p:cNvSpPr>
          <p:nvPr/>
        </p:nvSpPr>
        <p:spPr bwMode="auto">
          <a:xfrm>
            <a:off x="2346879" y="5553837"/>
            <a:ext cx="549147" cy="438231"/>
          </a:xfrm>
          <a:prstGeom prst="rect">
            <a:avLst/>
          </a:prstGeom>
          <a:noFill/>
          <a:ln w="19050">
            <a:noFill/>
            <a:miter lim="800000"/>
            <a:headEnd/>
            <a:tailEnd/>
          </a:ln>
        </p:spPr>
        <p:txBody>
          <a:bodyPr lIns="0" tIns="0" rIns="0" bIns="0" anchor="ctr"/>
          <a:lstStyle/>
          <a:p>
            <a:pPr algn="ctr" defTabSz="1219170">
              <a:spcAft>
                <a:spcPts val="1333"/>
              </a:spcAft>
              <a:defRPr/>
            </a:pPr>
            <a:r>
              <a:rPr lang="en-US" sz="1333" kern="0" dirty="0">
                <a:solidFill>
                  <a:srgbClr val="000000"/>
                </a:solidFill>
                <a:latin typeface="+mj-lt"/>
                <a:cs typeface="Arial" pitchFamily="34" charset="0"/>
              </a:rPr>
              <a:t>Y</a:t>
            </a:r>
            <a:r>
              <a:rPr lang="en-US" sz="1333" kern="0" dirty="0">
                <a:solidFill>
                  <a:srgbClr val="000000"/>
                </a:solidFill>
                <a:latin typeface="+mj-lt"/>
                <a:cs typeface="Arial" pitchFamily="34" charset="0"/>
              </a:rPr>
              <a:t>1</a:t>
            </a:r>
            <a:endParaRPr lang="en-US" sz="1333" kern="0" dirty="0">
              <a:solidFill>
                <a:srgbClr val="000000"/>
              </a:solidFill>
              <a:latin typeface="+mj-lt"/>
              <a:cs typeface="Arial" pitchFamily="34" charset="0"/>
            </a:endParaRPr>
          </a:p>
        </p:txBody>
      </p:sp>
      <p:sp>
        <p:nvSpPr>
          <p:cNvPr id="154" name="TextBox 130"/>
          <p:cNvSpPr txBox="1">
            <a:spLocks noChangeArrowheads="1"/>
          </p:cNvSpPr>
          <p:nvPr/>
        </p:nvSpPr>
        <p:spPr bwMode="auto">
          <a:xfrm>
            <a:off x="11523897" y="4527044"/>
            <a:ext cx="2637536" cy="502573"/>
          </a:xfrm>
          <a:prstGeom prst="rect">
            <a:avLst/>
          </a:prstGeom>
          <a:noFill/>
          <a:ln w="9525">
            <a:noFill/>
            <a:miter lim="800000"/>
            <a:headEnd/>
            <a:tailEnd/>
          </a:ln>
        </p:spPr>
        <p:txBody>
          <a:bodyPr wrap="square">
            <a:spAutoFit/>
          </a:bodyPr>
          <a:lstStyle/>
          <a:p>
            <a:pPr>
              <a:defRPr/>
            </a:pPr>
            <a:r>
              <a:rPr lang="en-US" sz="1333" i="1" dirty="0">
                <a:solidFill>
                  <a:schemeClr val="tx1">
                    <a:lumMod val="75000"/>
                    <a:lumOff val="25000"/>
                  </a:schemeClr>
                </a:solidFill>
                <a:latin typeface="+mj-lt"/>
                <a:ea typeface="MS PGothic" panose="020B0600070205080204" pitchFamily="34" charset="-128"/>
              </a:rPr>
              <a:t>VM and virtualized  Network function pool</a:t>
            </a:r>
            <a:endParaRPr lang="en-US" sz="1333" i="1" dirty="0">
              <a:solidFill>
                <a:schemeClr val="tx1">
                  <a:lumMod val="75000"/>
                  <a:lumOff val="25000"/>
                </a:schemeClr>
              </a:solidFill>
              <a:latin typeface="+mj-lt"/>
              <a:ea typeface="MS PGothic" panose="020B0600070205080204" pitchFamily="34" charset="-128"/>
            </a:endParaRPr>
          </a:p>
        </p:txBody>
      </p:sp>
      <p:sp>
        <p:nvSpPr>
          <p:cNvPr id="158" name="TextBox 130"/>
          <p:cNvSpPr txBox="1">
            <a:spLocks noChangeArrowheads="1"/>
          </p:cNvSpPr>
          <p:nvPr/>
        </p:nvSpPr>
        <p:spPr bwMode="auto">
          <a:xfrm>
            <a:off x="1930400" y="3575180"/>
            <a:ext cx="1422400" cy="502573"/>
          </a:xfrm>
          <a:prstGeom prst="rect">
            <a:avLst/>
          </a:prstGeom>
          <a:noFill/>
          <a:ln w="9525">
            <a:noFill/>
            <a:miter lim="800000"/>
            <a:headEnd/>
            <a:tailEnd/>
          </a:ln>
        </p:spPr>
        <p:txBody>
          <a:bodyPr wrap="square">
            <a:spAutoFit/>
          </a:bodyPr>
          <a:lstStyle/>
          <a:p>
            <a:pPr algn="ctr">
              <a:defRPr/>
            </a:pPr>
            <a:r>
              <a:rPr lang="en-US" sz="1333" i="1" dirty="0">
                <a:solidFill>
                  <a:srgbClr val="666666"/>
                </a:solidFill>
                <a:latin typeface="+mj-lt"/>
                <a:ea typeface="MS PGothic" panose="020B0600070205080204" pitchFamily="34" charset="-128"/>
              </a:rPr>
              <a:t>Intra-network traffic</a:t>
            </a:r>
            <a:endParaRPr lang="en-US" sz="1333" i="1" dirty="0">
              <a:solidFill>
                <a:srgbClr val="666666"/>
              </a:solidFill>
              <a:latin typeface="+mj-lt"/>
              <a:ea typeface="MS PGothic" panose="020B0600070205080204" pitchFamily="34" charset="-128"/>
            </a:endParaRPr>
          </a:p>
        </p:txBody>
      </p:sp>
      <p:sp>
        <p:nvSpPr>
          <p:cNvPr id="159" name="TextBox 130"/>
          <p:cNvSpPr txBox="1">
            <a:spLocks noChangeArrowheads="1"/>
          </p:cNvSpPr>
          <p:nvPr/>
        </p:nvSpPr>
        <p:spPr bwMode="auto">
          <a:xfrm>
            <a:off x="8554719" y="3573019"/>
            <a:ext cx="4242816" cy="297454"/>
          </a:xfrm>
          <a:prstGeom prst="rect">
            <a:avLst/>
          </a:prstGeom>
          <a:noFill/>
          <a:ln w="9525">
            <a:noFill/>
            <a:miter lim="800000"/>
            <a:headEnd/>
            <a:tailEnd/>
          </a:ln>
        </p:spPr>
        <p:txBody>
          <a:bodyPr wrap="square">
            <a:spAutoFit/>
          </a:bodyPr>
          <a:lstStyle/>
          <a:p>
            <a:pPr algn="ctr">
              <a:defRPr/>
            </a:pPr>
            <a:r>
              <a:rPr lang="en-US" sz="1333" i="1" dirty="0">
                <a:solidFill>
                  <a:srgbClr val="666666"/>
                </a:solidFill>
                <a:latin typeface="+mj-lt"/>
                <a:ea typeface="MS PGothic" panose="020B0600070205080204" pitchFamily="34" charset="-128"/>
              </a:rPr>
              <a:t>Inter-network traffic traversing a service</a:t>
            </a:r>
            <a:endParaRPr lang="en-US" sz="1333" i="1" dirty="0">
              <a:solidFill>
                <a:srgbClr val="666666"/>
              </a:solidFill>
              <a:latin typeface="+mj-lt"/>
              <a:ea typeface="MS PGothic" panose="020B0600070205080204" pitchFamily="34" charset="-128"/>
            </a:endParaRPr>
          </a:p>
        </p:txBody>
      </p:sp>
      <p:sp>
        <p:nvSpPr>
          <p:cNvPr id="160" name="Freeform 159"/>
          <p:cNvSpPr/>
          <p:nvPr/>
        </p:nvSpPr>
        <p:spPr>
          <a:xfrm>
            <a:off x="11918105" y="6095802"/>
            <a:ext cx="1300480" cy="444953"/>
          </a:xfrm>
          <a:custGeom>
            <a:avLst/>
            <a:gdLst>
              <a:gd name="connsiteX0" fmla="*/ 0 w 812800"/>
              <a:gd name="connsiteY0" fmla="*/ 20320 h 284480"/>
              <a:gd name="connsiteX1" fmla="*/ 0 w 812800"/>
              <a:gd name="connsiteY1" fmla="*/ 284480 h 284480"/>
              <a:gd name="connsiteX2" fmla="*/ 812800 w 812800"/>
              <a:gd name="connsiteY2" fmla="*/ 274320 h 284480"/>
              <a:gd name="connsiteX3" fmla="*/ 812800 w 812800"/>
              <a:gd name="connsiteY3" fmla="*/ 0 h 284480"/>
              <a:gd name="connsiteX4" fmla="*/ 670560 w 812800"/>
              <a:gd name="connsiteY4" fmla="*/ 10160 h 284480"/>
              <a:gd name="connsiteX5" fmla="*/ 670560 w 812800"/>
              <a:gd name="connsiteY5" fmla="*/ 152400 h 284480"/>
              <a:gd name="connsiteX6" fmla="*/ 365760 w 812800"/>
              <a:gd name="connsiteY6" fmla="*/ 152400 h 284480"/>
              <a:gd name="connsiteX7" fmla="*/ 365760 w 812800"/>
              <a:gd name="connsiteY7" fmla="*/ 40640 h 28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00" h="284480">
                <a:moveTo>
                  <a:pt x="0" y="20320"/>
                </a:moveTo>
                <a:lnTo>
                  <a:pt x="0" y="284480"/>
                </a:lnTo>
                <a:lnTo>
                  <a:pt x="812800" y="274320"/>
                </a:lnTo>
                <a:lnTo>
                  <a:pt x="812800" y="0"/>
                </a:lnTo>
                <a:lnTo>
                  <a:pt x="670560" y="10160"/>
                </a:lnTo>
                <a:lnTo>
                  <a:pt x="670560" y="152400"/>
                </a:lnTo>
                <a:lnTo>
                  <a:pt x="365760" y="152400"/>
                </a:lnTo>
                <a:lnTo>
                  <a:pt x="365760" y="40640"/>
                </a:lnTo>
              </a:path>
            </a:pathLst>
          </a:custGeom>
          <a:ln>
            <a:solidFill>
              <a:srgbClr val="800000"/>
            </a:solid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067"/>
          </a:p>
        </p:txBody>
      </p:sp>
      <p:grpSp>
        <p:nvGrpSpPr>
          <p:cNvPr id="167" name="Group 166"/>
          <p:cNvGrpSpPr/>
          <p:nvPr/>
        </p:nvGrpSpPr>
        <p:grpSpPr>
          <a:xfrm>
            <a:off x="2040877" y="6504813"/>
            <a:ext cx="2921267" cy="454787"/>
            <a:chOff x="6191452" y="5339398"/>
            <a:chExt cx="1825792" cy="279082"/>
          </a:xfrm>
        </p:grpSpPr>
        <p:pic>
          <p:nvPicPr>
            <p:cNvPr id="168" name="Picture 167" descr="Rack Server.png"/>
            <p:cNvPicPr>
              <a:picLocks noChangeAspect="1"/>
            </p:cNvPicPr>
            <p:nvPr/>
          </p:nvPicPr>
          <p:blipFill>
            <a:blip r:embed="rId7" cstate="print"/>
            <a:stretch>
              <a:fillRect/>
            </a:stretch>
          </p:blipFill>
          <p:spPr>
            <a:xfrm>
              <a:off x="6191452" y="5429225"/>
              <a:ext cx="748832" cy="189255"/>
            </a:xfrm>
            <a:prstGeom prst="rect">
              <a:avLst/>
            </a:prstGeom>
          </p:spPr>
        </p:pic>
        <p:pic>
          <p:nvPicPr>
            <p:cNvPr id="169" name="Picture 168" descr="Rack Server.png"/>
            <p:cNvPicPr>
              <a:picLocks noChangeAspect="1"/>
            </p:cNvPicPr>
            <p:nvPr/>
          </p:nvPicPr>
          <p:blipFill>
            <a:blip r:embed="rId7" cstate="print"/>
            <a:stretch>
              <a:fillRect/>
            </a:stretch>
          </p:blipFill>
          <p:spPr>
            <a:xfrm>
              <a:off x="7268412" y="5429225"/>
              <a:ext cx="748832" cy="189255"/>
            </a:xfrm>
            <a:prstGeom prst="rect">
              <a:avLst/>
            </a:prstGeom>
          </p:spPr>
        </p:pic>
        <p:sp>
          <p:nvSpPr>
            <p:cNvPr id="170" name="Rectangle 104"/>
            <p:cNvSpPr>
              <a:spLocks noChangeArrowheads="1"/>
            </p:cNvSpPr>
            <p:nvPr/>
          </p:nvSpPr>
          <p:spPr bwMode="auto">
            <a:xfrm>
              <a:off x="6839903" y="5339398"/>
              <a:ext cx="536257" cy="167322"/>
            </a:xfrm>
            <a:prstGeom prst="rect">
              <a:avLst/>
            </a:prstGeom>
            <a:noFill/>
            <a:ln w="19050">
              <a:noFill/>
              <a:miter lim="800000"/>
              <a:headEnd/>
              <a:tailEnd/>
            </a:ln>
          </p:spPr>
          <p:txBody>
            <a:bodyPr lIns="0" tIns="0" rIns="0" bIns="0" anchor="ctr"/>
            <a:lstStyle/>
            <a:p>
              <a:pPr algn="ctr" defTabSz="1219170">
                <a:spcAft>
                  <a:spcPts val="1333"/>
                </a:spcAft>
                <a:defRPr/>
              </a:pPr>
              <a:r>
                <a:rPr lang="en-US" sz="2133" b="1" kern="0" dirty="0">
                  <a:solidFill>
                    <a:srgbClr val="666666"/>
                  </a:solidFill>
                  <a:latin typeface="+mj-lt"/>
                  <a:cs typeface="Arial" pitchFamily="34" charset="0"/>
                </a:rPr>
                <a:t>…</a:t>
              </a:r>
              <a:endParaRPr lang="en-US" sz="2133" b="1" kern="0" dirty="0">
                <a:solidFill>
                  <a:srgbClr val="666666"/>
                </a:solidFill>
                <a:latin typeface="+mj-lt"/>
                <a:cs typeface="Arial" pitchFamily="34" charset="0"/>
              </a:endParaRPr>
            </a:p>
          </p:txBody>
        </p:sp>
      </p:grpSp>
      <p:grpSp>
        <p:nvGrpSpPr>
          <p:cNvPr id="171" name="Group 170"/>
          <p:cNvGrpSpPr/>
          <p:nvPr/>
        </p:nvGrpSpPr>
        <p:grpSpPr>
          <a:xfrm>
            <a:off x="11404333" y="6624689"/>
            <a:ext cx="2921267" cy="436511"/>
            <a:chOff x="6191452" y="5339398"/>
            <a:chExt cx="1825792" cy="279082"/>
          </a:xfrm>
        </p:grpSpPr>
        <p:pic>
          <p:nvPicPr>
            <p:cNvPr id="172" name="Picture 171" descr="Rack Server.png"/>
            <p:cNvPicPr>
              <a:picLocks noChangeAspect="1"/>
            </p:cNvPicPr>
            <p:nvPr/>
          </p:nvPicPr>
          <p:blipFill>
            <a:blip r:embed="rId7" cstate="print"/>
            <a:stretch>
              <a:fillRect/>
            </a:stretch>
          </p:blipFill>
          <p:spPr>
            <a:xfrm>
              <a:off x="6191452" y="5429225"/>
              <a:ext cx="748832" cy="189255"/>
            </a:xfrm>
            <a:prstGeom prst="rect">
              <a:avLst/>
            </a:prstGeom>
          </p:spPr>
        </p:pic>
        <p:pic>
          <p:nvPicPr>
            <p:cNvPr id="173" name="Picture 172" descr="Rack Server.png"/>
            <p:cNvPicPr>
              <a:picLocks noChangeAspect="1"/>
            </p:cNvPicPr>
            <p:nvPr/>
          </p:nvPicPr>
          <p:blipFill>
            <a:blip r:embed="rId7" cstate="print"/>
            <a:stretch>
              <a:fillRect/>
            </a:stretch>
          </p:blipFill>
          <p:spPr>
            <a:xfrm>
              <a:off x="7268412" y="5429225"/>
              <a:ext cx="748832" cy="189255"/>
            </a:xfrm>
            <a:prstGeom prst="rect">
              <a:avLst/>
            </a:prstGeom>
          </p:spPr>
        </p:pic>
        <p:sp>
          <p:nvSpPr>
            <p:cNvPr id="174" name="Rectangle 104"/>
            <p:cNvSpPr>
              <a:spLocks noChangeArrowheads="1"/>
            </p:cNvSpPr>
            <p:nvPr/>
          </p:nvSpPr>
          <p:spPr bwMode="auto">
            <a:xfrm>
              <a:off x="6839903" y="5339398"/>
              <a:ext cx="536257" cy="167322"/>
            </a:xfrm>
            <a:prstGeom prst="rect">
              <a:avLst/>
            </a:prstGeom>
            <a:noFill/>
            <a:ln w="19050">
              <a:noFill/>
              <a:miter lim="800000"/>
              <a:headEnd/>
              <a:tailEnd/>
            </a:ln>
          </p:spPr>
          <p:txBody>
            <a:bodyPr lIns="0" tIns="0" rIns="0" bIns="0" anchor="ctr"/>
            <a:lstStyle/>
            <a:p>
              <a:pPr algn="ctr" defTabSz="1219170">
                <a:spcAft>
                  <a:spcPts val="1333"/>
                </a:spcAft>
                <a:defRPr/>
              </a:pPr>
              <a:r>
                <a:rPr lang="en-US" sz="2133" b="1" kern="0" dirty="0">
                  <a:solidFill>
                    <a:srgbClr val="666666"/>
                  </a:solidFill>
                  <a:latin typeface="+mj-lt"/>
                  <a:cs typeface="Arial" pitchFamily="34" charset="0"/>
                </a:rPr>
                <a:t>…</a:t>
              </a:r>
              <a:endParaRPr lang="en-US" sz="2133" b="1" kern="0" dirty="0">
                <a:solidFill>
                  <a:srgbClr val="666666"/>
                </a:solidFill>
                <a:latin typeface="+mj-lt"/>
                <a:cs typeface="Arial" pitchFamily="34" charset="0"/>
              </a:endParaRPr>
            </a:p>
          </p:txBody>
        </p:sp>
      </p:grpSp>
      <p:cxnSp>
        <p:nvCxnSpPr>
          <p:cNvPr id="121" name="Straight Connector 120"/>
          <p:cNvCxnSpPr/>
          <p:nvPr/>
        </p:nvCxnSpPr>
        <p:spPr>
          <a:xfrm flipV="1">
            <a:off x="1016000" y="4215133"/>
            <a:ext cx="13158976" cy="1267"/>
          </a:xfrm>
          <a:prstGeom prst="line">
            <a:avLst/>
          </a:prstGeom>
          <a:ln w="9525" cmpd="sng">
            <a:solidFill>
              <a:schemeClr val="tx1"/>
            </a:solidFill>
            <a:prstDash val="dot"/>
          </a:ln>
        </p:spPr>
        <p:style>
          <a:lnRef idx="2">
            <a:schemeClr val="accent1"/>
          </a:lnRef>
          <a:fillRef idx="0">
            <a:schemeClr val="accent1"/>
          </a:fillRef>
          <a:effectRef idx="1">
            <a:schemeClr val="accent1"/>
          </a:effectRef>
          <a:fontRef idx="minor">
            <a:schemeClr val="tx1"/>
          </a:fontRef>
        </p:style>
      </p:cxnSp>
      <p:sp>
        <p:nvSpPr>
          <p:cNvPr id="122" name="Rounded Rectangle 121"/>
          <p:cNvSpPr/>
          <p:nvPr/>
        </p:nvSpPr>
        <p:spPr>
          <a:xfrm rot="16200000">
            <a:off x="-863600" y="2336800"/>
            <a:ext cx="2743200" cy="609600"/>
          </a:xfrm>
          <a:prstGeom prst="roundRect">
            <a:avLst/>
          </a:prstGeom>
          <a:solidFill>
            <a:schemeClr val="bg1">
              <a:lumMod val="65000"/>
            </a:schemeClr>
          </a:solidFill>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600" dirty="0"/>
              <a:t>LOGICAL</a:t>
            </a:r>
          </a:p>
          <a:p>
            <a:pPr algn="ctr"/>
            <a:r>
              <a:rPr lang="en-US" sz="1600" dirty="0"/>
              <a:t>(Centralized Policy Defn)</a:t>
            </a:r>
            <a:endParaRPr lang="en-US" sz="1600" dirty="0"/>
          </a:p>
        </p:txBody>
      </p:sp>
      <p:sp>
        <p:nvSpPr>
          <p:cNvPr id="123" name="Rounded Rectangle 122"/>
          <p:cNvSpPr/>
          <p:nvPr/>
        </p:nvSpPr>
        <p:spPr>
          <a:xfrm rot="16200000">
            <a:off x="-1000883" y="5522083"/>
            <a:ext cx="3017765" cy="609600"/>
          </a:xfrm>
          <a:prstGeom prst="roundRect">
            <a:avLst/>
          </a:prstGeom>
          <a:solidFill>
            <a:schemeClr val="bg1">
              <a:lumMod val="65000"/>
            </a:schemeClr>
          </a:solidFill>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600" dirty="0"/>
              <a:t>PHYSICAL</a:t>
            </a:r>
          </a:p>
          <a:p>
            <a:pPr algn="ctr"/>
            <a:r>
              <a:rPr lang="en-US" sz="1600" dirty="0"/>
              <a:t>(Distrib. Policy Enforcement)</a:t>
            </a:r>
            <a:endParaRPr lang="en-US" sz="1600" dirty="0"/>
          </a:p>
        </p:txBody>
      </p:sp>
      <p:pic>
        <p:nvPicPr>
          <p:cNvPr id="124" name="Picture 123"/>
          <p:cNvPicPr>
            <a:picLocks noChangeAspect="1"/>
          </p:cNvPicPr>
          <p:nvPr/>
        </p:nvPicPr>
        <p:blipFill>
          <a:blip r:embed="rId4"/>
          <a:stretch>
            <a:fillRect/>
          </a:stretch>
        </p:blipFill>
        <p:spPr>
          <a:xfrm>
            <a:off x="6077821" y="2067560"/>
            <a:ext cx="335280" cy="335280"/>
          </a:xfrm>
          <a:prstGeom prst="rect">
            <a:avLst/>
          </a:prstGeom>
        </p:spPr>
      </p:pic>
      <p:grpSp>
        <p:nvGrpSpPr>
          <p:cNvPr id="125" name="Group 124"/>
          <p:cNvGrpSpPr/>
          <p:nvPr/>
        </p:nvGrpSpPr>
        <p:grpSpPr>
          <a:xfrm>
            <a:off x="9486982" y="2082800"/>
            <a:ext cx="875809" cy="792387"/>
            <a:chOff x="6069318" y="3582476"/>
            <a:chExt cx="547381" cy="481446"/>
          </a:xfrm>
        </p:grpSpPr>
        <p:sp>
          <p:nvSpPr>
            <p:cNvPr id="152" name="Rectangle 151"/>
            <p:cNvSpPr/>
            <p:nvPr/>
          </p:nvSpPr>
          <p:spPr>
            <a:xfrm>
              <a:off x="6069318" y="3582476"/>
              <a:ext cx="547381" cy="481446"/>
            </a:xfrm>
            <a:prstGeom prst="rect">
              <a:avLst/>
            </a:prstGeom>
            <a:solidFill>
              <a:schemeClr val="accent1">
                <a:lumMod val="75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67"/>
            </a:p>
          </p:txBody>
        </p:sp>
        <p:pic>
          <p:nvPicPr>
            <p:cNvPr id="153" name="Picture 152" descr="Firewall.png"/>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132963" y="3675541"/>
              <a:ext cx="415176" cy="2860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56" name="Group 155"/>
          <p:cNvGrpSpPr/>
          <p:nvPr/>
        </p:nvGrpSpPr>
        <p:grpSpPr>
          <a:xfrm>
            <a:off x="9659942" y="2210413"/>
            <a:ext cx="875809" cy="792387"/>
            <a:chOff x="6069318" y="3582476"/>
            <a:chExt cx="547381" cy="481446"/>
          </a:xfrm>
        </p:grpSpPr>
        <p:sp>
          <p:nvSpPr>
            <p:cNvPr id="157" name="Rectangle 156"/>
            <p:cNvSpPr/>
            <p:nvPr/>
          </p:nvSpPr>
          <p:spPr>
            <a:xfrm>
              <a:off x="6069318" y="3582476"/>
              <a:ext cx="547381" cy="481446"/>
            </a:xfrm>
            <a:prstGeom prst="rect">
              <a:avLst/>
            </a:prstGeom>
            <a:solidFill>
              <a:schemeClr val="accent1">
                <a:lumMod val="75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67"/>
            </a:p>
          </p:txBody>
        </p:sp>
        <p:pic>
          <p:nvPicPr>
            <p:cNvPr id="163" name="Picture 162" descr="Firewall.png"/>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132963" y="3675541"/>
              <a:ext cx="415176" cy="2860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5" name="Freeform 4"/>
          <p:cNvSpPr/>
          <p:nvPr/>
        </p:nvSpPr>
        <p:spPr>
          <a:xfrm>
            <a:off x="1651256" y="4912568"/>
            <a:ext cx="9893537" cy="2267339"/>
          </a:xfrm>
          <a:custGeom>
            <a:avLst/>
            <a:gdLst>
              <a:gd name="connsiteX0" fmla="*/ 713678 w 7420153"/>
              <a:gd name="connsiteY0" fmla="*/ 157454 h 1700504"/>
              <a:gd name="connsiteX1" fmla="*/ 724174 w 7420153"/>
              <a:gd name="connsiteY1" fmla="*/ 0 h 1700504"/>
              <a:gd name="connsiteX2" fmla="*/ 0 w 7420153"/>
              <a:gd name="connsiteY2" fmla="*/ 0 h 1700504"/>
              <a:gd name="connsiteX3" fmla="*/ 0 w 7420153"/>
              <a:gd name="connsiteY3" fmla="*/ 1700504 h 1700504"/>
              <a:gd name="connsiteX4" fmla="*/ 1584785 w 7420153"/>
              <a:gd name="connsiteY4" fmla="*/ 1690007 h 1700504"/>
              <a:gd name="connsiteX5" fmla="*/ 2224997 w 7420153"/>
              <a:gd name="connsiteY5" fmla="*/ 1081184 h 1700504"/>
              <a:gd name="connsiteX6" fmla="*/ 7420153 w 7420153"/>
              <a:gd name="connsiteY6" fmla="*/ 1081184 h 1700504"/>
              <a:gd name="connsiteX7" fmla="*/ 7094800 w 7420153"/>
              <a:gd name="connsiteY7" fmla="*/ 776773 h 1700504"/>
              <a:gd name="connsiteX8" fmla="*/ 7105295 w 7420153"/>
              <a:gd name="connsiteY8" fmla="*/ 409380 h 1700504"/>
              <a:gd name="connsiteX9" fmla="*/ 7399162 w 7420153"/>
              <a:gd name="connsiteY9" fmla="*/ 398883 h 1700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20153" h="1700504">
                <a:moveTo>
                  <a:pt x="713678" y="157454"/>
                </a:moveTo>
                <a:lnTo>
                  <a:pt x="724174" y="0"/>
                </a:lnTo>
                <a:lnTo>
                  <a:pt x="0" y="0"/>
                </a:lnTo>
                <a:lnTo>
                  <a:pt x="0" y="1700504"/>
                </a:lnTo>
                <a:lnTo>
                  <a:pt x="1584785" y="1690007"/>
                </a:lnTo>
                <a:lnTo>
                  <a:pt x="2224997" y="1081184"/>
                </a:lnTo>
                <a:lnTo>
                  <a:pt x="7420153" y="1081184"/>
                </a:lnTo>
                <a:lnTo>
                  <a:pt x="7094800" y="776773"/>
                </a:lnTo>
                <a:lnTo>
                  <a:pt x="7105295" y="409380"/>
                </a:lnTo>
                <a:lnTo>
                  <a:pt x="7399162" y="398883"/>
                </a:lnTo>
              </a:path>
            </a:pathLst>
          </a:custGeom>
          <a:ln>
            <a:solidFill>
              <a:schemeClr val="accent1"/>
            </a:solidFill>
            <a:headEnd type="none"/>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067"/>
          </a:p>
        </p:txBody>
      </p:sp>
      <p:sp>
        <p:nvSpPr>
          <p:cNvPr id="8" name="Freeform 7"/>
          <p:cNvSpPr/>
          <p:nvPr/>
        </p:nvSpPr>
        <p:spPr>
          <a:xfrm>
            <a:off x="3568299" y="2615331"/>
            <a:ext cx="816475" cy="907052"/>
          </a:xfrm>
          <a:custGeom>
            <a:avLst/>
            <a:gdLst>
              <a:gd name="connsiteX0" fmla="*/ 0 w 612356"/>
              <a:gd name="connsiteY0" fmla="*/ 498878 h 680289"/>
              <a:gd name="connsiteX1" fmla="*/ 0 w 612356"/>
              <a:gd name="connsiteY1" fmla="*/ 680289 h 680289"/>
              <a:gd name="connsiteX2" fmla="*/ 396897 w 612356"/>
              <a:gd name="connsiteY2" fmla="*/ 680289 h 680289"/>
              <a:gd name="connsiteX3" fmla="*/ 396897 w 612356"/>
              <a:gd name="connsiteY3" fmla="*/ 11338 h 680289"/>
              <a:gd name="connsiteX4" fmla="*/ 612356 w 612356"/>
              <a:gd name="connsiteY4" fmla="*/ 0 h 680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356" h="680289">
                <a:moveTo>
                  <a:pt x="0" y="498878"/>
                </a:moveTo>
                <a:lnTo>
                  <a:pt x="0" y="680289"/>
                </a:lnTo>
                <a:lnTo>
                  <a:pt x="396897" y="680289"/>
                </a:lnTo>
                <a:lnTo>
                  <a:pt x="396897" y="11338"/>
                </a:lnTo>
                <a:lnTo>
                  <a:pt x="612356" y="0"/>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067"/>
          </a:p>
        </p:txBody>
      </p:sp>
      <p:sp>
        <p:nvSpPr>
          <p:cNvPr id="9" name="Freeform 8"/>
          <p:cNvSpPr/>
          <p:nvPr/>
        </p:nvSpPr>
        <p:spPr>
          <a:xfrm>
            <a:off x="4490612" y="2600214"/>
            <a:ext cx="2555264" cy="997756"/>
          </a:xfrm>
          <a:custGeom>
            <a:avLst/>
            <a:gdLst>
              <a:gd name="connsiteX0" fmla="*/ 0 w 1916448"/>
              <a:gd name="connsiteY0" fmla="*/ 11338 h 748317"/>
              <a:gd name="connsiteX1" fmla="*/ 1451511 w 1916448"/>
              <a:gd name="connsiteY1" fmla="*/ 0 h 748317"/>
              <a:gd name="connsiteX2" fmla="*/ 1451511 w 1916448"/>
              <a:gd name="connsiteY2" fmla="*/ 748317 h 748317"/>
              <a:gd name="connsiteX3" fmla="*/ 1916448 w 1916448"/>
              <a:gd name="connsiteY3" fmla="*/ 736979 h 748317"/>
              <a:gd name="connsiteX4" fmla="*/ 1916448 w 1916448"/>
              <a:gd name="connsiteY4" fmla="*/ 498878 h 748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6448" h="748317">
                <a:moveTo>
                  <a:pt x="0" y="11338"/>
                </a:moveTo>
                <a:lnTo>
                  <a:pt x="1451511" y="0"/>
                </a:lnTo>
                <a:lnTo>
                  <a:pt x="1451511" y="748317"/>
                </a:lnTo>
                <a:lnTo>
                  <a:pt x="1916448" y="736979"/>
                </a:lnTo>
                <a:lnTo>
                  <a:pt x="1916448" y="498878"/>
                </a:lnTo>
              </a:path>
            </a:pathLst>
          </a:custGeom>
          <a:ln w="12700" cmpd="sng">
            <a:solidFill>
              <a:schemeClr val="bg1">
                <a:lumMod val="50000"/>
              </a:schemeClr>
            </a:solidFill>
            <a:prstDash val="dash"/>
            <a:headEnd type="none"/>
            <a:tailEnd type="triangle" w="lg"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067"/>
          </a:p>
        </p:txBody>
      </p:sp>
      <p:sp>
        <p:nvSpPr>
          <p:cNvPr id="10" name="Multiply 9"/>
          <p:cNvSpPr/>
          <p:nvPr/>
        </p:nvSpPr>
        <p:spPr>
          <a:xfrm>
            <a:off x="4229689" y="2409035"/>
            <a:ext cx="406400" cy="406400"/>
          </a:xfrm>
          <a:prstGeom prst="mathMultiply">
            <a:avLst>
              <a:gd name="adj1" fmla="val 9455"/>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67"/>
          </a:p>
        </p:txBody>
      </p:sp>
      <p:sp>
        <p:nvSpPr>
          <p:cNvPr id="114" name="TextBox 130"/>
          <p:cNvSpPr txBox="1">
            <a:spLocks noChangeArrowheads="1"/>
          </p:cNvSpPr>
          <p:nvPr/>
        </p:nvSpPr>
        <p:spPr bwMode="auto">
          <a:xfrm>
            <a:off x="4137613" y="2734389"/>
            <a:ext cx="1422400" cy="502573"/>
          </a:xfrm>
          <a:prstGeom prst="rect">
            <a:avLst/>
          </a:prstGeom>
          <a:noFill/>
          <a:ln w="9525">
            <a:noFill/>
            <a:miter lim="800000"/>
            <a:headEnd/>
            <a:tailEnd/>
          </a:ln>
        </p:spPr>
        <p:txBody>
          <a:bodyPr wrap="square">
            <a:spAutoFit/>
          </a:bodyPr>
          <a:lstStyle/>
          <a:p>
            <a:pPr>
              <a:defRPr/>
            </a:pPr>
            <a:r>
              <a:rPr lang="en-US" sz="1333" i="1" dirty="0">
                <a:solidFill>
                  <a:srgbClr val="666666"/>
                </a:solidFill>
                <a:latin typeface="+mj-lt"/>
                <a:ea typeface="MS PGothic" panose="020B0600070205080204" pitchFamily="34" charset="-128"/>
              </a:rPr>
              <a:t>Non-HTTP traffic</a:t>
            </a:r>
            <a:endParaRPr lang="en-US" sz="1333" i="1" dirty="0">
              <a:solidFill>
                <a:srgbClr val="666666"/>
              </a:solidFill>
              <a:latin typeface="+mj-lt"/>
              <a:ea typeface="MS PGothic" panose="020B0600070205080204" pitchFamily="34" charset="-128"/>
            </a:endParaRPr>
          </a:p>
        </p:txBody>
      </p:sp>
      <p:sp>
        <p:nvSpPr>
          <p:cNvPr id="11" name="Freeform 10"/>
          <p:cNvSpPr/>
          <p:nvPr/>
        </p:nvSpPr>
        <p:spPr>
          <a:xfrm>
            <a:off x="3134586" y="6074228"/>
            <a:ext cx="1234215" cy="433875"/>
          </a:xfrm>
          <a:custGeom>
            <a:avLst/>
            <a:gdLst>
              <a:gd name="connsiteX0" fmla="*/ 0 w 871107"/>
              <a:gd name="connsiteY0" fmla="*/ 0 h 325406"/>
              <a:gd name="connsiteX1" fmla="*/ 10496 w 871107"/>
              <a:gd name="connsiteY1" fmla="*/ 325406 h 325406"/>
              <a:gd name="connsiteX2" fmla="*/ 871107 w 871107"/>
              <a:gd name="connsiteY2" fmla="*/ 325406 h 325406"/>
            </a:gdLst>
            <a:ahLst/>
            <a:cxnLst>
              <a:cxn ang="0">
                <a:pos x="connsiteX0" y="connsiteY0"/>
              </a:cxn>
              <a:cxn ang="0">
                <a:pos x="connsiteX1" y="connsiteY1"/>
              </a:cxn>
              <a:cxn ang="0">
                <a:pos x="connsiteX2" y="connsiteY2"/>
              </a:cxn>
            </a:cxnLst>
            <a:rect l="l" t="t" r="r" b="b"/>
            <a:pathLst>
              <a:path w="871107" h="325406">
                <a:moveTo>
                  <a:pt x="0" y="0"/>
                </a:moveTo>
                <a:lnTo>
                  <a:pt x="10496" y="325406"/>
                </a:lnTo>
                <a:lnTo>
                  <a:pt x="871107" y="325406"/>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067"/>
          </a:p>
        </p:txBody>
      </p:sp>
      <p:sp>
        <p:nvSpPr>
          <p:cNvPr id="12" name="Freeform 11"/>
          <p:cNvSpPr/>
          <p:nvPr/>
        </p:nvSpPr>
        <p:spPr>
          <a:xfrm>
            <a:off x="3666347" y="6074228"/>
            <a:ext cx="702453" cy="321907"/>
          </a:xfrm>
          <a:custGeom>
            <a:avLst/>
            <a:gdLst>
              <a:gd name="connsiteX0" fmla="*/ 461791 w 472286"/>
              <a:gd name="connsiteY0" fmla="*/ 241430 h 241430"/>
              <a:gd name="connsiteX1" fmla="*/ 472286 w 472286"/>
              <a:gd name="connsiteY1" fmla="*/ 136461 h 241430"/>
              <a:gd name="connsiteX2" fmla="*/ 0 w 472286"/>
              <a:gd name="connsiteY2" fmla="*/ 136461 h 241430"/>
              <a:gd name="connsiteX3" fmla="*/ 0 w 472286"/>
              <a:gd name="connsiteY3" fmla="*/ 0 h 241430"/>
            </a:gdLst>
            <a:ahLst/>
            <a:cxnLst>
              <a:cxn ang="0">
                <a:pos x="connsiteX0" y="connsiteY0"/>
              </a:cxn>
              <a:cxn ang="0">
                <a:pos x="connsiteX1" y="connsiteY1"/>
              </a:cxn>
              <a:cxn ang="0">
                <a:pos x="connsiteX2" y="connsiteY2"/>
              </a:cxn>
              <a:cxn ang="0">
                <a:pos x="connsiteX3" y="connsiteY3"/>
              </a:cxn>
            </a:cxnLst>
            <a:rect l="l" t="t" r="r" b="b"/>
            <a:pathLst>
              <a:path w="472286" h="241430">
                <a:moveTo>
                  <a:pt x="461791" y="241430"/>
                </a:moveTo>
                <a:lnTo>
                  <a:pt x="472286" y="136461"/>
                </a:lnTo>
                <a:lnTo>
                  <a:pt x="0" y="136461"/>
                </a:lnTo>
                <a:lnTo>
                  <a:pt x="0" y="0"/>
                </a:lnTo>
              </a:path>
            </a:pathLst>
          </a:custGeom>
          <a:ln w="12700" cmpd="sng">
            <a:solidFill>
              <a:schemeClr val="tx1"/>
            </a:solidFill>
            <a:prstDash val="dash"/>
            <a:tailEnd type="triangle" w="lg"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067"/>
          </a:p>
        </p:txBody>
      </p:sp>
      <p:sp>
        <p:nvSpPr>
          <p:cNvPr id="117" name="Multiply 116"/>
          <p:cNvSpPr/>
          <p:nvPr/>
        </p:nvSpPr>
        <p:spPr>
          <a:xfrm>
            <a:off x="4165600" y="6146800"/>
            <a:ext cx="406400" cy="406400"/>
          </a:xfrm>
          <a:prstGeom prst="mathMultiply">
            <a:avLst>
              <a:gd name="adj1" fmla="val 9455"/>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67"/>
          </a:p>
        </p:txBody>
      </p:sp>
    </p:spTree>
    <p:extLst>
      <p:ext uri="{BB962C8B-B14F-4D97-AF65-F5344CB8AC3E}">
        <p14:creationId xmlns:p14="http://schemas.microsoft.com/office/powerpoint/2010/main" val="995312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17"/>
                                        </p:tgtEl>
                                        <p:attrNameLst>
                                          <p:attrName>style.visibility</p:attrName>
                                        </p:attrNameLst>
                                      </p:cBhvr>
                                      <p:to>
                                        <p:strVal val="visible"/>
                                      </p:to>
                                    </p:set>
                                    <p:animEffect transition="in" filter="dissolve">
                                      <p:cBhvr>
                                        <p:cTn id="22" dur="500"/>
                                        <p:tgtEl>
                                          <p:spTgt spid="11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14"/>
                                        </p:tgtEl>
                                        <p:attrNameLst>
                                          <p:attrName>style.visibility</p:attrName>
                                        </p:attrNameLst>
                                      </p:cBhvr>
                                      <p:to>
                                        <p:strVal val="visible"/>
                                      </p:to>
                                    </p:set>
                                    <p:animEffect transition="in" filter="dissolve">
                                      <p:cBhvr>
                                        <p:cTn id="25" dur="500"/>
                                        <p:tgtEl>
                                          <p:spTgt spid="114"/>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34"/>
                                        </p:tgtEl>
                                        <p:attrNameLst>
                                          <p:attrName>style.visibility</p:attrName>
                                        </p:attrNameLst>
                                      </p:cBhvr>
                                      <p:to>
                                        <p:strVal val="visible"/>
                                      </p:to>
                                    </p:set>
                                    <p:animEffect transition="in" filter="dissolve">
                                      <p:cBhvr>
                                        <p:cTn id="30" dur="500"/>
                                        <p:tgtEl>
                                          <p:spTgt spid="134"/>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60"/>
                                        </p:tgtEl>
                                        <p:attrNameLst>
                                          <p:attrName>style.visibility</p:attrName>
                                        </p:attrNameLst>
                                      </p:cBhvr>
                                      <p:to>
                                        <p:strVal val="visible"/>
                                      </p:to>
                                    </p:set>
                                    <p:animEffect transition="in" filter="dissolve">
                                      <p:cBhvr>
                                        <p:cTn id="33" dur="500"/>
                                        <p:tgtEl>
                                          <p:spTgt spid="160"/>
                                        </p:tgtEl>
                                      </p:cBhvr>
                                    </p:animEffect>
                                  </p:childTnLst>
                                </p:cTn>
                              </p:par>
                              <p:par>
                                <p:cTn id="34" presetID="1" presetClass="entr" presetSubtype="0" fill="hold" grpId="0" nodeType="withEffect">
                                  <p:stCondLst>
                                    <p:cond delay="0"/>
                                  </p:stCondLst>
                                  <p:childTnLst>
                                    <p:set>
                                      <p:cBhvr>
                                        <p:cTn id="35" dur="1" fill="hold">
                                          <p:stCondLst>
                                            <p:cond delay="0"/>
                                          </p:stCondLst>
                                        </p:cTn>
                                        <p:tgtEl>
                                          <p:spTgt spid="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P spid="159" grpId="0"/>
      <p:bldP spid="160" grpId="0" animBg="1"/>
      <p:bldP spid="8" grpId="0" animBg="1"/>
      <p:bldP spid="9" grpId="0" animBg="1"/>
      <p:bldP spid="10" grpId="0" animBg="1"/>
      <p:bldP spid="114" grpId="0"/>
      <p:bldP spid="11" grpId="0" animBg="1"/>
      <p:bldP spid="12" grpId="0" animBg="1"/>
      <p:bldP spid="1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FEDERATED DOMAINS </a:t>
            </a:r>
            <a:r>
              <a:rPr lang="en-US" dirty="0" smtClean="0"/>
              <a:t/>
            </a:r>
            <a:br>
              <a:rPr lang="en-US" dirty="0" smtClean="0"/>
            </a:br>
            <a:r>
              <a:rPr lang="en-US" sz="2400" dirty="0"/>
              <a:t>UNIFIED CONTROL PLANE ACROSS PHYSICAL/VIRTUAL </a:t>
            </a:r>
            <a:r>
              <a:rPr lang="en-US" sz="2400" dirty="0"/>
              <a:t>NETWORKS</a:t>
            </a:r>
            <a:endParaRPr lang="en-US" sz="2400" dirty="0"/>
          </a:p>
        </p:txBody>
      </p:sp>
      <p:sp>
        <p:nvSpPr>
          <p:cNvPr id="119" name="Rectangle 118"/>
          <p:cNvSpPr/>
          <p:nvPr/>
        </p:nvSpPr>
        <p:spPr>
          <a:xfrm>
            <a:off x="7315201" y="5232400"/>
            <a:ext cx="561844" cy="203200"/>
          </a:xfrm>
          <a:prstGeom prst="rect">
            <a:avLst/>
          </a:prstGeom>
          <a:solidFill>
            <a:schemeClr val="accent1">
              <a:alpha val="5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67"/>
          </a:p>
        </p:txBody>
      </p:sp>
      <p:sp>
        <p:nvSpPr>
          <p:cNvPr id="120" name="Cloud 119"/>
          <p:cNvSpPr/>
          <p:nvPr/>
        </p:nvSpPr>
        <p:spPr>
          <a:xfrm>
            <a:off x="101600" y="2489200"/>
            <a:ext cx="6807200" cy="4267200"/>
          </a:xfrm>
          <a:prstGeom prst="cloud">
            <a:avLst/>
          </a:prstGeom>
          <a:solidFill>
            <a:schemeClr val="accent6">
              <a:lumMod val="75000"/>
              <a:alpha val="28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067" dirty="0"/>
          </a:p>
        </p:txBody>
      </p:sp>
      <p:sp>
        <p:nvSpPr>
          <p:cNvPr id="124" name="Cloud 123"/>
          <p:cNvSpPr/>
          <p:nvPr/>
        </p:nvSpPr>
        <p:spPr>
          <a:xfrm>
            <a:off x="7416800" y="2270200"/>
            <a:ext cx="7112000" cy="4368800"/>
          </a:xfrm>
          <a:prstGeom prst="cloud">
            <a:avLst/>
          </a:prstGeom>
          <a:solidFill>
            <a:schemeClr val="accent1">
              <a:alpha val="17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067"/>
          </a:p>
        </p:txBody>
      </p:sp>
      <p:sp>
        <p:nvSpPr>
          <p:cNvPr id="125" name="Rectangle 124"/>
          <p:cNvSpPr/>
          <p:nvPr/>
        </p:nvSpPr>
        <p:spPr>
          <a:xfrm>
            <a:off x="9182885" y="2621748"/>
            <a:ext cx="3352800" cy="1524000"/>
          </a:xfrm>
          <a:prstGeom prst="rect">
            <a:avLst/>
          </a:prstGeom>
          <a:noFill/>
          <a:ln>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67"/>
          </a:p>
        </p:txBody>
      </p:sp>
      <p:pic>
        <p:nvPicPr>
          <p:cNvPr id="152" name="Picture 218"/>
          <p:cNvPicPr>
            <a:picLocks noChangeAspect="1" noChangeArrowheads="1"/>
          </p:cNvPicPr>
          <p:nvPr/>
        </p:nvPicPr>
        <p:blipFill>
          <a:blip r:embed="rId2" cstate="print">
            <a:alphaModFix amt="54000"/>
            <a:extLst>
              <a:ext uri="{28A0092B-C50C-407E-A947-70E740481C1C}">
                <a14:useLocalDpi xmlns:a14="http://schemas.microsoft.com/office/drawing/2010/main" val="0"/>
              </a:ext>
            </a:extLst>
          </a:blip>
          <a:srcRect/>
          <a:stretch>
            <a:fillRect/>
          </a:stretch>
        </p:blipFill>
        <p:spPr bwMode="auto">
          <a:xfrm>
            <a:off x="10261600" y="5161748"/>
            <a:ext cx="442384" cy="414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 name="Picture 218"/>
          <p:cNvPicPr>
            <a:picLocks noChangeAspect="1" noChangeArrowheads="1"/>
          </p:cNvPicPr>
          <p:nvPr/>
        </p:nvPicPr>
        <p:blipFill>
          <a:blip r:embed="rId2" cstate="print">
            <a:alphaModFix amt="54000"/>
            <a:extLst>
              <a:ext uri="{28A0092B-C50C-407E-A947-70E740481C1C}">
                <a14:useLocalDpi xmlns:a14="http://schemas.microsoft.com/office/drawing/2010/main" val="0"/>
              </a:ext>
            </a:extLst>
          </a:blip>
          <a:srcRect/>
          <a:stretch>
            <a:fillRect/>
          </a:stretch>
        </p:blipFill>
        <p:spPr bwMode="auto">
          <a:xfrm>
            <a:off x="11038416" y="5161748"/>
            <a:ext cx="442384" cy="414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6" name="Rounded Rectangle 155"/>
          <p:cNvSpPr/>
          <p:nvPr/>
        </p:nvSpPr>
        <p:spPr>
          <a:xfrm>
            <a:off x="9894085" y="2723348"/>
            <a:ext cx="2133600" cy="4064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33" dirty="0">
              <a:solidFill>
                <a:srgbClr val="605F62"/>
              </a:solidFill>
            </a:endParaRPr>
          </a:p>
        </p:txBody>
      </p:sp>
      <p:sp>
        <p:nvSpPr>
          <p:cNvPr id="157" name="Rounded Rectangle 156"/>
          <p:cNvSpPr/>
          <p:nvPr/>
        </p:nvSpPr>
        <p:spPr>
          <a:xfrm>
            <a:off x="9284485" y="3434548"/>
            <a:ext cx="1117600" cy="6096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33" dirty="0">
                <a:solidFill>
                  <a:srgbClr val="605F62"/>
                </a:solidFill>
              </a:rPr>
              <a:t>Control Node</a:t>
            </a:r>
            <a:endParaRPr lang="en-US" sz="1333" dirty="0">
              <a:solidFill>
                <a:srgbClr val="605F62"/>
              </a:solidFill>
            </a:endParaRPr>
          </a:p>
        </p:txBody>
      </p:sp>
      <p:sp>
        <p:nvSpPr>
          <p:cNvPr id="163" name="Rounded Rectangle 162"/>
          <p:cNvSpPr/>
          <p:nvPr/>
        </p:nvSpPr>
        <p:spPr>
          <a:xfrm>
            <a:off x="11316485" y="3434548"/>
            <a:ext cx="1117600" cy="609600"/>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33" dirty="0">
                <a:solidFill>
                  <a:srgbClr val="605F62"/>
                </a:solidFill>
              </a:rPr>
              <a:t>Control Node</a:t>
            </a:r>
            <a:endParaRPr lang="en-US" sz="1333" dirty="0">
              <a:solidFill>
                <a:srgbClr val="605F62"/>
              </a:solidFill>
            </a:endParaRPr>
          </a:p>
        </p:txBody>
      </p:sp>
      <p:cxnSp>
        <p:nvCxnSpPr>
          <p:cNvPr id="164" name="Straight Connector 163"/>
          <p:cNvCxnSpPr>
            <a:stCxn id="157" idx="3"/>
            <a:endCxn id="163" idx="1"/>
          </p:cNvCxnSpPr>
          <p:nvPr/>
        </p:nvCxnSpPr>
        <p:spPr>
          <a:xfrm>
            <a:off x="10402085" y="3739348"/>
            <a:ext cx="914400" cy="0"/>
          </a:xfrm>
          <a:prstGeom prst="line">
            <a:avLst/>
          </a:prstGeom>
          <a:ln w="28575" cmpd="sng">
            <a:solidFill>
              <a:schemeClr val="accent3"/>
            </a:solidFill>
            <a:prstDash val="dot"/>
          </a:ln>
          <a:effectLst/>
        </p:spPr>
        <p:style>
          <a:lnRef idx="2">
            <a:schemeClr val="accent1"/>
          </a:lnRef>
          <a:fillRef idx="0">
            <a:schemeClr val="accent1"/>
          </a:fillRef>
          <a:effectRef idx="1">
            <a:schemeClr val="accent1"/>
          </a:effectRef>
          <a:fontRef idx="minor">
            <a:schemeClr val="tx1"/>
          </a:fontRef>
        </p:style>
      </p:cxnSp>
      <p:sp>
        <p:nvSpPr>
          <p:cNvPr id="165" name="TextBox 164"/>
          <p:cNvSpPr txBox="1"/>
          <p:nvPr/>
        </p:nvSpPr>
        <p:spPr>
          <a:xfrm>
            <a:off x="10503685" y="3551706"/>
            <a:ext cx="711200" cy="564322"/>
          </a:xfrm>
          <a:prstGeom prst="rect">
            <a:avLst/>
          </a:prstGeom>
          <a:noFill/>
        </p:spPr>
        <p:txBody>
          <a:bodyPr wrap="square" rtlCol="0">
            <a:spAutoFit/>
          </a:bodyPr>
          <a:lstStyle/>
          <a:p>
            <a:pPr algn="ctr"/>
            <a:r>
              <a:rPr lang="en-US" sz="3067" dirty="0"/>
              <a:t>…</a:t>
            </a:r>
            <a:endParaRPr lang="en-US" sz="3067" dirty="0"/>
          </a:p>
        </p:txBody>
      </p:sp>
      <p:sp>
        <p:nvSpPr>
          <p:cNvPr id="166" name="Rounded Rectangle 165"/>
          <p:cNvSpPr/>
          <p:nvPr/>
        </p:nvSpPr>
        <p:spPr>
          <a:xfrm>
            <a:off x="9792485" y="2824948"/>
            <a:ext cx="2133600" cy="4064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33" dirty="0">
                <a:solidFill>
                  <a:srgbClr val="605F62"/>
                </a:solidFill>
              </a:rPr>
              <a:t>Config Node</a:t>
            </a:r>
            <a:endParaRPr lang="en-US" sz="1333" dirty="0">
              <a:solidFill>
                <a:srgbClr val="605F62"/>
              </a:solidFill>
            </a:endParaRPr>
          </a:p>
        </p:txBody>
      </p:sp>
      <p:grpSp>
        <p:nvGrpSpPr>
          <p:cNvPr id="175" name="Group 174"/>
          <p:cNvGrpSpPr/>
          <p:nvPr/>
        </p:nvGrpSpPr>
        <p:grpSpPr>
          <a:xfrm>
            <a:off x="7721601" y="5161748"/>
            <a:ext cx="1878004" cy="440267"/>
            <a:chOff x="997386" y="3818979"/>
            <a:chExt cx="2149187" cy="515151"/>
          </a:xfrm>
        </p:grpSpPr>
        <p:sp>
          <p:nvSpPr>
            <p:cNvPr id="176" name="Rounded Rectangle 175"/>
            <p:cNvSpPr/>
            <p:nvPr/>
          </p:nvSpPr>
          <p:spPr>
            <a:xfrm>
              <a:off x="997386" y="3818979"/>
              <a:ext cx="2149187" cy="515151"/>
            </a:xfrm>
            <a:prstGeom prst="roundRect">
              <a:avLst/>
            </a:prstGeom>
            <a:ln/>
          </p:spPr>
          <p:style>
            <a:lnRef idx="2">
              <a:schemeClr val="accent5"/>
            </a:lnRef>
            <a:fillRef idx="1">
              <a:schemeClr val="lt1"/>
            </a:fillRef>
            <a:effectRef idx="0">
              <a:schemeClr val="accent5"/>
            </a:effectRef>
            <a:fontRef idx="minor">
              <a:schemeClr val="dk1"/>
            </a:fontRef>
          </p:style>
          <p:txBody>
            <a:bodyPr lIns="0" tIns="0" rIns="0" bIns="0" rtlCol="0" anchor="ctr" anchorCtr="1"/>
            <a:lstStyle/>
            <a:p>
              <a:pPr>
                <a:spcAft>
                  <a:spcPts val="800"/>
                </a:spcAft>
              </a:pPr>
              <a:endParaRPr lang="en-US" sz="1600" b="1" dirty="0">
                <a:solidFill>
                  <a:schemeClr val="tx1"/>
                </a:solidFill>
              </a:endParaRPr>
            </a:p>
          </p:txBody>
        </p:sp>
        <p:sp>
          <p:nvSpPr>
            <p:cNvPr id="177" name="Text Placeholder 1"/>
            <p:cNvSpPr txBox="1">
              <a:spLocks/>
            </p:cNvSpPr>
            <p:nvPr/>
          </p:nvSpPr>
          <p:spPr>
            <a:xfrm>
              <a:off x="1004764" y="3884119"/>
              <a:ext cx="2102388" cy="390571"/>
            </a:xfrm>
            <a:prstGeom prst="rect">
              <a:avLst/>
            </a:prstGeom>
            <a:noFill/>
            <a:ln>
              <a:noFill/>
            </a:ln>
            <a:effectLst/>
          </p:spPr>
          <p:txBody>
            <a:bodyPr tIns="121920" bIns="121920" anchor="ctr" anchorCtr="1"/>
            <a:lstStyle/>
            <a:p>
              <a:pPr marL="411370" indent="-411370" algn="ctr">
                <a:lnSpc>
                  <a:spcPct val="90000"/>
                </a:lnSpc>
                <a:defRPr/>
              </a:pPr>
              <a:r>
                <a:rPr lang="en-US" sz="1200" i="1" kern="0" dirty="0">
                  <a:solidFill>
                    <a:srgbClr val="605F62"/>
                  </a:solidFill>
                  <a:ea typeface="+mj-ea"/>
                  <a:cs typeface="+mj-cs"/>
                </a:rPr>
                <a:t>x</a:t>
              </a:r>
              <a:r>
                <a:rPr lang="en-US" sz="1200" i="1" kern="0" dirty="0">
                  <a:solidFill>
                    <a:srgbClr val="605F62"/>
                  </a:solidFill>
                  <a:ea typeface="+mj-ea"/>
                  <a:cs typeface="+mj-cs"/>
                </a:rPr>
                <a:t>86 </a:t>
              </a:r>
              <a:r>
                <a:rPr lang="en-US" sz="1200" i="1" kern="0" dirty="0">
                  <a:solidFill>
                    <a:srgbClr val="605F62"/>
                  </a:solidFill>
                  <a:ea typeface="+mj-ea"/>
                  <a:cs typeface="+mj-cs"/>
                </a:rPr>
                <a:t>Host </a:t>
              </a:r>
              <a:r>
                <a:rPr lang="en-US" sz="1200" i="1" kern="0" dirty="0">
                  <a:solidFill>
                    <a:srgbClr val="605F62"/>
                  </a:solidFill>
                  <a:ea typeface="+mj-ea"/>
                  <a:cs typeface="+mj-cs"/>
                </a:rPr>
                <a:t>+ Hypervisor</a:t>
              </a:r>
              <a:endParaRPr lang="en-US" sz="1200" i="1" kern="0" dirty="0">
                <a:solidFill>
                  <a:srgbClr val="605F62"/>
                </a:solidFill>
                <a:ea typeface="+mj-ea"/>
                <a:cs typeface="+mj-cs"/>
              </a:endParaRPr>
            </a:p>
          </p:txBody>
        </p:sp>
      </p:grpSp>
      <p:grpSp>
        <p:nvGrpSpPr>
          <p:cNvPr id="178" name="Group 177"/>
          <p:cNvGrpSpPr/>
          <p:nvPr/>
        </p:nvGrpSpPr>
        <p:grpSpPr>
          <a:xfrm>
            <a:off x="12142797" y="5161748"/>
            <a:ext cx="1878004" cy="440267"/>
            <a:chOff x="997386" y="3818979"/>
            <a:chExt cx="2149187" cy="515151"/>
          </a:xfrm>
        </p:grpSpPr>
        <p:sp>
          <p:nvSpPr>
            <p:cNvPr id="179" name="Rounded Rectangle 178"/>
            <p:cNvSpPr/>
            <p:nvPr/>
          </p:nvSpPr>
          <p:spPr>
            <a:xfrm>
              <a:off x="997386" y="3818979"/>
              <a:ext cx="2149187" cy="515151"/>
            </a:xfrm>
            <a:prstGeom prst="roundRect">
              <a:avLst/>
            </a:prstGeom>
            <a:ln/>
          </p:spPr>
          <p:style>
            <a:lnRef idx="2">
              <a:schemeClr val="accent5"/>
            </a:lnRef>
            <a:fillRef idx="1">
              <a:schemeClr val="lt1"/>
            </a:fillRef>
            <a:effectRef idx="0">
              <a:schemeClr val="accent5"/>
            </a:effectRef>
            <a:fontRef idx="minor">
              <a:schemeClr val="dk1"/>
            </a:fontRef>
          </p:style>
          <p:txBody>
            <a:bodyPr lIns="0" tIns="0" rIns="0" bIns="0" rtlCol="0" anchor="ctr" anchorCtr="1"/>
            <a:lstStyle/>
            <a:p>
              <a:pPr>
                <a:spcAft>
                  <a:spcPts val="800"/>
                </a:spcAft>
              </a:pPr>
              <a:endParaRPr lang="en-US" sz="1600" b="1" dirty="0">
                <a:solidFill>
                  <a:schemeClr val="tx1"/>
                </a:solidFill>
              </a:endParaRPr>
            </a:p>
          </p:txBody>
        </p:sp>
        <p:sp>
          <p:nvSpPr>
            <p:cNvPr id="180" name="Text Placeholder 1"/>
            <p:cNvSpPr txBox="1">
              <a:spLocks/>
            </p:cNvSpPr>
            <p:nvPr/>
          </p:nvSpPr>
          <p:spPr>
            <a:xfrm>
              <a:off x="1004764" y="3884119"/>
              <a:ext cx="2102387" cy="390571"/>
            </a:xfrm>
            <a:prstGeom prst="rect">
              <a:avLst/>
            </a:prstGeom>
            <a:noFill/>
            <a:ln>
              <a:noFill/>
            </a:ln>
            <a:effectLst/>
          </p:spPr>
          <p:txBody>
            <a:bodyPr tIns="121920" bIns="121920" anchor="ctr" anchorCtr="1"/>
            <a:lstStyle/>
            <a:p>
              <a:pPr marL="411370" indent="-411370" algn="r">
                <a:lnSpc>
                  <a:spcPct val="90000"/>
                </a:lnSpc>
                <a:defRPr/>
              </a:pPr>
              <a:r>
                <a:rPr lang="en-US" sz="1200" i="1" kern="0" dirty="0">
                  <a:solidFill>
                    <a:srgbClr val="605F62"/>
                  </a:solidFill>
                  <a:ea typeface="+mj-ea"/>
                  <a:cs typeface="+mj-cs"/>
                </a:rPr>
                <a:t>x</a:t>
              </a:r>
              <a:r>
                <a:rPr lang="en-US" sz="1200" i="1" kern="0" dirty="0">
                  <a:solidFill>
                    <a:srgbClr val="605F62"/>
                  </a:solidFill>
                  <a:ea typeface="+mj-ea"/>
                  <a:cs typeface="+mj-cs"/>
                </a:rPr>
                <a:t>86 </a:t>
              </a:r>
              <a:r>
                <a:rPr lang="en-US" sz="1200" i="1" kern="0" dirty="0">
                  <a:solidFill>
                    <a:srgbClr val="605F62"/>
                  </a:solidFill>
                  <a:ea typeface="+mj-ea"/>
                  <a:cs typeface="+mj-cs"/>
                </a:rPr>
                <a:t>Host </a:t>
              </a:r>
              <a:r>
                <a:rPr lang="en-US" sz="1200" i="1" kern="0" dirty="0">
                  <a:solidFill>
                    <a:srgbClr val="605F62"/>
                  </a:solidFill>
                  <a:ea typeface="+mj-ea"/>
                  <a:cs typeface="+mj-cs"/>
                </a:rPr>
                <a:t>+ Hypervisor</a:t>
              </a:r>
              <a:endParaRPr lang="en-US" sz="1200" i="1" kern="0" dirty="0">
                <a:solidFill>
                  <a:srgbClr val="605F62"/>
                </a:solidFill>
                <a:ea typeface="+mj-ea"/>
                <a:cs typeface="+mj-cs"/>
              </a:endParaRPr>
            </a:p>
          </p:txBody>
        </p:sp>
      </p:grpSp>
      <p:pic>
        <p:nvPicPr>
          <p:cNvPr id="181" name="Picture 180" descr="Generic Router 2.png"/>
          <p:cNvPicPr>
            <a:picLocks noChangeAspect="1"/>
          </p:cNvPicPr>
          <p:nvPr/>
        </p:nvPicPr>
        <p:blipFill>
          <a:blip r:embed="rId3" cstate="print">
            <a:duotone>
              <a:schemeClr val="accent1">
                <a:shade val="45000"/>
                <a:satMod val="135000"/>
              </a:schemeClr>
              <a:prstClr val="white"/>
            </a:duotone>
          </a:blip>
          <a:stretch>
            <a:fillRect/>
          </a:stretch>
        </p:blipFill>
        <p:spPr>
          <a:xfrm>
            <a:off x="9448801" y="5216312"/>
            <a:ext cx="312963" cy="304800"/>
          </a:xfrm>
          <a:prstGeom prst="rect">
            <a:avLst/>
          </a:prstGeom>
        </p:spPr>
      </p:pic>
      <p:pic>
        <p:nvPicPr>
          <p:cNvPr id="182" name="Picture 181" descr="Generic Router 2.png"/>
          <p:cNvPicPr>
            <a:picLocks noChangeAspect="1"/>
          </p:cNvPicPr>
          <p:nvPr/>
        </p:nvPicPr>
        <p:blipFill>
          <a:blip r:embed="rId3" cstate="print">
            <a:duotone>
              <a:schemeClr val="accent1">
                <a:shade val="45000"/>
                <a:satMod val="135000"/>
              </a:schemeClr>
              <a:prstClr val="white"/>
            </a:duotone>
          </a:blip>
          <a:stretch>
            <a:fillRect/>
          </a:stretch>
        </p:blipFill>
        <p:spPr>
          <a:xfrm>
            <a:off x="11949280" y="5193105"/>
            <a:ext cx="312963" cy="304800"/>
          </a:xfrm>
          <a:prstGeom prst="rect">
            <a:avLst/>
          </a:prstGeom>
        </p:spPr>
      </p:pic>
      <p:sp>
        <p:nvSpPr>
          <p:cNvPr id="183" name="TextBox 182"/>
          <p:cNvSpPr txBox="1"/>
          <p:nvPr/>
        </p:nvSpPr>
        <p:spPr>
          <a:xfrm>
            <a:off x="10074080" y="5599506"/>
            <a:ext cx="1813121" cy="297454"/>
          </a:xfrm>
          <a:prstGeom prst="rect">
            <a:avLst/>
          </a:prstGeom>
          <a:noFill/>
        </p:spPr>
        <p:txBody>
          <a:bodyPr wrap="square" rtlCol="0">
            <a:spAutoFit/>
          </a:bodyPr>
          <a:lstStyle/>
          <a:p>
            <a:pPr algn="ctr"/>
            <a:r>
              <a:rPr lang="en-US" sz="1333" dirty="0"/>
              <a:t>Underlay Switches</a:t>
            </a:r>
            <a:endParaRPr lang="en-US" sz="1333" dirty="0"/>
          </a:p>
        </p:txBody>
      </p:sp>
      <p:cxnSp>
        <p:nvCxnSpPr>
          <p:cNvPr id="184" name="Straight Connector 183"/>
          <p:cNvCxnSpPr>
            <a:stCxn id="157" idx="2"/>
            <a:endCxn id="181" idx="0"/>
          </p:cNvCxnSpPr>
          <p:nvPr/>
        </p:nvCxnSpPr>
        <p:spPr>
          <a:xfrm flipH="1">
            <a:off x="9605283" y="4044149"/>
            <a:ext cx="238003" cy="1172164"/>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185" name="Straight Connector 184"/>
          <p:cNvCxnSpPr>
            <a:stCxn id="163" idx="2"/>
            <a:endCxn id="181" idx="0"/>
          </p:cNvCxnSpPr>
          <p:nvPr/>
        </p:nvCxnSpPr>
        <p:spPr>
          <a:xfrm flipH="1">
            <a:off x="9605283" y="4044149"/>
            <a:ext cx="2270003" cy="1172164"/>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186" name="Straight Connector 185"/>
          <p:cNvCxnSpPr>
            <a:stCxn id="157" idx="2"/>
            <a:endCxn id="182" idx="0"/>
          </p:cNvCxnSpPr>
          <p:nvPr/>
        </p:nvCxnSpPr>
        <p:spPr>
          <a:xfrm>
            <a:off x="9843286" y="4044148"/>
            <a:ext cx="2262476" cy="1148957"/>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187" name="Straight Connector 186"/>
          <p:cNvCxnSpPr>
            <a:stCxn id="163" idx="2"/>
            <a:endCxn id="182" idx="0"/>
          </p:cNvCxnSpPr>
          <p:nvPr/>
        </p:nvCxnSpPr>
        <p:spPr>
          <a:xfrm>
            <a:off x="11875286" y="4044148"/>
            <a:ext cx="230476" cy="1148957"/>
          </a:xfrm>
          <a:prstGeom prst="line">
            <a:avLst/>
          </a:prstGeom>
          <a:ln>
            <a:prstDash val="dot"/>
          </a:ln>
        </p:spPr>
        <p:style>
          <a:lnRef idx="2">
            <a:schemeClr val="accent1"/>
          </a:lnRef>
          <a:fillRef idx="0">
            <a:schemeClr val="accent1"/>
          </a:fillRef>
          <a:effectRef idx="1">
            <a:schemeClr val="accent1"/>
          </a:effectRef>
          <a:fontRef idx="minor">
            <a:schemeClr val="tx1"/>
          </a:fontRef>
        </p:style>
      </p:cxnSp>
      <p:sp>
        <p:nvSpPr>
          <p:cNvPr id="188" name="Oval 187"/>
          <p:cNvSpPr/>
          <p:nvPr/>
        </p:nvSpPr>
        <p:spPr>
          <a:xfrm>
            <a:off x="9448800" y="4450548"/>
            <a:ext cx="2946400" cy="203200"/>
          </a:xfrm>
          <a:prstGeom prst="ellipse">
            <a:avLst/>
          </a:prstGeom>
          <a:noFill/>
          <a:ln w="3175" cmpd="sng">
            <a:solidFill>
              <a:schemeClr val="tx1"/>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67"/>
          </a:p>
        </p:txBody>
      </p:sp>
      <p:sp>
        <p:nvSpPr>
          <p:cNvPr id="189" name="TextBox 188"/>
          <p:cNvSpPr txBox="1"/>
          <p:nvPr/>
        </p:nvSpPr>
        <p:spPr>
          <a:xfrm>
            <a:off x="12684321" y="4380018"/>
            <a:ext cx="914400" cy="297454"/>
          </a:xfrm>
          <a:prstGeom prst="rect">
            <a:avLst/>
          </a:prstGeom>
          <a:noFill/>
        </p:spPr>
        <p:txBody>
          <a:bodyPr wrap="square" rtlCol="0">
            <a:spAutoFit/>
          </a:bodyPr>
          <a:lstStyle/>
          <a:p>
            <a:r>
              <a:rPr lang="en-US" sz="1333" dirty="0"/>
              <a:t>XMPP</a:t>
            </a:r>
            <a:endParaRPr lang="en-US" sz="1333" dirty="0"/>
          </a:p>
        </p:txBody>
      </p:sp>
      <p:cxnSp>
        <p:nvCxnSpPr>
          <p:cNvPr id="190" name="Straight Connector 189"/>
          <p:cNvCxnSpPr/>
          <p:nvPr/>
        </p:nvCxnSpPr>
        <p:spPr>
          <a:xfrm>
            <a:off x="12395201" y="4552148"/>
            <a:ext cx="312820" cy="0"/>
          </a:xfrm>
          <a:prstGeom prst="line">
            <a:avLst/>
          </a:prstGeom>
          <a:ln w="3175" cmpd="sng">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91" name="Freeform 62"/>
          <p:cNvSpPr>
            <a:spLocks noChangeAspect="1" noEditPoints="1"/>
          </p:cNvSpPr>
          <p:nvPr/>
        </p:nvSpPr>
        <p:spPr bwMode="auto">
          <a:xfrm>
            <a:off x="8026400" y="4723991"/>
            <a:ext cx="375144" cy="337499"/>
          </a:xfrm>
          <a:custGeom>
            <a:avLst/>
            <a:gdLst>
              <a:gd name="T0" fmla="*/ 38 w 705"/>
              <a:gd name="T1" fmla="*/ 0 h 579"/>
              <a:gd name="T2" fmla="*/ 31 w 705"/>
              <a:gd name="T3" fmla="*/ 0 h 579"/>
              <a:gd name="T4" fmla="*/ 17 w 705"/>
              <a:gd name="T5" fmla="*/ 6 h 579"/>
              <a:gd name="T6" fmla="*/ 7 w 705"/>
              <a:gd name="T7" fmla="*/ 17 h 579"/>
              <a:gd name="T8" fmla="*/ 0 w 705"/>
              <a:gd name="T9" fmla="*/ 29 h 579"/>
              <a:gd name="T10" fmla="*/ 0 w 705"/>
              <a:gd name="T11" fmla="*/ 457 h 579"/>
              <a:gd name="T12" fmla="*/ 0 w 705"/>
              <a:gd name="T13" fmla="*/ 466 h 579"/>
              <a:gd name="T14" fmla="*/ 7 w 705"/>
              <a:gd name="T15" fmla="*/ 480 h 579"/>
              <a:gd name="T16" fmla="*/ 17 w 705"/>
              <a:gd name="T17" fmla="*/ 489 h 579"/>
              <a:gd name="T18" fmla="*/ 31 w 705"/>
              <a:gd name="T19" fmla="*/ 495 h 579"/>
              <a:gd name="T20" fmla="*/ 279 w 705"/>
              <a:gd name="T21" fmla="*/ 496 h 579"/>
              <a:gd name="T22" fmla="*/ 226 w 705"/>
              <a:gd name="T23" fmla="*/ 522 h 579"/>
              <a:gd name="T24" fmla="*/ 219 w 705"/>
              <a:gd name="T25" fmla="*/ 524 h 579"/>
              <a:gd name="T26" fmla="*/ 210 w 705"/>
              <a:gd name="T27" fmla="*/ 528 h 579"/>
              <a:gd name="T28" fmla="*/ 203 w 705"/>
              <a:gd name="T29" fmla="*/ 535 h 579"/>
              <a:gd name="T30" fmla="*/ 197 w 705"/>
              <a:gd name="T31" fmla="*/ 546 h 579"/>
              <a:gd name="T32" fmla="*/ 197 w 705"/>
              <a:gd name="T33" fmla="*/ 552 h 579"/>
              <a:gd name="T34" fmla="*/ 200 w 705"/>
              <a:gd name="T35" fmla="*/ 563 h 579"/>
              <a:gd name="T36" fmla="*/ 205 w 705"/>
              <a:gd name="T37" fmla="*/ 571 h 579"/>
              <a:gd name="T38" fmla="*/ 215 w 705"/>
              <a:gd name="T39" fmla="*/ 578 h 579"/>
              <a:gd name="T40" fmla="*/ 226 w 705"/>
              <a:gd name="T41" fmla="*/ 579 h 579"/>
              <a:gd name="T42" fmla="*/ 480 w 705"/>
              <a:gd name="T43" fmla="*/ 579 h 579"/>
              <a:gd name="T44" fmla="*/ 491 w 705"/>
              <a:gd name="T45" fmla="*/ 578 h 579"/>
              <a:gd name="T46" fmla="*/ 499 w 705"/>
              <a:gd name="T47" fmla="*/ 571 h 579"/>
              <a:gd name="T48" fmla="*/ 506 w 705"/>
              <a:gd name="T49" fmla="*/ 563 h 579"/>
              <a:gd name="T50" fmla="*/ 507 w 705"/>
              <a:gd name="T51" fmla="*/ 552 h 579"/>
              <a:gd name="T52" fmla="*/ 507 w 705"/>
              <a:gd name="T53" fmla="*/ 546 h 579"/>
              <a:gd name="T54" fmla="*/ 503 w 705"/>
              <a:gd name="T55" fmla="*/ 535 h 579"/>
              <a:gd name="T56" fmla="*/ 495 w 705"/>
              <a:gd name="T57" fmla="*/ 528 h 579"/>
              <a:gd name="T58" fmla="*/ 485 w 705"/>
              <a:gd name="T59" fmla="*/ 524 h 579"/>
              <a:gd name="T60" fmla="*/ 421 w 705"/>
              <a:gd name="T61" fmla="*/ 522 h 579"/>
              <a:gd name="T62" fmla="*/ 667 w 705"/>
              <a:gd name="T63" fmla="*/ 496 h 579"/>
              <a:gd name="T64" fmla="*/ 675 w 705"/>
              <a:gd name="T65" fmla="*/ 495 h 579"/>
              <a:gd name="T66" fmla="*/ 689 w 705"/>
              <a:gd name="T67" fmla="*/ 489 h 579"/>
              <a:gd name="T68" fmla="*/ 698 w 705"/>
              <a:gd name="T69" fmla="*/ 480 h 579"/>
              <a:gd name="T70" fmla="*/ 704 w 705"/>
              <a:gd name="T71" fmla="*/ 466 h 579"/>
              <a:gd name="T72" fmla="*/ 705 w 705"/>
              <a:gd name="T73" fmla="*/ 38 h 579"/>
              <a:gd name="T74" fmla="*/ 704 w 705"/>
              <a:gd name="T75" fmla="*/ 29 h 579"/>
              <a:gd name="T76" fmla="*/ 698 w 705"/>
              <a:gd name="T77" fmla="*/ 17 h 579"/>
              <a:gd name="T78" fmla="*/ 689 w 705"/>
              <a:gd name="T79" fmla="*/ 6 h 579"/>
              <a:gd name="T80" fmla="*/ 675 w 705"/>
              <a:gd name="T81" fmla="*/ 0 h 579"/>
              <a:gd name="T82" fmla="*/ 667 w 705"/>
              <a:gd name="T83" fmla="*/ 0 h 579"/>
              <a:gd name="T84" fmla="*/ 31 w 705"/>
              <a:gd name="T85" fmla="*/ 464 h 579"/>
              <a:gd name="T86" fmla="*/ 673 w 705"/>
              <a:gd name="T87" fmla="*/ 32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5" h="579">
                <a:moveTo>
                  <a:pt x="667" y="0"/>
                </a:moveTo>
                <a:lnTo>
                  <a:pt x="38" y="0"/>
                </a:lnTo>
                <a:lnTo>
                  <a:pt x="38" y="0"/>
                </a:lnTo>
                <a:lnTo>
                  <a:pt x="31" y="0"/>
                </a:lnTo>
                <a:lnTo>
                  <a:pt x="24" y="3"/>
                </a:lnTo>
                <a:lnTo>
                  <a:pt x="17" y="6"/>
                </a:lnTo>
                <a:lnTo>
                  <a:pt x="12" y="11"/>
                </a:lnTo>
                <a:lnTo>
                  <a:pt x="7" y="17"/>
                </a:lnTo>
                <a:lnTo>
                  <a:pt x="3" y="22"/>
                </a:lnTo>
                <a:lnTo>
                  <a:pt x="0" y="29"/>
                </a:lnTo>
                <a:lnTo>
                  <a:pt x="0" y="38"/>
                </a:lnTo>
                <a:lnTo>
                  <a:pt x="0" y="457"/>
                </a:lnTo>
                <a:lnTo>
                  <a:pt x="0" y="457"/>
                </a:lnTo>
                <a:lnTo>
                  <a:pt x="0" y="466"/>
                </a:lnTo>
                <a:lnTo>
                  <a:pt x="3" y="473"/>
                </a:lnTo>
                <a:lnTo>
                  <a:pt x="7" y="480"/>
                </a:lnTo>
                <a:lnTo>
                  <a:pt x="12" y="485"/>
                </a:lnTo>
                <a:lnTo>
                  <a:pt x="17" y="489"/>
                </a:lnTo>
                <a:lnTo>
                  <a:pt x="24" y="493"/>
                </a:lnTo>
                <a:lnTo>
                  <a:pt x="31" y="495"/>
                </a:lnTo>
                <a:lnTo>
                  <a:pt x="38" y="496"/>
                </a:lnTo>
                <a:lnTo>
                  <a:pt x="279" y="496"/>
                </a:lnTo>
                <a:lnTo>
                  <a:pt x="279" y="522"/>
                </a:lnTo>
                <a:lnTo>
                  <a:pt x="226" y="522"/>
                </a:lnTo>
                <a:lnTo>
                  <a:pt x="226" y="522"/>
                </a:lnTo>
                <a:lnTo>
                  <a:pt x="219" y="524"/>
                </a:lnTo>
                <a:lnTo>
                  <a:pt x="215" y="525"/>
                </a:lnTo>
                <a:lnTo>
                  <a:pt x="210" y="528"/>
                </a:lnTo>
                <a:lnTo>
                  <a:pt x="205" y="531"/>
                </a:lnTo>
                <a:lnTo>
                  <a:pt x="203" y="535"/>
                </a:lnTo>
                <a:lnTo>
                  <a:pt x="200" y="540"/>
                </a:lnTo>
                <a:lnTo>
                  <a:pt x="197" y="546"/>
                </a:lnTo>
                <a:lnTo>
                  <a:pt x="197" y="552"/>
                </a:lnTo>
                <a:lnTo>
                  <a:pt x="197" y="552"/>
                </a:lnTo>
                <a:lnTo>
                  <a:pt x="197" y="557"/>
                </a:lnTo>
                <a:lnTo>
                  <a:pt x="200" y="563"/>
                </a:lnTo>
                <a:lnTo>
                  <a:pt x="203" y="567"/>
                </a:lnTo>
                <a:lnTo>
                  <a:pt x="205" y="571"/>
                </a:lnTo>
                <a:lnTo>
                  <a:pt x="210" y="575"/>
                </a:lnTo>
                <a:lnTo>
                  <a:pt x="215" y="578"/>
                </a:lnTo>
                <a:lnTo>
                  <a:pt x="219" y="579"/>
                </a:lnTo>
                <a:lnTo>
                  <a:pt x="226" y="579"/>
                </a:lnTo>
                <a:lnTo>
                  <a:pt x="480" y="579"/>
                </a:lnTo>
                <a:lnTo>
                  <a:pt x="480" y="579"/>
                </a:lnTo>
                <a:lnTo>
                  <a:pt x="485" y="579"/>
                </a:lnTo>
                <a:lnTo>
                  <a:pt x="491" y="578"/>
                </a:lnTo>
                <a:lnTo>
                  <a:pt x="495" y="575"/>
                </a:lnTo>
                <a:lnTo>
                  <a:pt x="499" y="571"/>
                </a:lnTo>
                <a:lnTo>
                  <a:pt x="503" y="567"/>
                </a:lnTo>
                <a:lnTo>
                  <a:pt x="506" y="563"/>
                </a:lnTo>
                <a:lnTo>
                  <a:pt x="507" y="557"/>
                </a:lnTo>
                <a:lnTo>
                  <a:pt x="507" y="552"/>
                </a:lnTo>
                <a:lnTo>
                  <a:pt x="507" y="552"/>
                </a:lnTo>
                <a:lnTo>
                  <a:pt x="507" y="546"/>
                </a:lnTo>
                <a:lnTo>
                  <a:pt x="506" y="540"/>
                </a:lnTo>
                <a:lnTo>
                  <a:pt x="503" y="535"/>
                </a:lnTo>
                <a:lnTo>
                  <a:pt x="499" y="531"/>
                </a:lnTo>
                <a:lnTo>
                  <a:pt x="495" y="528"/>
                </a:lnTo>
                <a:lnTo>
                  <a:pt x="491" y="525"/>
                </a:lnTo>
                <a:lnTo>
                  <a:pt x="485" y="524"/>
                </a:lnTo>
                <a:lnTo>
                  <a:pt x="480" y="522"/>
                </a:lnTo>
                <a:lnTo>
                  <a:pt x="421" y="522"/>
                </a:lnTo>
                <a:lnTo>
                  <a:pt x="421" y="496"/>
                </a:lnTo>
                <a:lnTo>
                  <a:pt x="667" y="496"/>
                </a:lnTo>
                <a:lnTo>
                  <a:pt x="667" y="496"/>
                </a:lnTo>
                <a:lnTo>
                  <a:pt x="675" y="495"/>
                </a:lnTo>
                <a:lnTo>
                  <a:pt x="682" y="493"/>
                </a:lnTo>
                <a:lnTo>
                  <a:pt x="689" y="489"/>
                </a:lnTo>
                <a:lnTo>
                  <a:pt x="694" y="485"/>
                </a:lnTo>
                <a:lnTo>
                  <a:pt x="698" y="480"/>
                </a:lnTo>
                <a:lnTo>
                  <a:pt x="701" y="473"/>
                </a:lnTo>
                <a:lnTo>
                  <a:pt x="704" y="466"/>
                </a:lnTo>
                <a:lnTo>
                  <a:pt x="705" y="457"/>
                </a:lnTo>
                <a:lnTo>
                  <a:pt x="705" y="38"/>
                </a:lnTo>
                <a:lnTo>
                  <a:pt x="705" y="38"/>
                </a:lnTo>
                <a:lnTo>
                  <a:pt x="704" y="29"/>
                </a:lnTo>
                <a:lnTo>
                  <a:pt x="701" y="22"/>
                </a:lnTo>
                <a:lnTo>
                  <a:pt x="698" y="17"/>
                </a:lnTo>
                <a:lnTo>
                  <a:pt x="694" y="11"/>
                </a:lnTo>
                <a:lnTo>
                  <a:pt x="689" y="6"/>
                </a:lnTo>
                <a:lnTo>
                  <a:pt x="682" y="3"/>
                </a:lnTo>
                <a:lnTo>
                  <a:pt x="675" y="0"/>
                </a:lnTo>
                <a:lnTo>
                  <a:pt x="667" y="0"/>
                </a:lnTo>
                <a:lnTo>
                  <a:pt x="667" y="0"/>
                </a:lnTo>
                <a:close/>
                <a:moveTo>
                  <a:pt x="673" y="464"/>
                </a:moveTo>
                <a:lnTo>
                  <a:pt x="31" y="464"/>
                </a:lnTo>
                <a:lnTo>
                  <a:pt x="31" y="32"/>
                </a:lnTo>
                <a:lnTo>
                  <a:pt x="673" y="32"/>
                </a:lnTo>
                <a:lnTo>
                  <a:pt x="673" y="464"/>
                </a:lnTo>
                <a:close/>
              </a:path>
            </a:pathLst>
          </a:custGeom>
          <a:solidFill>
            <a:schemeClr val="accent3"/>
          </a:solidFill>
          <a:ln>
            <a:solidFill>
              <a:schemeClr val="accent3"/>
            </a:solidFill>
          </a:ln>
          <a:extLst/>
        </p:spPr>
        <p:txBody>
          <a:bodyPr vert="horz" wrap="square" lIns="121920" tIns="60960" rIns="121920" bIns="60960" numCol="1" anchor="t" anchorCtr="0" compatLnSpc="1">
            <a:prstTxWarp prst="textNoShape">
              <a:avLst/>
            </a:prstTxWarp>
          </a:bodyPr>
          <a:lstStyle/>
          <a:p>
            <a:pPr>
              <a:defRPr/>
            </a:pPr>
            <a:endParaRPr lang="en-US" sz="3067" kern="0">
              <a:solidFill>
                <a:srgbClr val="333333"/>
              </a:solidFill>
              <a:latin typeface="Arial"/>
            </a:endParaRPr>
          </a:p>
        </p:txBody>
      </p:sp>
      <p:sp>
        <p:nvSpPr>
          <p:cNvPr id="192" name="Freeform 62"/>
          <p:cNvSpPr>
            <a:spLocks noChangeAspect="1" noEditPoints="1"/>
          </p:cNvSpPr>
          <p:nvPr/>
        </p:nvSpPr>
        <p:spPr bwMode="auto">
          <a:xfrm>
            <a:off x="8667256" y="4716463"/>
            <a:ext cx="375144" cy="337499"/>
          </a:xfrm>
          <a:custGeom>
            <a:avLst/>
            <a:gdLst>
              <a:gd name="T0" fmla="*/ 38 w 705"/>
              <a:gd name="T1" fmla="*/ 0 h 579"/>
              <a:gd name="T2" fmla="*/ 31 w 705"/>
              <a:gd name="T3" fmla="*/ 0 h 579"/>
              <a:gd name="T4" fmla="*/ 17 w 705"/>
              <a:gd name="T5" fmla="*/ 6 h 579"/>
              <a:gd name="T6" fmla="*/ 7 w 705"/>
              <a:gd name="T7" fmla="*/ 17 h 579"/>
              <a:gd name="T8" fmla="*/ 0 w 705"/>
              <a:gd name="T9" fmla="*/ 29 h 579"/>
              <a:gd name="T10" fmla="*/ 0 w 705"/>
              <a:gd name="T11" fmla="*/ 457 h 579"/>
              <a:gd name="T12" fmla="*/ 0 w 705"/>
              <a:gd name="T13" fmla="*/ 466 h 579"/>
              <a:gd name="T14" fmla="*/ 7 w 705"/>
              <a:gd name="T15" fmla="*/ 480 h 579"/>
              <a:gd name="T16" fmla="*/ 17 w 705"/>
              <a:gd name="T17" fmla="*/ 489 h 579"/>
              <a:gd name="T18" fmla="*/ 31 w 705"/>
              <a:gd name="T19" fmla="*/ 495 h 579"/>
              <a:gd name="T20" fmla="*/ 279 w 705"/>
              <a:gd name="T21" fmla="*/ 496 h 579"/>
              <a:gd name="T22" fmla="*/ 226 w 705"/>
              <a:gd name="T23" fmla="*/ 522 h 579"/>
              <a:gd name="T24" fmla="*/ 219 w 705"/>
              <a:gd name="T25" fmla="*/ 524 h 579"/>
              <a:gd name="T26" fmla="*/ 210 w 705"/>
              <a:gd name="T27" fmla="*/ 528 h 579"/>
              <a:gd name="T28" fmla="*/ 203 w 705"/>
              <a:gd name="T29" fmla="*/ 535 h 579"/>
              <a:gd name="T30" fmla="*/ 197 w 705"/>
              <a:gd name="T31" fmla="*/ 546 h 579"/>
              <a:gd name="T32" fmla="*/ 197 w 705"/>
              <a:gd name="T33" fmla="*/ 552 h 579"/>
              <a:gd name="T34" fmla="*/ 200 w 705"/>
              <a:gd name="T35" fmla="*/ 563 h 579"/>
              <a:gd name="T36" fmla="*/ 205 w 705"/>
              <a:gd name="T37" fmla="*/ 571 h 579"/>
              <a:gd name="T38" fmla="*/ 215 w 705"/>
              <a:gd name="T39" fmla="*/ 578 h 579"/>
              <a:gd name="T40" fmla="*/ 226 w 705"/>
              <a:gd name="T41" fmla="*/ 579 h 579"/>
              <a:gd name="T42" fmla="*/ 480 w 705"/>
              <a:gd name="T43" fmla="*/ 579 h 579"/>
              <a:gd name="T44" fmla="*/ 491 w 705"/>
              <a:gd name="T45" fmla="*/ 578 h 579"/>
              <a:gd name="T46" fmla="*/ 499 w 705"/>
              <a:gd name="T47" fmla="*/ 571 h 579"/>
              <a:gd name="T48" fmla="*/ 506 w 705"/>
              <a:gd name="T49" fmla="*/ 563 h 579"/>
              <a:gd name="T50" fmla="*/ 507 w 705"/>
              <a:gd name="T51" fmla="*/ 552 h 579"/>
              <a:gd name="T52" fmla="*/ 507 w 705"/>
              <a:gd name="T53" fmla="*/ 546 h 579"/>
              <a:gd name="T54" fmla="*/ 503 w 705"/>
              <a:gd name="T55" fmla="*/ 535 h 579"/>
              <a:gd name="T56" fmla="*/ 495 w 705"/>
              <a:gd name="T57" fmla="*/ 528 h 579"/>
              <a:gd name="T58" fmla="*/ 485 w 705"/>
              <a:gd name="T59" fmla="*/ 524 h 579"/>
              <a:gd name="T60" fmla="*/ 421 w 705"/>
              <a:gd name="T61" fmla="*/ 522 h 579"/>
              <a:gd name="T62" fmla="*/ 667 w 705"/>
              <a:gd name="T63" fmla="*/ 496 h 579"/>
              <a:gd name="T64" fmla="*/ 675 w 705"/>
              <a:gd name="T65" fmla="*/ 495 h 579"/>
              <a:gd name="T66" fmla="*/ 689 w 705"/>
              <a:gd name="T67" fmla="*/ 489 h 579"/>
              <a:gd name="T68" fmla="*/ 698 w 705"/>
              <a:gd name="T69" fmla="*/ 480 h 579"/>
              <a:gd name="T70" fmla="*/ 704 w 705"/>
              <a:gd name="T71" fmla="*/ 466 h 579"/>
              <a:gd name="T72" fmla="*/ 705 w 705"/>
              <a:gd name="T73" fmla="*/ 38 h 579"/>
              <a:gd name="T74" fmla="*/ 704 w 705"/>
              <a:gd name="T75" fmla="*/ 29 h 579"/>
              <a:gd name="T76" fmla="*/ 698 w 705"/>
              <a:gd name="T77" fmla="*/ 17 h 579"/>
              <a:gd name="T78" fmla="*/ 689 w 705"/>
              <a:gd name="T79" fmla="*/ 6 h 579"/>
              <a:gd name="T80" fmla="*/ 675 w 705"/>
              <a:gd name="T81" fmla="*/ 0 h 579"/>
              <a:gd name="T82" fmla="*/ 667 w 705"/>
              <a:gd name="T83" fmla="*/ 0 h 579"/>
              <a:gd name="T84" fmla="*/ 31 w 705"/>
              <a:gd name="T85" fmla="*/ 464 h 579"/>
              <a:gd name="T86" fmla="*/ 673 w 705"/>
              <a:gd name="T87" fmla="*/ 32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5" h="579">
                <a:moveTo>
                  <a:pt x="667" y="0"/>
                </a:moveTo>
                <a:lnTo>
                  <a:pt x="38" y="0"/>
                </a:lnTo>
                <a:lnTo>
                  <a:pt x="38" y="0"/>
                </a:lnTo>
                <a:lnTo>
                  <a:pt x="31" y="0"/>
                </a:lnTo>
                <a:lnTo>
                  <a:pt x="24" y="3"/>
                </a:lnTo>
                <a:lnTo>
                  <a:pt x="17" y="6"/>
                </a:lnTo>
                <a:lnTo>
                  <a:pt x="12" y="11"/>
                </a:lnTo>
                <a:lnTo>
                  <a:pt x="7" y="17"/>
                </a:lnTo>
                <a:lnTo>
                  <a:pt x="3" y="22"/>
                </a:lnTo>
                <a:lnTo>
                  <a:pt x="0" y="29"/>
                </a:lnTo>
                <a:lnTo>
                  <a:pt x="0" y="38"/>
                </a:lnTo>
                <a:lnTo>
                  <a:pt x="0" y="457"/>
                </a:lnTo>
                <a:lnTo>
                  <a:pt x="0" y="457"/>
                </a:lnTo>
                <a:lnTo>
                  <a:pt x="0" y="466"/>
                </a:lnTo>
                <a:lnTo>
                  <a:pt x="3" y="473"/>
                </a:lnTo>
                <a:lnTo>
                  <a:pt x="7" y="480"/>
                </a:lnTo>
                <a:lnTo>
                  <a:pt x="12" y="485"/>
                </a:lnTo>
                <a:lnTo>
                  <a:pt x="17" y="489"/>
                </a:lnTo>
                <a:lnTo>
                  <a:pt x="24" y="493"/>
                </a:lnTo>
                <a:lnTo>
                  <a:pt x="31" y="495"/>
                </a:lnTo>
                <a:lnTo>
                  <a:pt x="38" y="496"/>
                </a:lnTo>
                <a:lnTo>
                  <a:pt x="279" y="496"/>
                </a:lnTo>
                <a:lnTo>
                  <a:pt x="279" y="522"/>
                </a:lnTo>
                <a:lnTo>
                  <a:pt x="226" y="522"/>
                </a:lnTo>
                <a:lnTo>
                  <a:pt x="226" y="522"/>
                </a:lnTo>
                <a:lnTo>
                  <a:pt x="219" y="524"/>
                </a:lnTo>
                <a:lnTo>
                  <a:pt x="215" y="525"/>
                </a:lnTo>
                <a:lnTo>
                  <a:pt x="210" y="528"/>
                </a:lnTo>
                <a:lnTo>
                  <a:pt x="205" y="531"/>
                </a:lnTo>
                <a:lnTo>
                  <a:pt x="203" y="535"/>
                </a:lnTo>
                <a:lnTo>
                  <a:pt x="200" y="540"/>
                </a:lnTo>
                <a:lnTo>
                  <a:pt x="197" y="546"/>
                </a:lnTo>
                <a:lnTo>
                  <a:pt x="197" y="552"/>
                </a:lnTo>
                <a:lnTo>
                  <a:pt x="197" y="552"/>
                </a:lnTo>
                <a:lnTo>
                  <a:pt x="197" y="557"/>
                </a:lnTo>
                <a:lnTo>
                  <a:pt x="200" y="563"/>
                </a:lnTo>
                <a:lnTo>
                  <a:pt x="203" y="567"/>
                </a:lnTo>
                <a:lnTo>
                  <a:pt x="205" y="571"/>
                </a:lnTo>
                <a:lnTo>
                  <a:pt x="210" y="575"/>
                </a:lnTo>
                <a:lnTo>
                  <a:pt x="215" y="578"/>
                </a:lnTo>
                <a:lnTo>
                  <a:pt x="219" y="579"/>
                </a:lnTo>
                <a:lnTo>
                  <a:pt x="226" y="579"/>
                </a:lnTo>
                <a:lnTo>
                  <a:pt x="480" y="579"/>
                </a:lnTo>
                <a:lnTo>
                  <a:pt x="480" y="579"/>
                </a:lnTo>
                <a:lnTo>
                  <a:pt x="485" y="579"/>
                </a:lnTo>
                <a:lnTo>
                  <a:pt x="491" y="578"/>
                </a:lnTo>
                <a:lnTo>
                  <a:pt x="495" y="575"/>
                </a:lnTo>
                <a:lnTo>
                  <a:pt x="499" y="571"/>
                </a:lnTo>
                <a:lnTo>
                  <a:pt x="503" y="567"/>
                </a:lnTo>
                <a:lnTo>
                  <a:pt x="506" y="563"/>
                </a:lnTo>
                <a:lnTo>
                  <a:pt x="507" y="557"/>
                </a:lnTo>
                <a:lnTo>
                  <a:pt x="507" y="552"/>
                </a:lnTo>
                <a:lnTo>
                  <a:pt x="507" y="552"/>
                </a:lnTo>
                <a:lnTo>
                  <a:pt x="507" y="546"/>
                </a:lnTo>
                <a:lnTo>
                  <a:pt x="506" y="540"/>
                </a:lnTo>
                <a:lnTo>
                  <a:pt x="503" y="535"/>
                </a:lnTo>
                <a:lnTo>
                  <a:pt x="499" y="531"/>
                </a:lnTo>
                <a:lnTo>
                  <a:pt x="495" y="528"/>
                </a:lnTo>
                <a:lnTo>
                  <a:pt x="491" y="525"/>
                </a:lnTo>
                <a:lnTo>
                  <a:pt x="485" y="524"/>
                </a:lnTo>
                <a:lnTo>
                  <a:pt x="480" y="522"/>
                </a:lnTo>
                <a:lnTo>
                  <a:pt x="421" y="522"/>
                </a:lnTo>
                <a:lnTo>
                  <a:pt x="421" y="496"/>
                </a:lnTo>
                <a:lnTo>
                  <a:pt x="667" y="496"/>
                </a:lnTo>
                <a:lnTo>
                  <a:pt x="667" y="496"/>
                </a:lnTo>
                <a:lnTo>
                  <a:pt x="675" y="495"/>
                </a:lnTo>
                <a:lnTo>
                  <a:pt x="682" y="493"/>
                </a:lnTo>
                <a:lnTo>
                  <a:pt x="689" y="489"/>
                </a:lnTo>
                <a:lnTo>
                  <a:pt x="694" y="485"/>
                </a:lnTo>
                <a:lnTo>
                  <a:pt x="698" y="480"/>
                </a:lnTo>
                <a:lnTo>
                  <a:pt x="701" y="473"/>
                </a:lnTo>
                <a:lnTo>
                  <a:pt x="704" y="466"/>
                </a:lnTo>
                <a:lnTo>
                  <a:pt x="705" y="457"/>
                </a:lnTo>
                <a:lnTo>
                  <a:pt x="705" y="38"/>
                </a:lnTo>
                <a:lnTo>
                  <a:pt x="705" y="38"/>
                </a:lnTo>
                <a:lnTo>
                  <a:pt x="704" y="29"/>
                </a:lnTo>
                <a:lnTo>
                  <a:pt x="701" y="22"/>
                </a:lnTo>
                <a:lnTo>
                  <a:pt x="698" y="17"/>
                </a:lnTo>
                <a:lnTo>
                  <a:pt x="694" y="11"/>
                </a:lnTo>
                <a:lnTo>
                  <a:pt x="689" y="6"/>
                </a:lnTo>
                <a:lnTo>
                  <a:pt x="682" y="3"/>
                </a:lnTo>
                <a:lnTo>
                  <a:pt x="675" y="0"/>
                </a:lnTo>
                <a:lnTo>
                  <a:pt x="667" y="0"/>
                </a:lnTo>
                <a:lnTo>
                  <a:pt x="667" y="0"/>
                </a:lnTo>
                <a:close/>
                <a:moveTo>
                  <a:pt x="673" y="464"/>
                </a:moveTo>
                <a:lnTo>
                  <a:pt x="31" y="464"/>
                </a:lnTo>
                <a:lnTo>
                  <a:pt x="31" y="32"/>
                </a:lnTo>
                <a:lnTo>
                  <a:pt x="673" y="32"/>
                </a:lnTo>
                <a:lnTo>
                  <a:pt x="673" y="464"/>
                </a:lnTo>
                <a:close/>
              </a:path>
            </a:pathLst>
          </a:custGeom>
          <a:solidFill>
            <a:schemeClr val="accent4"/>
          </a:solidFill>
          <a:ln>
            <a:solidFill>
              <a:schemeClr val="accent4"/>
            </a:solidFill>
          </a:ln>
          <a:extLst/>
        </p:spPr>
        <p:txBody>
          <a:bodyPr vert="horz" wrap="square" lIns="121920" tIns="60960" rIns="121920" bIns="60960" numCol="1" anchor="t" anchorCtr="0" compatLnSpc="1">
            <a:prstTxWarp prst="textNoShape">
              <a:avLst/>
            </a:prstTxWarp>
          </a:bodyPr>
          <a:lstStyle/>
          <a:p>
            <a:pPr>
              <a:defRPr/>
            </a:pPr>
            <a:endParaRPr lang="en-US" sz="3067" kern="0">
              <a:solidFill>
                <a:srgbClr val="333333"/>
              </a:solidFill>
              <a:latin typeface="Arial"/>
            </a:endParaRPr>
          </a:p>
        </p:txBody>
      </p:sp>
      <p:sp>
        <p:nvSpPr>
          <p:cNvPr id="193" name="Freeform 62"/>
          <p:cNvSpPr>
            <a:spLocks noChangeAspect="1" noEditPoints="1"/>
          </p:cNvSpPr>
          <p:nvPr/>
        </p:nvSpPr>
        <p:spPr bwMode="auto">
          <a:xfrm>
            <a:off x="12528056" y="4723991"/>
            <a:ext cx="375144" cy="337499"/>
          </a:xfrm>
          <a:custGeom>
            <a:avLst/>
            <a:gdLst>
              <a:gd name="T0" fmla="*/ 38 w 705"/>
              <a:gd name="T1" fmla="*/ 0 h 579"/>
              <a:gd name="T2" fmla="*/ 31 w 705"/>
              <a:gd name="T3" fmla="*/ 0 h 579"/>
              <a:gd name="T4" fmla="*/ 17 w 705"/>
              <a:gd name="T5" fmla="*/ 6 h 579"/>
              <a:gd name="T6" fmla="*/ 7 w 705"/>
              <a:gd name="T7" fmla="*/ 17 h 579"/>
              <a:gd name="T8" fmla="*/ 0 w 705"/>
              <a:gd name="T9" fmla="*/ 29 h 579"/>
              <a:gd name="T10" fmla="*/ 0 w 705"/>
              <a:gd name="T11" fmla="*/ 457 h 579"/>
              <a:gd name="T12" fmla="*/ 0 w 705"/>
              <a:gd name="T13" fmla="*/ 466 h 579"/>
              <a:gd name="T14" fmla="*/ 7 w 705"/>
              <a:gd name="T15" fmla="*/ 480 h 579"/>
              <a:gd name="T16" fmla="*/ 17 w 705"/>
              <a:gd name="T17" fmla="*/ 489 h 579"/>
              <a:gd name="T18" fmla="*/ 31 w 705"/>
              <a:gd name="T19" fmla="*/ 495 h 579"/>
              <a:gd name="T20" fmla="*/ 279 w 705"/>
              <a:gd name="T21" fmla="*/ 496 h 579"/>
              <a:gd name="T22" fmla="*/ 226 w 705"/>
              <a:gd name="T23" fmla="*/ 522 h 579"/>
              <a:gd name="T24" fmla="*/ 219 w 705"/>
              <a:gd name="T25" fmla="*/ 524 h 579"/>
              <a:gd name="T26" fmla="*/ 210 w 705"/>
              <a:gd name="T27" fmla="*/ 528 h 579"/>
              <a:gd name="T28" fmla="*/ 203 w 705"/>
              <a:gd name="T29" fmla="*/ 535 h 579"/>
              <a:gd name="T30" fmla="*/ 197 w 705"/>
              <a:gd name="T31" fmla="*/ 546 h 579"/>
              <a:gd name="T32" fmla="*/ 197 w 705"/>
              <a:gd name="T33" fmla="*/ 552 h 579"/>
              <a:gd name="T34" fmla="*/ 200 w 705"/>
              <a:gd name="T35" fmla="*/ 563 h 579"/>
              <a:gd name="T36" fmla="*/ 205 w 705"/>
              <a:gd name="T37" fmla="*/ 571 h 579"/>
              <a:gd name="T38" fmla="*/ 215 w 705"/>
              <a:gd name="T39" fmla="*/ 578 h 579"/>
              <a:gd name="T40" fmla="*/ 226 w 705"/>
              <a:gd name="T41" fmla="*/ 579 h 579"/>
              <a:gd name="T42" fmla="*/ 480 w 705"/>
              <a:gd name="T43" fmla="*/ 579 h 579"/>
              <a:gd name="T44" fmla="*/ 491 w 705"/>
              <a:gd name="T45" fmla="*/ 578 h 579"/>
              <a:gd name="T46" fmla="*/ 499 w 705"/>
              <a:gd name="T47" fmla="*/ 571 h 579"/>
              <a:gd name="T48" fmla="*/ 506 w 705"/>
              <a:gd name="T49" fmla="*/ 563 h 579"/>
              <a:gd name="T50" fmla="*/ 507 w 705"/>
              <a:gd name="T51" fmla="*/ 552 h 579"/>
              <a:gd name="T52" fmla="*/ 507 w 705"/>
              <a:gd name="T53" fmla="*/ 546 h 579"/>
              <a:gd name="T54" fmla="*/ 503 w 705"/>
              <a:gd name="T55" fmla="*/ 535 h 579"/>
              <a:gd name="T56" fmla="*/ 495 w 705"/>
              <a:gd name="T57" fmla="*/ 528 h 579"/>
              <a:gd name="T58" fmla="*/ 485 w 705"/>
              <a:gd name="T59" fmla="*/ 524 h 579"/>
              <a:gd name="T60" fmla="*/ 421 w 705"/>
              <a:gd name="T61" fmla="*/ 522 h 579"/>
              <a:gd name="T62" fmla="*/ 667 w 705"/>
              <a:gd name="T63" fmla="*/ 496 h 579"/>
              <a:gd name="T64" fmla="*/ 675 w 705"/>
              <a:gd name="T65" fmla="*/ 495 h 579"/>
              <a:gd name="T66" fmla="*/ 689 w 705"/>
              <a:gd name="T67" fmla="*/ 489 h 579"/>
              <a:gd name="T68" fmla="*/ 698 w 705"/>
              <a:gd name="T69" fmla="*/ 480 h 579"/>
              <a:gd name="T70" fmla="*/ 704 w 705"/>
              <a:gd name="T71" fmla="*/ 466 h 579"/>
              <a:gd name="T72" fmla="*/ 705 w 705"/>
              <a:gd name="T73" fmla="*/ 38 h 579"/>
              <a:gd name="T74" fmla="*/ 704 w 705"/>
              <a:gd name="T75" fmla="*/ 29 h 579"/>
              <a:gd name="T76" fmla="*/ 698 w 705"/>
              <a:gd name="T77" fmla="*/ 17 h 579"/>
              <a:gd name="T78" fmla="*/ 689 w 705"/>
              <a:gd name="T79" fmla="*/ 6 h 579"/>
              <a:gd name="T80" fmla="*/ 675 w 705"/>
              <a:gd name="T81" fmla="*/ 0 h 579"/>
              <a:gd name="T82" fmla="*/ 667 w 705"/>
              <a:gd name="T83" fmla="*/ 0 h 579"/>
              <a:gd name="T84" fmla="*/ 31 w 705"/>
              <a:gd name="T85" fmla="*/ 464 h 579"/>
              <a:gd name="T86" fmla="*/ 673 w 705"/>
              <a:gd name="T87" fmla="*/ 32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5" h="579">
                <a:moveTo>
                  <a:pt x="667" y="0"/>
                </a:moveTo>
                <a:lnTo>
                  <a:pt x="38" y="0"/>
                </a:lnTo>
                <a:lnTo>
                  <a:pt x="38" y="0"/>
                </a:lnTo>
                <a:lnTo>
                  <a:pt x="31" y="0"/>
                </a:lnTo>
                <a:lnTo>
                  <a:pt x="24" y="3"/>
                </a:lnTo>
                <a:lnTo>
                  <a:pt x="17" y="6"/>
                </a:lnTo>
                <a:lnTo>
                  <a:pt x="12" y="11"/>
                </a:lnTo>
                <a:lnTo>
                  <a:pt x="7" y="17"/>
                </a:lnTo>
                <a:lnTo>
                  <a:pt x="3" y="22"/>
                </a:lnTo>
                <a:lnTo>
                  <a:pt x="0" y="29"/>
                </a:lnTo>
                <a:lnTo>
                  <a:pt x="0" y="38"/>
                </a:lnTo>
                <a:lnTo>
                  <a:pt x="0" y="457"/>
                </a:lnTo>
                <a:lnTo>
                  <a:pt x="0" y="457"/>
                </a:lnTo>
                <a:lnTo>
                  <a:pt x="0" y="466"/>
                </a:lnTo>
                <a:lnTo>
                  <a:pt x="3" y="473"/>
                </a:lnTo>
                <a:lnTo>
                  <a:pt x="7" y="480"/>
                </a:lnTo>
                <a:lnTo>
                  <a:pt x="12" y="485"/>
                </a:lnTo>
                <a:lnTo>
                  <a:pt x="17" y="489"/>
                </a:lnTo>
                <a:lnTo>
                  <a:pt x="24" y="493"/>
                </a:lnTo>
                <a:lnTo>
                  <a:pt x="31" y="495"/>
                </a:lnTo>
                <a:lnTo>
                  <a:pt x="38" y="496"/>
                </a:lnTo>
                <a:lnTo>
                  <a:pt x="279" y="496"/>
                </a:lnTo>
                <a:lnTo>
                  <a:pt x="279" y="522"/>
                </a:lnTo>
                <a:lnTo>
                  <a:pt x="226" y="522"/>
                </a:lnTo>
                <a:lnTo>
                  <a:pt x="226" y="522"/>
                </a:lnTo>
                <a:lnTo>
                  <a:pt x="219" y="524"/>
                </a:lnTo>
                <a:lnTo>
                  <a:pt x="215" y="525"/>
                </a:lnTo>
                <a:lnTo>
                  <a:pt x="210" y="528"/>
                </a:lnTo>
                <a:lnTo>
                  <a:pt x="205" y="531"/>
                </a:lnTo>
                <a:lnTo>
                  <a:pt x="203" y="535"/>
                </a:lnTo>
                <a:lnTo>
                  <a:pt x="200" y="540"/>
                </a:lnTo>
                <a:lnTo>
                  <a:pt x="197" y="546"/>
                </a:lnTo>
                <a:lnTo>
                  <a:pt x="197" y="552"/>
                </a:lnTo>
                <a:lnTo>
                  <a:pt x="197" y="552"/>
                </a:lnTo>
                <a:lnTo>
                  <a:pt x="197" y="557"/>
                </a:lnTo>
                <a:lnTo>
                  <a:pt x="200" y="563"/>
                </a:lnTo>
                <a:lnTo>
                  <a:pt x="203" y="567"/>
                </a:lnTo>
                <a:lnTo>
                  <a:pt x="205" y="571"/>
                </a:lnTo>
                <a:lnTo>
                  <a:pt x="210" y="575"/>
                </a:lnTo>
                <a:lnTo>
                  <a:pt x="215" y="578"/>
                </a:lnTo>
                <a:lnTo>
                  <a:pt x="219" y="579"/>
                </a:lnTo>
                <a:lnTo>
                  <a:pt x="226" y="579"/>
                </a:lnTo>
                <a:lnTo>
                  <a:pt x="480" y="579"/>
                </a:lnTo>
                <a:lnTo>
                  <a:pt x="480" y="579"/>
                </a:lnTo>
                <a:lnTo>
                  <a:pt x="485" y="579"/>
                </a:lnTo>
                <a:lnTo>
                  <a:pt x="491" y="578"/>
                </a:lnTo>
                <a:lnTo>
                  <a:pt x="495" y="575"/>
                </a:lnTo>
                <a:lnTo>
                  <a:pt x="499" y="571"/>
                </a:lnTo>
                <a:lnTo>
                  <a:pt x="503" y="567"/>
                </a:lnTo>
                <a:lnTo>
                  <a:pt x="506" y="563"/>
                </a:lnTo>
                <a:lnTo>
                  <a:pt x="507" y="557"/>
                </a:lnTo>
                <a:lnTo>
                  <a:pt x="507" y="552"/>
                </a:lnTo>
                <a:lnTo>
                  <a:pt x="507" y="552"/>
                </a:lnTo>
                <a:lnTo>
                  <a:pt x="507" y="546"/>
                </a:lnTo>
                <a:lnTo>
                  <a:pt x="506" y="540"/>
                </a:lnTo>
                <a:lnTo>
                  <a:pt x="503" y="535"/>
                </a:lnTo>
                <a:lnTo>
                  <a:pt x="499" y="531"/>
                </a:lnTo>
                <a:lnTo>
                  <a:pt x="495" y="528"/>
                </a:lnTo>
                <a:lnTo>
                  <a:pt x="491" y="525"/>
                </a:lnTo>
                <a:lnTo>
                  <a:pt x="485" y="524"/>
                </a:lnTo>
                <a:lnTo>
                  <a:pt x="480" y="522"/>
                </a:lnTo>
                <a:lnTo>
                  <a:pt x="421" y="522"/>
                </a:lnTo>
                <a:lnTo>
                  <a:pt x="421" y="496"/>
                </a:lnTo>
                <a:lnTo>
                  <a:pt x="667" y="496"/>
                </a:lnTo>
                <a:lnTo>
                  <a:pt x="667" y="496"/>
                </a:lnTo>
                <a:lnTo>
                  <a:pt x="675" y="495"/>
                </a:lnTo>
                <a:lnTo>
                  <a:pt x="682" y="493"/>
                </a:lnTo>
                <a:lnTo>
                  <a:pt x="689" y="489"/>
                </a:lnTo>
                <a:lnTo>
                  <a:pt x="694" y="485"/>
                </a:lnTo>
                <a:lnTo>
                  <a:pt x="698" y="480"/>
                </a:lnTo>
                <a:lnTo>
                  <a:pt x="701" y="473"/>
                </a:lnTo>
                <a:lnTo>
                  <a:pt x="704" y="466"/>
                </a:lnTo>
                <a:lnTo>
                  <a:pt x="705" y="457"/>
                </a:lnTo>
                <a:lnTo>
                  <a:pt x="705" y="38"/>
                </a:lnTo>
                <a:lnTo>
                  <a:pt x="705" y="38"/>
                </a:lnTo>
                <a:lnTo>
                  <a:pt x="704" y="29"/>
                </a:lnTo>
                <a:lnTo>
                  <a:pt x="701" y="22"/>
                </a:lnTo>
                <a:lnTo>
                  <a:pt x="698" y="17"/>
                </a:lnTo>
                <a:lnTo>
                  <a:pt x="694" y="11"/>
                </a:lnTo>
                <a:lnTo>
                  <a:pt x="689" y="6"/>
                </a:lnTo>
                <a:lnTo>
                  <a:pt x="682" y="3"/>
                </a:lnTo>
                <a:lnTo>
                  <a:pt x="675" y="0"/>
                </a:lnTo>
                <a:lnTo>
                  <a:pt x="667" y="0"/>
                </a:lnTo>
                <a:lnTo>
                  <a:pt x="667" y="0"/>
                </a:lnTo>
                <a:close/>
                <a:moveTo>
                  <a:pt x="673" y="464"/>
                </a:moveTo>
                <a:lnTo>
                  <a:pt x="31" y="464"/>
                </a:lnTo>
                <a:lnTo>
                  <a:pt x="31" y="32"/>
                </a:lnTo>
                <a:lnTo>
                  <a:pt x="673" y="32"/>
                </a:lnTo>
                <a:lnTo>
                  <a:pt x="673" y="464"/>
                </a:lnTo>
                <a:close/>
              </a:path>
            </a:pathLst>
          </a:custGeom>
          <a:solidFill>
            <a:srgbClr val="49A942"/>
          </a:solidFill>
          <a:ln>
            <a:solidFill>
              <a:srgbClr val="49A942"/>
            </a:solidFill>
          </a:ln>
          <a:extLst/>
        </p:spPr>
        <p:txBody>
          <a:bodyPr vert="horz" wrap="square" lIns="121920" tIns="60960" rIns="121920" bIns="60960" numCol="1" anchor="t" anchorCtr="0" compatLnSpc="1">
            <a:prstTxWarp prst="textNoShape">
              <a:avLst/>
            </a:prstTxWarp>
          </a:bodyPr>
          <a:lstStyle/>
          <a:p>
            <a:pPr>
              <a:defRPr/>
            </a:pPr>
            <a:endParaRPr lang="en-US" sz="3067" kern="0">
              <a:solidFill>
                <a:srgbClr val="333333"/>
              </a:solidFill>
              <a:latin typeface="Arial"/>
            </a:endParaRPr>
          </a:p>
        </p:txBody>
      </p:sp>
      <p:sp>
        <p:nvSpPr>
          <p:cNvPr id="194" name="Freeform 62"/>
          <p:cNvSpPr>
            <a:spLocks noChangeAspect="1" noEditPoints="1"/>
          </p:cNvSpPr>
          <p:nvPr/>
        </p:nvSpPr>
        <p:spPr bwMode="auto">
          <a:xfrm>
            <a:off x="13137656" y="4732141"/>
            <a:ext cx="375144" cy="337499"/>
          </a:xfrm>
          <a:custGeom>
            <a:avLst/>
            <a:gdLst>
              <a:gd name="T0" fmla="*/ 38 w 705"/>
              <a:gd name="T1" fmla="*/ 0 h 579"/>
              <a:gd name="T2" fmla="*/ 31 w 705"/>
              <a:gd name="T3" fmla="*/ 0 h 579"/>
              <a:gd name="T4" fmla="*/ 17 w 705"/>
              <a:gd name="T5" fmla="*/ 6 h 579"/>
              <a:gd name="T6" fmla="*/ 7 w 705"/>
              <a:gd name="T7" fmla="*/ 17 h 579"/>
              <a:gd name="T8" fmla="*/ 0 w 705"/>
              <a:gd name="T9" fmla="*/ 29 h 579"/>
              <a:gd name="T10" fmla="*/ 0 w 705"/>
              <a:gd name="T11" fmla="*/ 457 h 579"/>
              <a:gd name="T12" fmla="*/ 0 w 705"/>
              <a:gd name="T13" fmla="*/ 466 h 579"/>
              <a:gd name="T14" fmla="*/ 7 w 705"/>
              <a:gd name="T15" fmla="*/ 480 h 579"/>
              <a:gd name="T16" fmla="*/ 17 w 705"/>
              <a:gd name="T17" fmla="*/ 489 h 579"/>
              <a:gd name="T18" fmla="*/ 31 w 705"/>
              <a:gd name="T19" fmla="*/ 495 h 579"/>
              <a:gd name="T20" fmla="*/ 279 w 705"/>
              <a:gd name="T21" fmla="*/ 496 h 579"/>
              <a:gd name="T22" fmla="*/ 226 w 705"/>
              <a:gd name="T23" fmla="*/ 522 h 579"/>
              <a:gd name="T24" fmla="*/ 219 w 705"/>
              <a:gd name="T25" fmla="*/ 524 h 579"/>
              <a:gd name="T26" fmla="*/ 210 w 705"/>
              <a:gd name="T27" fmla="*/ 528 h 579"/>
              <a:gd name="T28" fmla="*/ 203 w 705"/>
              <a:gd name="T29" fmla="*/ 535 h 579"/>
              <a:gd name="T30" fmla="*/ 197 w 705"/>
              <a:gd name="T31" fmla="*/ 546 h 579"/>
              <a:gd name="T32" fmla="*/ 197 w 705"/>
              <a:gd name="T33" fmla="*/ 552 h 579"/>
              <a:gd name="T34" fmla="*/ 200 w 705"/>
              <a:gd name="T35" fmla="*/ 563 h 579"/>
              <a:gd name="T36" fmla="*/ 205 w 705"/>
              <a:gd name="T37" fmla="*/ 571 h 579"/>
              <a:gd name="T38" fmla="*/ 215 w 705"/>
              <a:gd name="T39" fmla="*/ 578 h 579"/>
              <a:gd name="T40" fmla="*/ 226 w 705"/>
              <a:gd name="T41" fmla="*/ 579 h 579"/>
              <a:gd name="T42" fmla="*/ 480 w 705"/>
              <a:gd name="T43" fmla="*/ 579 h 579"/>
              <a:gd name="T44" fmla="*/ 491 w 705"/>
              <a:gd name="T45" fmla="*/ 578 h 579"/>
              <a:gd name="T46" fmla="*/ 499 w 705"/>
              <a:gd name="T47" fmla="*/ 571 h 579"/>
              <a:gd name="T48" fmla="*/ 506 w 705"/>
              <a:gd name="T49" fmla="*/ 563 h 579"/>
              <a:gd name="T50" fmla="*/ 507 w 705"/>
              <a:gd name="T51" fmla="*/ 552 h 579"/>
              <a:gd name="T52" fmla="*/ 507 w 705"/>
              <a:gd name="T53" fmla="*/ 546 h 579"/>
              <a:gd name="T54" fmla="*/ 503 w 705"/>
              <a:gd name="T55" fmla="*/ 535 h 579"/>
              <a:gd name="T56" fmla="*/ 495 w 705"/>
              <a:gd name="T57" fmla="*/ 528 h 579"/>
              <a:gd name="T58" fmla="*/ 485 w 705"/>
              <a:gd name="T59" fmla="*/ 524 h 579"/>
              <a:gd name="T60" fmla="*/ 421 w 705"/>
              <a:gd name="T61" fmla="*/ 522 h 579"/>
              <a:gd name="T62" fmla="*/ 667 w 705"/>
              <a:gd name="T63" fmla="*/ 496 h 579"/>
              <a:gd name="T64" fmla="*/ 675 w 705"/>
              <a:gd name="T65" fmla="*/ 495 h 579"/>
              <a:gd name="T66" fmla="*/ 689 w 705"/>
              <a:gd name="T67" fmla="*/ 489 h 579"/>
              <a:gd name="T68" fmla="*/ 698 w 705"/>
              <a:gd name="T69" fmla="*/ 480 h 579"/>
              <a:gd name="T70" fmla="*/ 704 w 705"/>
              <a:gd name="T71" fmla="*/ 466 h 579"/>
              <a:gd name="T72" fmla="*/ 705 w 705"/>
              <a:gd name="T73" fmla="*/ 38 h 579"/>
              <a:gd name="T74" fmla="*/ 704 w 705"/>
              <a:gd name="T75" fmla="*/ 29 h 579"/>
              <a:gd name="T76" fmla="*/ 698 w 705"/>
              <a:gd name="T77" fmla="*/ 17 h 579"/>
              <a:gd name="T78" fmla="*/ 689 w 705"/>
              <a:gd name="T79" fmla="*/ 6 h 579"/>
              <a:gd name="T80" fmla="*/ 675 w 705"/>
              <a:gd name="T81" fmla="*/ 0 h 579"/>
              <a:gd name="T82" fmla="*/ 667 w 705"/>
              <a:gd name="T83" fmla="*/ 0 h 579"/>
              <a:gd name="T84" fmla="*/ 31 w 705"/>
              <a:gd name="T85" fmla="*/ 464 h 579"/>
              <a:gd name="T86" fmla="*/ 673 w 705"/>
              <a:gd name="T87" fmla="*/ 32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5" h="579">
                <a:moveTo>
                  <a:pt x="667" y="0"/>
                </a:moveTo>
                <a:lnTo>
                  <a:pt x="38" y="0"/>
                </a:lnTo>
                <a:lnTo>
                  <a:pt x="38" y="0"/>
                </a:lnTo>
                <a:lnTo>
                  <a:pt x="31" y="0"/>
                </a:lnTo>
                <a:lnTo>
                  <a:pt x="24" y="3"/>
                </a:lnTo>
                <a:lnTo>
                  <a:pt x="17" y="6"/>
                </a:lnTo>
                <a:lnTo>
                  <a:pt x="12" y="11"/>
                </a:lnTo>
                <a:lnTo>
                  <a:pt x="7" y="17"/>
                </a:lnTo>
                <a:lnTo>
                  <a:pt x="3" y="22"/>
                </a:lnTo>
                <a:lnTo>
                  <a:pt x="0" y="29"/>
                </a:lnTo>
                <a:lnTo>
                  <a:pt x="0" y="38"/>
                </a:lnTo>
                <a:lnTo>
                  <a:pt x="0" y="457"/>
                </a:lnTo>
                <a:lnTo>
                  <a:pt x="0" y="457"/>
                </a:lnTo>
                <a:lnTo>
                  <a:pt x="0" y="466"/>
                </a:lnTo>
                <a:lnTo>
                  <a:pt x="3" y="473"/>
                </a:lnTo>
                <a:lnTo>
                  <a:pt x="7" y="480"/>
                </a:lnTo>
                <a:lnTo>
                  <a:pt x="12" y="485"/>
                </a:lnTo>
                <a:lnTo>
                  <a:pt x="17" y="489"/>
                </a:lnTo>
                <a:lnTo>
                  <a:pt x="24" y="493"/>
                </a:lnTo>
                <a:lnTo>
                  <a:pt x="31" y="495"/>
                </a:lnTo>
                <a:lnTo>
                  <a:pt x="38" y="496"/>
                </a:lnTo>
                <a:lnTo>
                  <a:pt x="279" y="496"/>
                </a:lnTo>
                <a:lnTo>
                  <a:pt x="279" y="522"/>
                </a:lnTo>
                <a:lnTo>
                  <a:pt x="226" y="522"/>
                </a:lnTo>
                <a:lnTo>
                  <a:pt x="226" y="522"/>
                </a:lnTo>
                <a:lnTo>
                  <a:pt x="219" y="524"/>
                </a:lnTo>
                <a:lnTo>
                  <a:pt x="215" y="525"/>
                </a:lnTo>
                <a:lnTo>
                  <a:pt x="210" y="528"/>
                </a:lnTo>
                <a:lnTo>
                  <a:pt x="205" y="531"/>
                </a:lnTo>
                <a:lnTo>
                  <a:pt x="203" y="535"/>
                </a:lnTo>
                <a:lnTo>
                  <a:pt x="200" y="540"/>
                </a:lnTo>
                <a:lnTo>
                  <a:pt x="197" y="546"/>
                </a:lnTo>
                <a:lnTo>
                  <a:pt x="197" y="552"/>
                </a:lnTo>
                <a:lnTo>
                  <a:pt x="197" y="552"/>
                </a:lnTo>
                <a:lnTo>
                  <a:pt x="197" y="557"/>
                </a:lnTo>
                <a:lnTo>
                  <a:pt x="200" y="563"/>
                </a:lnTo>
                <a:lnTo>
                  <a:pt x="203" y="567"/>
                </a:lnTo>
                <a:lnTo>
                  <a:pt x="205" y="571"/>
                </a:lnTo>
                <a:lnTo>
                  <a:pt x="210" y="575"/>
                </a:lnTo>
                <a:lnTo>
                  <a:pt x="215" y="578"/>
                </a:lnTo>
                <a:lnTo>
                  <a:pt x="219" y="579"/>
                </a:lnTo>
                <a:lnTo>
                  <a:pt x="226" y="579"/>
                </a:lnTo>
                <a:lnTo>
                  <a:pt x="480" y="579"/>
                </a:lnTo>
                <a:lnTo>
                  <a:pt x="480" y="579"/>
                </a:lnTo>
                <a:lnTo>
                  <a:pt x="485" y="579"/>
                </a:lnTo>
                <a:lnTo>
                  <a:pt x="491" y="578"/>
                </a:lnTo>
                <a:lnTo>
                  <a:pt x="495" y="575"/>
                </a:lnTo>
                <a:lnTo>
                  <a:pt x="499" y="571"/>
                </a:lnTo>
                <a:lnTo>
                  <a:pt x="503" y="567"/>
                </a:lnTo>
                <a:lnTo>
                  <a:pt x="506" y="563"/>
                </a:lnTo>
                <a:lnTo>
                  <a:pt x="507" y="557"/>
                </a:lnTo>
                <a:lnTo>
                  <a:pt x="507" y="552"/>
                </a:lnTo>
                <a:lnTo>
                  <a:pt x="507" y="552"/>
                </a:lnTo>
                <a:lnTo>
                  <a:pt x="507" y="546"/>
                </a:lnTo>
                <a:lnTo>
                  <a:pt x="506" y="540"/>
                </a:lnTo>
                <a:lnTo>
                  <a:pt x="503" y="535"/>
                </a:lnTo>
                <a:lnTo>
                  <a:pt x="499" y="531"/>
                </a:lnTo>
                <a:lnTo>
                  <a:pt x="495" y="528"/>
                </a:lnTo>
                <a:lnTo>
                  <a:pt x="491" y="525"/>
                </a:lnTo>
                <a:lnTo>
                  <a:pt x="485" y="524"/>
                </a:lnTo>
                <a:lnTo>
                  <a:pt x="480" y="522"/>
                </a:lnTo>
                <a:lnTo>
                  <a:pt x="421" y="522"/>
                </a:lnTo>
                <a:lnTo>
                  <a:pt x="421" y="496"/>
                </a:lnTo>
                <a:lnTo>
                  <a:pt x="667" y="496"/>
                </a:lnTo>
                <a:lnTo>
                  <a:pt x="667" y="496"/>
                </a:lnTo>
                <a:lnTo>
                  <a:pt x="675" y="495"/>
                </a:lnTo>
                <a:lnTo>
                  <a:pt x="682" y="493"/>
                </a:lnTo>
                <a:lnTo>
                  <a:pt x="689" y="489"/>
                </a:lnTo>
                <a:lnTo>
                  <a:pt x="694" y="485"/>
                </a:lnTo>
                <a:lnTo>
                  <a:pt x="698" y="480"/>
                </a:lnTo>
                <a:lnTo>
                  <a:pt x="701" y="473"/>
                </a:lnTo>
                <a:lnTo>
                  <a:pt x="704" y="466"/>
                </a:lnTo>
                <a:lnTo>
                  <a:pt x="705" y="457"/>
                </a:lnTo>
                <a:lnTo>
                  <a:pt x="705" y="38"/>
                </a:lnTo>
                <a:lnTo>
                  <a:pt x="705" y="38"/>
                </a:lnTo>
                <a:lnTo>
                  <a:pt x="704" y="29"/>
                </a:lnTo>
                <a:lnTo>
                  <a:pt x="701" y="22"/>
                </a:lnTo>
                <a:lnTo>
                  <a:pt x="698" y="17"/>
                </a:lnTo>
                <a:lnTo>
                  <a:pt x="694" y="11"/>
                </a:lnTo>
                <a:lnTo>
                  <a:pt x="689" y="6"/>
                </a:lnTo>
                <a:lnTo>
                  <a:pt x="682" y="3"/>
                </a:lnTo>
                <a:lnTo>
                  <a:pt x="675" y="0"/>
                </a:lnTo>
                <a:lnTo>
                  <a:pt x="667" y="0"/>
                </a:lnTo>
                <a:lnTo>
                  <a:pt x="667" y="0"/>
                </a:lnTo>
                <a:close/>
                <a:moveTo>
                  <a:pt x="673" y="464"/>
                </a:moveTo>
                <a:lnTo>
                  <a:pt x="31" y="464"/>
                </a:lnTo>
                <a:lnTo>
                  <a:pt x="31" y="32"/>
                </a:lnTo>
                <a:lnTo>
                  <a:pt x="673" y="32"/>
                </a:lnTo>
                <a:lnTo>
                  <a:pt x="673" y="464"/>
                </a:lnTo>
                <a:close/>
              </a:path>
            </a:pathLst>
          </a:custGeom>
          <a:solidFill>
            <a:srgbClr val="F26649"/>
          </a:solidFill>
          <a:ln>
            <a:solidFill>
              <a:srgbClr val="F26649"/>
            </a:solidFill>
          </a:ln>
          <a:extLst/>
        </p:spPr>
        <p:txBody>
          <a:bodyPr vert="horz" wrap="square" lIns="121920" tIns="60960" rIns="121920" bIns="60960" numCol="1" anchor="t" anchorCtr="0" compatLnSpc="1">
            <a:prstTxWarp prst="textNoShape">
              <a:avLst/>
            </a:prstTxWarp>
          </a:bodyPr>
          <a:lstStyle/>
          <a:p>
            <a:pPr>
              <a:defRPr/>
            </a:pPr>
            <a:endParaRPr lang="en-US" sz="3067" kern="0">
              <a:solidFill>
                <a:srgbClr val="333333"/>
              </a:solidFill>
              <a:latin typeface="Arial"/>
            </a:endParaRPr>
          </a:p>
        </p:txBody>
      </p:sp>
      <p:sp>
        <p:nvSpPr>
          <p:cNvPr id="195" name="TextBox 194"/>
          <p:cNvSpPr txBox="1"/>
          <p:nvPr/>
        </p:nvSpPr>
        <p:spPr>
          <a:xfrm>
            <a:off x="10464801" y="3434549"/>
            <a:ext cx="797121" cy="276999"/>
          </a:xfrm>
          <a:prstGeom prst="rect">
            <a:avLst/>
          </a:prstGeom>
          <a:noFill/>
        </p:spPr>
        <p:txBody>
          <a:bodyPr wrap="square" rtlCol="0">
            <a:spAutoFit/>
          </a:bodyPr>
          <a:lstStyle/>
          <a:p>
            <a:pPr algn="ctr"/>
            <a:r>
              <a:rPr lang="en-US" sz="1200" dirty="0"/>
              <a:t>BGP</a:t>
            </a:r>
            <a:endParaRPr lang="en-US" sz="1200" dirty="0"/>
          </a:p>
        </p:txBody>
      </p:sp>
      <p:sp>
        <p:nvSpPr>
          <p:cNvPr id="196" name="TextBox 195"/>
          <p:cNvSpPr txBox="1"/>
          <p:nvPr/>
        </p:nvSpPr>
        <p:spPr>
          <a:xfrm>
            <a:off x="11684000" y="6263958"/>
            <a:ext cx="2133600" cy="461665"/>
          </a:xfrm>
          <a:prstGeom prst="rect">
            <a:avLst/>
          </a:prstGeom>
          <a:noFill/>
        </p:spPr>
        <p:txBody>
          <a:bodyPr wrap="square" rtlCol="0">
            <a:spAutoFit/>
          </a:bodyPr>
          <a:lstStyle/>
          <a:p>
            <a:pPr algn="ctr"/>
            <a:r>
              <a:rPr lang="en-US" sz="1200" dirty="0"/>
              <a:t>MPLSoGRE, MPLSoUDP, VXLAN</a:t>
            </a:r>
            <a:endParaRPr lang="en-US" sz="1200" dirty="0"/>
          </a:p>
        </p:txBody>
      </p:sp>
      <p:sp>
        <p:nvSpPr>
          <p:cNvPr id="197" name="Freeform 196"/>
          <p:cNvSpPr/>
          <p:nvPr/>
        </p:nvSpPr>
        <p:spPr>
          <a:xfrm>
            <a:off x="10841666" y="5532733"/>
            <a:ext cx="1285673" cy="1066184"/>
          </a:xfrm>
          <a:custGeom>
            <a:avLst/>
            <a:gdLst>
              <a:gd name="connsiteX0" fmla="*/ 0 w 964255"/>
              <a:gd name="connsiteY0" fmla="*/ 0 h 799638"/>
              <a:gd name="connsiteX1" fmla="*/ 564442 w 964255"/>
              <a:gd name="connsiteY1" fmla="*/ 799638 h 799638"/>
              <a:gd name="connsiteX2" fmla="*/ 964255 w 964255"/>
              <a:gd name="connsiteY2" fmla="*/ 787878 h 799638"/>
            </a:gdLst>
            <a:ahLst/>
            <a:cxnLst>
              <a:cxn ang="0">
                <a:pos x="connsiteX0" y="connsiteY0"/>
              </a:cxn>
              <a:cxn ang="0">
                <a:pos x="connsiteX1" y="connsiteY1"/>
              </a:cxn>
              <a:cxn ang="0">
                <a:pos x="connsiteX2" y="connsiteY2"/>
              </a:cxn>
            </a:cxnLst>
            <a:rect l="l" t="t" r="r" b="b"/>
            <a:pathLst>
              <a:path w="964255" h="799638">
                <a:moveTo>
                  <a:pt x="0" y="0"/>
                </a:moveTo>
                <a:lnTo>
                  <a:pt x="564442" y="799638"/>
                </a:lnTo>
                <a:lnTo>
                  <a:pt x="964255" y="787878"/>
                </a:lnTo>
              </a:path>
            </a:pathLst>
          </a:custGeom>
          <a:ln w="9525" cmpd="sng">
            <a:headEnd type="triangle" w="lg"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067"/>
          </a:p>
        </p:txBody>
      </p:sp>
      <p:sp>
        <p:nvSpPr>
          <p:cNvPr id="198" name="TextBox 197"/>
          <p:cNvSpPr txBox="1"/>
          <p:nvPr/>
        </p:nvSpPr>
        <p:spPr>
          <a:xfrm>
            <a:off x="9229922" y="5521400"/>
            <a:ext cx="797121" cy="256545"/>
          </a:xfrm>
          <a:prstGeom prst="rect">
            <a:avLst/>
          </a:prstGeom>
          <a:noFill/>
        </p:spPr>
        <p:txBody>
          <a:bodyPr wrap="square" rtlCol="0">
            <a:spAutoFit/>
          </a:bodyPr>
          <a:lstStyle/>
          <a:p>
            <a:pPr algn="ctr"/>
            <a:r>
              <a:rPr lang="en-US" sz="1067" dirty="0"/>
              <a:t>vRouter</a:t>
            </a:r>
            <a:endParaRPr lang="en-US" sz="1067" dirty="0"/>
          </a:p>
        </p:txBody>
      </p:sp>
      <p:sp>
        <p:nvSpPr>
          <p:cNvPr id="199" name="TextBox 198"/>
          <p:cNvSpPr txBox="1"/>
          <p:nvPr/>
        </p:nvSpPr>
        <p:spPr>
          <a:xfrm>
            <a:off x="11684001" y="5521400"/>
            <a:ext cx="797121" cy="256545"/>
          </a:xfrm>
          <a:prstGeom prst="rect">
            <a:avLst/>
          </a:prstGeom>
          <a:noFill/>
        </p:spPr>
        <p:txBody>
          <a:bodyPr wrap="square" rtlCol="0">
            <a:spAutoFit/>
          </a:bodyPr>
          <a:lstStyle/>
          <a:p>
            <a:pPr algn="ctr"/>
            <a:r>
              <a:rPr lang="en-US" sz="1067" dirty="0"/>
              <a:t>vRouter</a:t>
            </a:r>
            <a:endParaRPr lang="en-US" sz="1067" dirty="0"/>
          </a:p>
        </p:txBody>
      </p:sp>
      <p:pic>
        <p:nvPicPr>
          <p:cNvPr id="200" name="Picture 199" descr="Generic Router 2.png"/>
          <p:cNvPicPr>
            <a:picLocks noChangeAspect="1"/>
          </p:cNvPicPr>
          <p:nvPr/>
        </p:nvPicPr>
        <p:blipFill>
          <a:blip r:embed="rId3" cstate="print">
            <a:duotone>
              <a:schemeClr val="accent1">
                <a:shade val="45000"/>
                <a:satMod val="135000"/>
              </a:schemeClr>
              <a:prstClr val="white"/>
            </a:duotone>
          </a:blip>
          <a:stretch>
            <a:fillRect/>
          </a:stretch>
        </p:blipFill>
        <p:spPr>
          <a:xfrm>
            <a:off x="6705600" y="5075640"/>
            <a:ext cx="578243" cy="563161"/>
          </a:xfrm>
          <a:prstGeom prst="rect">
            <a:avLst/>
          </a:prstGeom>
        </p:spPr>
      </p:pic>
      <p:cxnSp>
        <p:nvCxnSpPr>
          <p:cNvPr id="201" name="Elbow Connector 200"/>
          <p:cNvCxnSpPr>
            <a:stCxn id="157" idx="1"/>
            <a:endCxn id="200" idx="0"/>
          </p:cNvCxnSpPr>
          <p:nvPr/>
        </p:nvCxnSpPr>
        <p:spPr>
          <a:xfrm rot="10800000" flipV="1">
            <a:off x="6994723" y="3739348"/>
            <a:ext cx="2289764" cy="1336291"/>
          </a:xfrm>
          <a:prstGeom prst="bentConnector2">
            <a:avLst/>
          </a:prstGeom>
          <a:ln>
            <a:solidFill>
              <a:srgbClr val="F26649"/>
            </a:solidFill>
            <a:prstDash val="dot"/>
          </a:ln>
        </p:spPr>
        <p:style>
          <a:lnRef idx="2">
            <a:schemeClr val="accent1"/>
          </a:lnRef>
          <a:fillRef idx="0">
            <a:schemeClr val="accent1"/>
          </a:fillRef>
          <a:effectRef idx="1">
            <a:schemeClr val="accent1"/>
          </a:effectRef>
          <a:fontRef idx="minor">
            <a:schemeClr val="tx1"/>
          </a:fontRef>
        </p:style>
      </p:cxnSp>
      <p:sp>
        <p:nvSpPr>
          <p:cNvPr id="202" name="TextBox 201"/>
          <p:cNvSpPr txBox="1"/>
          <p:nvPr/>
        </p:nvSpPr>
        <p:spPr>
          <a:xfrm>
            <a:off x="7635680" y="3403479"/>
            <a:ext cx="797121" cy="276999"/>
          </a:xfrm>
          <a:prstGeom prst="rect">
            <a:avLst/>
          </a:prstGeom>
          <a:noFill/>
        </p:spPr>
        <p:txBody>
          <a:bodyPr wrap="square" rtlCol="0">
            <a:spAutoFit/>
          </a:bodyPr>
          <a:lstStyle/>
          <a:p>
            <a:pPr algn="ctr"/>
            <a:r>
              <a:rPr lang="en-US" sz="1200" dirty="0"/>
              <a:t>BGP</a:t>
            </a:r>
            <a:endParaRPr lang="en-US" sz="1200" dirty="0"/>
          </a:p>
        </p:txBody>
      </p:sp>
      <p:pic>
        <p:nvPicPr>
          <p:cNvPr id="203" name="Picture 202"/>
          <p:cNvPicPr>
            <a:picLocks noChangeAspect="1"/>
          </p:cNvPicPr>
          <p:nvPr/>
        </p:nvPicPr>
        <p:blipFill>
          <a:blip r:embed="rId4"/>
          <a:stretch>
            <a:fillRect/>
          </a:stretch>
        </p:blipFill>
        <p:spPr>
          <a:xfrm>
            <a:off x="8331200" y="1664444"/>
            <a:ext cx="1117600" cy="1051845"/>
          </a:xfrm>
          <a:prstGeom prst="rect">
            <a:avLst/>
          </a:prstGeom>
        </p:spPr>
      </p:pic>
      <p:pic>
        <p:nvPicPr>
          <p:cNvPr id="204" name="Picture 226"/>
          <p:cNvPicPr>
            <a:picLocks noChangeAspect="1" noChangeArrowheads="1"/>
          </p:cNvPicPr>
          <p:nvPr/>
        </p:nvPicPr>
        <p:blipFill>
          <a:blip r:embed="rId5">
            <a:alphaModFix amt="80000"/>
            <a:extLst>
              <a:ext uri="{28A0092B-C50C-407E-A947-70E740481C1C}">
                <a14:useLocalDpi xmlns:a14="http://schemas.microsoft.com/office/drawing/2010/main" val="0"/>
              </a:ext>
            </a:extLst>
          </a:blip>
          <a:srcRect/>
          <a:stretch>
            <a:fillRect/>
          </a:stretch>
        </p:blipFill>
        <p:spPr bwMode="auto">
          <a:xfrm>
            <a:off x="2540000" y="5153844"/>
            <a:ext cx="493632" cy="4379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 name="Rounded Rectangle 204"/>
          <p:cNvSpPr/>
          <p:nvPr/>
        </p:nvSpPr>
        <p:spPr>
          <a:xfrm>
            <a:off x="1562885" y="3436532"/>
            <a:ext cx="1117600" cy="6096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33" dirty="0">
                <a:solidFill>
                  <a:srgbClr val="605F62"/>
                </a:solidFill>
              </a:rPr>
              <a:t>Route Reflector </a:t>
            </a:r>
            <a:endParaRPr lang="en-US" sz="1333" dirty="0">
              <a:solidFill>
                <a:srgbClr val="605F62"/>
              </a:solidFill>
            </a:endParaRPr>
          </a:p>
        </p:txBody>
      </p:sp>
      <p:sp>
        <p:nvSpPr>
          <p:cNvPr id="206" name="Rounded Rectangle 205"/>
          <p:cNvSpPr/>
          <p:nvPr/>
        </p:nvSpPr>
        <p:spPr>
          <a:xfrm>
            <a:off x="3594885" y="3436532"/>
            <a:ext cx="1117600" cy="609600"/>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33" dirty="0">
                <a:solidFill>
                  <a:srgbClr val="605F62"/>
                </a:solidFill>
              </a:rPr>
              <a:t>Route Reflector </a:t>
            </a:r>
            <a:endParaRPr lang="en-US" sz="1333" dirty="0">
              <a:solidFill>
                <a:srgbClr val="605F62"/>
              </a:solidFill>
            </a:endParaRPr>
          </a:p>
        </p:txBody>
      </p:sp>
      <p:cxnSp>
        <p:nvCxnSpPr>
          <p:cNvPr id="207" name="Straight Connector 206"/>
          <p:cNvCxnSpPr>
            <a:stCxn id="205" idx="3"/>
            <a:endCxn id="206" idx="1"/>
          </p:cNvCxnSpPr>
          <p:nvPr/>
        </p:nvCxnSpPr>
        <p:spPr>
          <a:xfrm>
            <a:off x="2680485" y="3741332"/>
            <a:ext cx="914400" cy="0"/>
          </a:xfrm>
          <a:prstGeom prst="line">
            <a:avLst/>
          </a:prstGeom>
          <a:ln w="28575" cmpd="sng">
            <a:solidFill>
              <a:schemeClr val="accent3"/>
            </a:solidFill>
            <a:prstDash val="dot"/>
          </a:ln>
          <a:effectLst/>
        </p:spPr>
        <p:style>
          <a:lnRef idx="2">
            <a:schemeClr val="accent1"/>
          </a:lnRef>
          <a:fillRef idx="0">
            <a:schemeClr val="accent1"/>
          </a:fillRef>
          <a:effectRef idx="1">
            <a:schemeClr val="accent1"/>
          </a:effectRef>
          <a:fontRef idx="minor">
            <a:schemeClr val="tx1"/>
          </a:fontRef>
        </p:style>
      </p:cxnSp>
      <p:sp>
        <p:nvSpPr>
          <p:cNvPr id="208" name="TextBox 207"/>
          <p:cNvSpPr txBox="1"/>
          <p:nvPr/>
        </p:nvSpPr>
        <p:spPr>
          <a:xfrm>
            <a:off x="2782085" y="3553690"/>
            <a:ext cx="711200" cy="564322"/>
          </a:xfrm>
          <a:prstGeom prst="rect">
            <a:avLst/>
          </a:prstGeom>
          <a:noFill/>
        </p:spPr>
        <p:txBody>
          <a:bodyPr wrap="square" rtlCol="0">
            <a:spAutoFit/>
          </a:bodyPr>
          <a:lstStyle/>
          <a:p>
            <a:pPr algn="ctr"/>
            <a:r>
              <a:rPr lang="en-US" sz="3067" dirty="0"/>
              <a:t>…</a:t>
            </a:r>
            <a:endParaRPr lang="en-US" sz="3067" dirty="0"/>
          </a:p>
        </p:txBody>
      </p:sp>
      <p:pic>
        <p:nvPicPr>
          <p:cNvPr id="209" name="Picture 208" descr="Generic Router 2.png"/>
          <p:cNvPicPr>
            <a:picLocks noChangeAspect="1"/>
          </p:cNvPicPr>
          <p:nvPr/>
        </p:nvPicPr>
        <p:blipFill>
          <a:blip r:embed="rId3" cstate="print">
            <a:duotone>
              <a:schemeClr val="accent1">
                <a:shade val="45000"/>
                <a:satMod val="135000"/>
              </a:schemeClr>
              <a:prstClr val="white"/>
            </a:duotone>
          </a:blip>
          <a:stretch>
            <a:fillRect/>
          </a:stretch>
        </p:blipFill>
        <p:spPr>
          <a:xfrm>
            <a:off x="1727201" y="5218296"/>
            <a:ext cx="312963" cy="304800"/>
          </a:xfrm>
          <a:prstGeom prst="rect">
            <a:avLst/>
          </a:prstGeom>
        </p:spPr>
      </p:pic>
      <p:pic>
        <p:nvPicPr>
          <p:cNvPr id="210" name="Picture 209" descr="Generic Router 2.png"/>
          <p:cNvPicPr>
            <a:picLocks noChangeAspect="1"/>
          </p:cNvPicPr>
          <p:nvPr/>
        </p:nvPicPr>
        <p:blipFill>
          <a:blip r:embed="rId3" cstate="print">
            <a:duotone>
              <a:schemeClr val="accent1">
                <a:shade val="45000"/>
                <a:satMod val="135000"/>
              </a:schemeClr>
              <a:prstClr val="white"/>
            </a:duotone>
          </a:blip>
          <a:stretch>
            <a:fillRect/>
          </a:stretch>
        </p:blipFill>
        <p:spPr>
          <a:xfrm>
            <a:off x="4227680" y="5195089"/>
            <a:ext cx="312963" cy="304800"/>
          </a:xfrm>
          <a:prstGeom prst="rect">
            <a:avLst/>
          </a:prstGeom>
        </p:spPr>
      </p:pic>
      <p:cxnSp>
        <p:nvCxnSpPr>
          <p:cNvPr id="211" name="Straight Connector 210"/>
          <p:cNvCxnSpPr>
            <a:stCxn id="205" idx="2"/>
            <a:endCxn id="209" idx="0"/>
          </p:cNvCxnSpPr>
          <p:nvPr/>
        </p:nvCxnSpPr>
        <p:spPr>
          <a:xfrm flipH="1">
            <a:off x="1883683" y="4046133"/>
            <a:ext cx="238003" cy="1172164"/>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212" name="Straight Connector 211"/>
          <p:cNvCxnSpPr>
            <a:stCxn id="206" idx="2"/>
            <a:endCxn id="209" idx="0"/>
          </p:cNvCxnSpPr>
          <p:nvPr/>
        </p:nvCxnSpPr>
        <p:spPr>
          <a:xfrm flipH="1">
            <a:off x="1883683" y="4046133"/>
            <a:ext cx="2270003" cy="1172164"/>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213" name="Straight Connector 212"/>
          <p:cNvCxnSpPr>
            <a:stCxn id="205" idx="2"/>
            <a:endCxn id="210" idx="0"/>
          </p:cNvCxnSpPr>
          <p:nvPr/>
        </p:nvCxnSpPr>
        <p:spPr>
          <a:xfrm>
            <a:off x="2121686" y="4046132"/>
            <a:ext cx="2262476" cy="1148957"/>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214" name="Straight Connector 213"/>
          <p:cNvCxnSpPr>
            <a:stCxn id="206" idx="2"/>
            <a:endCxn id="210" idx="0"/>
          </p:cNvCxnSpPr>
          <p:nvPr/>
        </p:nvCxnSpPr>
        <p:spPr>
          <a:xfrm>
            <a:off x="4153686" y="4046132"/>
            <a:ext cx="230476" cy="1148957"/>
          </a:xfrm>
          <a:prstGeom prst="line">
            <a:avLst/>
          </a:prstGeom>
          <a:ln>
            <a:prstDash val="dot"/>
          </a:ln>
        </p:spPr>
        <p:style>
          <a:lnRef idx="2">
            <a:schemeClr val="accent1"/>
          </a:lnRef>
          <a:fillRef idx="0">
            <a:schemeClr val="accent1"/>
          </a:fillRef>
          <a:effectRef idx="1">
            <a:schemeClr val="accent1"/>
          </a:effectRef>
          <a:fontRef idx="minor">
            <a:schemeClr val="tx1"/>
          </a:fontRef>
        </p:style>
      </p:cxnSp>
      <p:sp>
        <p:nvSpPr>
          <p:cNvPr id="215" name="Oval 214"/>
          <p:cNvSpPr/>
          <p:nvPr/>
        </p:nvSpPr>
        <p:spPr>
          <a:xfrm>
            <a:off x="1727200" y="4452532"/>
            <a:ext cx="2946400" cy="203200"/>
          </a:xfrm>
          <a:prstGeom prst="ellipse">
            <a:avLst/>
          </a:prstGeom>
          <a:noFill/>
          <a:ln w="3175" cmpd="sng">
            <a:solidFill>
              <a:schemeClr val="tx1"/>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67"/>
          </a:p>
        </p:txBody>
      </p:sp>
      <p:sp>
        <p:nvSpPr>
          <p:cNvPr id="216" name="TextBox 215"/>
          <p:cNvSpPr txBox="1"/>
          <p:nvPr/>
        </p:nvSpPr>
        <p:spPr>
          <a:xfrm>
            <a:off x="4962721" y="4382002"/>
            <a:ext cx="914400" cy="297454"/>
          </a:xfrm>
          <a:prstGeom prst="rect">
            <a:avLst/>
          </a:prstGeom>
          <a:noFill/>
        </p:spPr>
        <p:txBody>
          <a:bodyPr wrap="square" rtlCol="0">
            <a:spAutoFit/>
          </a:bodyPr>
          <a:lstStyle/>
          <a:p>
            <a:r>
              <a:rPr lang="en-US" sz="1333" dirty="0"/>
              <a:t>BGP</a:t>
            </a:r>
            <a:endParaRPr lang="en-US" sz="1333" dirty="0"/>
          </a:p>
        </p:txBody>
      </p:sp>
      <p:cxnSp>
        <p:nvCxnSpPr>
          <p:cNvPr id="217" name="Straight Connector 216"/>
          <p:cNvCxnSpPr/>
          <p:nvPr/>
        </p:nvCxnSpPr>
        <p:spPr>
          <a:xfrm>
            <a:off x="4673601" y="4554132"/>
            <a:ext cx="312820" cy="0"/>
          </a:xfrm>
          <a:prstGeom prst="line">
            <a:avLst/>
          </a:prstGeom>
          <a:ln w="3175" cmpd="sng">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18" name="TextBox 217"/>
          <p:cNvSpPr txBox="1"/>
          <p:nvPr/>
        </p:nvSpPr>
        <p:spPr>
          <a:xfrm>
            <a:off x="2743201" y="3436533"/>
            <a:ext cx="797121" cy="276999"/>
          </a:xfrm>
          <a:prstGeom prst="rect">
            <a:avLst/>
          </a:prstGeom>
          <a:noFill/>
        </p:spPr>
        <p:txBody>
          <a:bodyPr wrap="square" rtlCol="0">
            <a:spAutoFit/>
          </a:bodyPr>
          <a:lstStyle/>
          <a:p>
            <a:pPr algn="ctr"/>
            <a:r>
              <a:rPr lang="en-US" sz="1200" dirty="0"/>
              <a:t>BGP</a:t>
            </a:r>
            <a:endParaRPr lang="en-US" sz="1200" dirty="0"/>
          </a:p>
        </p:txBody>
      </p:sp>
      <p:sp>
        <p:nvSpPr>
          <p:cNvPr id="219" name="TextBox 218"/>
          <p:cNvSpPr txBox="1"/>
          <p:nvPr/>
        </p:nvSpPr>
        <p:spPr>
          <a:xfrm>
            <a:off x="1508322" y="5523385"/>
            <a:ext cx="797121" cy="256545"/>
          </a:xfrm>
          <a:prstGeom prst="rect">
            <a:avLst/>
          </a:prstGeom>
          <a:noFill/>
        </p:spPr>
        <p:txBody>
          <a:bodyPr wrap="square" rtlCol="0">
            <a:spAutoFit/>
          </a:bodyPr>
          <a:lstStyle/>
          <a:p>
            <a:pPr algn="ctr"/>
            <a:r>
              <a:rPr lang="en-US" sz="1067" dirty="0"/>
              <a:t>PE</a:t>
            </a:r>
            <a:endParaRPr lang="en-US" sz="1067" dirty="0"/>
          </a:p>
        </p:txBody>
      </p:sp>
      <p:sp>
        <p:nvSpPr>
          <p:cNvPr id="220" name="TextBox 219"/>
          <p:cNvSpPr txBox="1"/>
          <p:nvPr/>
        </p:nvSpPr>
        <p:spPr>
          <a:xfrm>
            <a:off x="3962401" y="5523385"/>
            <a:ext cx="797121" cy="256545"/>
          </a:xfrm>
          <a:prstGeom prst="rect">
            <a:avLst/>
          </a:prstGeom>
          <a:noFill/>
        </p:spPr>
        <p:txBody>
          <a:bodyPr wrap="square" rtlCol="0">
            <a:spAutoFit/>
          </a:bodyPr>
          <a:lstStyle/>
          <a:p>
            <a:pPr algn="ctr"/>
            <a:r>
              <a:rPr lang="en-US" sz="1067" dirty="0"/>
              <a:t>PE</a:t>
            </a:r>
            <a:endParaRPr lang="en-US" sz="1067" dirty="0"/>
          </a:p>
        </p:txBody>
      </p:sp>
      <p:pic>
        <p:nvPicPr>
          <p:cNvPr id="221" name="Picture 226"/>
          <p:cNvPicPr>
            <a:picLocks noChangeAspect="1" noChangeArrowheads="1"/>
          </p:cNvPicPr>
          <p:nvPr/>
        </p:nvPicPr>
        <p:blipFill>
          <a:blip r:embed="rId5">
            <a:alphaModFix amt="80000"/>
            <a:extLst>
              <a:ext uri="{28A0092B-C50C-407E-A947-70E740481C1C}">
                <a14:useLocalDpi xmlns:a14="http://schemas.microsoft.com/office/drawing/2010/main" val="0"/>
              </a:ext>
            </a:extLst>
          </a:blip>
          <a:srcRect/>
          <a:stretch>
            <a:fillRect/>
          </a:stretch>
        </p:blipFill>
        <p:spPr bwMode="auto">
          <a:xfrm>
            <a:off x="3367168" y="5169686"/>
            <a:ext cx="493632" cy="4379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2" name="Rectangle 221"/>
          <p:cNvSpPr/>
          <p:nvPr/>
        </p:nvSpPr>
        <p:spPr>
          <a:xfrm>
            <a:off x="4572000" y="5232400"/>
            <a:ext cx="2133600" cy="203200"/>
          </a:xfrm>
          <a:prstGeom prst="rect">
            <a:avLst/>
          </a:prstGeom>
          <a:solidFill>
            <a:schemeClr val="accent1">
              <a:alpha val="5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67"/>
          </a:p>
        </p:txBody>
      </p:sp>
      <p:sp>
        <p:nvSpPr>
          <p:cNvPr id="223" name="Rectangle 222"/>
          <p:cNvSpPr/>
          <p:nvPr/>
        </p:nvSpPr>
        <p:spPr>
          <a:xfrm>
            <a:off x="2079036" y="5232400"/>
            <a:ext cx="2133600" cy="203200"/>
          </a:xfrm>
          <a:prstGeom prst="rect">
            <a:avLst/>
          </a:prstGeom>
          <a:solidFill>
            <a:schemeClr val="accent1">
              <a:alpha val="5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67"/>
          </a:p>
        </p:txBody>
      </p:sp>
      <p:sp>
        <p:nvSpPr>
          <p:cNvPr id="224" name="Rectangle 223"/>
          <p:cNvSpPr/>
          <p:nvPr/>
        </p:nvSpPr>
        <p:spPr>
          <a:xfrm>
            <a:off x="9784957" y="5232400"/>
            <a:ext cx="2133600" cy="203200"/>
          </a:xfrm>
          <a:prstGeom prst="rect">
            <a:avLst/>
          </a:prstGeom>
          <a:solidFill>
            <a:schemeClr val="accent1">
              <a:alpha val="5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67"/>
          </a:p>
        </p:txBody>
      </p:sp>
      <p:sp>
        <p:nvSpPr>
          <p:cNvPr id="225" name="TextBox 224"/>
          <p:cNvSpPr txBox="1"/>
          <p:nvPr/>
        </p:nvSpPr>
        <p:spPr>
          <a:xfrm>
            <a:off x="6604001" y="5638801"/>
            <a:ext cx="797121" cy="276999"/>
          </a:xfrm>
          <a:prstGeom prst="rect">
            <a:avLst/>
          </a:prstGeom>
          <a:noFill/>
        </p:spPr>
        <p:txBody>
          <a:bodyPr wrap="square" rtlCol="0">
            <a:spAutoFit/>
          </a:bodyPr>
          <a:lstStyle/>
          <a:p>
            <a:pPr algn="ctr"/>
            <a:r>
              <a:rPr lang="en-US" sz="1200" dirty="0"/>
              <a:t>PE</a:t>
            </a:r>
            <a:endParaRPr lang="en-US" sz="1200" dirty="0"/>
          </a:p>
        </p:txBody>
      </p:sp>
      <p:sp>
        <p:nvSpPr>
          <p:cNvPr id="226" name="Rounded Rectangle 225"/>
          <p:cNvSpPr/>
          <p:nvPr/>
        </p:nvSpPr>
        <p:spPr>
          <a:xfrm>
            <a:off x="2133600" y="2879921"/>
            <a:ext cx="2133600" cy="4064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33" dirty="0">
                <a:solidFill>
                  <a:srgbClr val="605F62"/>
                </a:solidFill>
              </a:rPr>
              <a:t>NMS</a:t>
            </a:r>
            <a:endParaRPr lang="en-US" sz="1333" dirty="0">
              <a:solidFill>
                <a:srgbClr val="605F62"/>
              </a:solidFill>
            </a:endParaRPr>
          </a:p>
        </p:txBody>
      </p:sp>
      <p:sp>
        <p:nvSpPr>
          <p:cNvPr id="227" name="Rounded Rectangle 226"/>
          <p:cNvSpPr/>
          <p:nvPr/>
        </p:nvSpPr>
        <p:spPr>
          <a:xfrm>
            <a:off x="2133600" y="2286000"/>
            <a:ext cx="2133600" cy="4064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33" dirty="0">
                <a:solidFill>
                  <a:srgbClr val="605F62"/>
                </a:solidFill>
              </a:rPr>
              <a:t>WAN Control/</a:t>
            </a:r>
            <a:r>
              <a:rPr lang="en-US" sz="1333" dirty="0" err="1">
                <a:solidFill>
                  <a:srgbClr val="605F62"/>
                </a:solidFill>
              </a:rPr>
              <a:t>Mgmt</a:t>
            </a:r>
            <a:endParaRPr lang="en-US" sz="1333" dirty="0">
              <a:solidFill>
                <a:srgbClr val="605F62"/>
              </a:solidFill>
            </a:endParaRPr>
          </a:p>
        </p:txBody>
      </p:sp>
      <p:sp>
        <p:nvSpPr>
          <p:cNvPr id="229" name="Rounded Rectangle 228"/>
          <p:cNvSpPr/>
          <p:nvPr/>
        </p:nvSpPr>
        <p:spPr>
          <a:xfrm>
            <a:off x="2133600" y="1778000"/>
            <a:ext cx="2133600" cy="4064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33" dirty="0">
                <a:solidFill>
                  <a:srgbClr val="605F62"/>
                </a:solidFill>
              </a:rPr>
              <a:t>Orchestration, OSS/BSS</a:t>
            </a:r>
            <a:endParaRPr lang="en-US" sz="1333" dirty="0">
              <a:solidFill>
                <a:srgbClr val="605F62"/>
              </a:solidFill>
            </a:endParaRPr>
          </a:p>
        </p:txBody>
      </p:sp>
      <p:sp>
        <p:nvSpPr>
          <p:cNvPr id="230" name="Rounded Rectangle 229"/>
          <p:cNvSpPr/>
          <p:nvPr/>
        </p:nvSpPr>
        <p:spPr>
          <a:xfrm>
            <a:off x="9855200" y="2082800"/>
            <a:ext cx="2133600" cy="4064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33" dirty="0">
                <a:solidFill>
                  <a:srgbClr val="605F62"/>
                </a:solidFill>
              </a:rPr>
              <a:t>OpenContrail</a:t>
            </a:r>
            <a:endParaRPr lang="en-US" sz="1333" dirty="0">
              <a:solidFill>
                <a:srgbClr val="605F62"/>
              </a:solidFill>
            </a:endParaRPr>
          </a:p>
        </p:txBody>
      </p:sp>
      <p:sp>
        <p:nvSpPr>
          <p:cNvPr id="231" name="Rounded Rectangle 230"/>
          <p:cNvSpPr/>
          <p:nvPr/>
        </p:nvSpPr>
        <p:spPr>
          <a:xfrm>
            <a:off x="9855200" y="1574800"/>
            <a:ext cx="2133600" cy="4064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33" dirty="0">
                <a:solidFill>
                  <a:srgbClr val="605F62"/>
                </a:solidFill>
              </a:rPr>
              <a:t>Cloud Management</a:t>
            </a:r>
            <a:endParaRPr lang="en-US" sz="1333" dirty="0">
              <a:solidFill>
                <a:srgbClr val="605F62"/>
              </a:solidFill>
            </a:endParaRPr>
          </a:p>
        </p:txBody>
      </p:sp>
      <p:sp>
        <p:nvSpPr>
          <p:cNvPr id="232" name="Cloud 231"/>
          <p:cNvSpPr/>
          <p:nvPr/>
        </p:nvSpPr>
        <p:spPr>
          <a:xfrm>
            <a:off x="5791200" y="5842000"/>
            <a:ext cx="2438400" cy="1422400"/>
          </a:xfrm>
          <a:prstGeom prst="cloud">
            <a:avLst/>
          </a:prstGeom>
          <a:solidFill>
            <a:schemeClr val="accent6">
              <a:lumMod val="75000"/>
              <a:alpha val="28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067"/>
          </a:p>
        </p:txBody>
      </p:sp>
      <p:sp>
        <p:nvSpPr>
          <p:cNvPr id="233" name="TextBox 232"/>
          <p:cNvSpPr txBox="1"/>
          <p:nvPr/>
        </p:nvSpPr>
        <p:spPr>
          <a:xfrm>
            <a:off x="6400800" y="6248401"/>
            <a:ext cx="1320800" cy="297454"/>
          </a:xfrm>
          <a:prstGeom prst="rect">
            <a:avLst/>
          </a:prstGeom>
          <a:noFill/>
        </p:spPr>
        <p:txBody>
          <a:bodyPr wrap="square" rtlCol="0">
            <a:spAutoFit/>
          </a:bodyPr>
          <a:lstStyle/>
          <a:p>
            <a:pPr algn="ctr"/>
            <a:r>
              <a:rPr lang="en-US" sz="1333" dirty="0"/>
              <a:t>Public Network</a:t>
            </a:r>
            <a:endParaRPr lang="en-US" sz="1333" dirty="0"/>
          </a:p>
        </p:txBody>
      </p:sp>
      <p:sp>
        <p:nvSpPr>
          <p:cNvPr id="234" name="TextBox 233"/>
          <p:cNvSpPr txBox="1"/>
          <p:nvPr/>
        </p:nvSpPr>
        <p:spPr>
          <a:xfrm>
            <a:off x="9652000" y="6756400"/>
            <a:ext cx="2844800" cy="379656"/>
          </a:xfrm>
          <a:prstGeom prst="rect">
            <a:avLst/>
          </a:prstGeom>
          <a:noFill/>
        </p:spPr>
        <p:txBody>
          <a:bodyPr wrap="square" rtlCol="0">
            <a:spAutoFit/>
          </a:bodyPr>
          <a:lstStyle/>
          <a:p>
            <a:pPr algn="ctr"/>
            <a:r>
              <a:rPr lang="en-US" sz="1867" b="1" dirty="0"/>
              <a:t>CLOUD DC</a:t>
            </a:r>
            <a:endParaRPr lang="en-US" sz="1867" b="1" dirty="0"/>
          </a:p>
        </p:txBody>
      </p:sp>
      <p:sp>
        <p:nvSpPr>
          <p:cNvPr id="235" name="TextBox 234"/>
          <p:cNvSpPr txBox="1"/>
          <p:nvPr/>
        </p:nvSpPr>
        <p:spPr>
          <a:xfrm>
            <a:off x="1727200" y="6756400"/>
            <a:ext cx="2844800" cy="379656"/>
          </a:xfrm>
          <a:prstGeom prst="rect">
            <a:avLst/>
          </a:prstGeom>
          <a:noFill/>
        </p:spPr>
        <p:txBody>
          <a:bodyPr wrap="square" rtlCol="0">
            <a:spAutoFit/>
          </a:bodyPr>
          <a:lstStyle/>
          <a:p>
            <a:pPr algn="ctr"/>
            <a:r>
              <a:rPr lang="en-US" sz="1867" b="1" dirty="0"/>
              <a:t>IP / MPLS VPN </a:t>
            </a:r>
            <a:endParaRPr lang="en-US" sz="1867" b="1" dirty="0"/>
          </a:p>
        </p:txBody>
      </p:sp>
    </p:spTree>
    <p:extLst>
      <p:ext uri="{BB962C8B-B14F-4D97-AF65-F5344CB8AC3E}">
        <p14:creationId xmlns:p14="http://schemas.microsoft.com/office/powerpoint/2010/main" val="451028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p:cNvSpPr/>
          <p:nvPr/>
        </p:nvSpPr>
        <p:spPr>
          <a:xfrm>
            <a:off x="3039104" y="5465872"/>
            <a:ext cx="313697" cy="1595329"/>
          </a:xfrm>
          <a:custGeom>
            <a:avLst/>
            <a:gdLst>
              <a:gd name="connsiteX0" fmla="*/ 0 w 238139"/>
              <a:gd name="connsiteY0" fmla="*/ 0 h 963741"/>
              <a:gd name="connsiteX1" fmla="*/ 238139 w 238139"/>
              <a:gd name="connsiteY1" fmla="*/ 351482 h 963741"/>
              <a:gd name="connsiteX2" fmla="*/ 238139 w 238139"/>
              <a:gd name="connsiteY2" fmla="*/ 963741 h 963741"/>
            </a:gdLst>
            <a:ahLst/>
            <a:cxnLst>
              <a:cxn ang="0">
                <a:pos x="connsiteX0" y="connsiteY0"/>
              </a:cxn>
              <a:cxn ang="0">
                <a:pos x="connsiteX1" y="connsiteY1"/>
              </a:cxn>
              <a:cxn ang="0">
                <a:pos x="connsiteX2" y="connsiteY2"/>
              </a:cxn>
            </a:cxnLst>
            <a:rect l="l" t="t" r="r" b="b"/>
            <a:pathLst>
              <a:path w="238139" h="963741">
                <a:moveTo>
                  <a:pt x="0" y="0"/>
                </a:moveTo>
                <a:lnTo>
                  <a:pt x="238139" y="351482"/>
                </a:lnTo>
                <a:lnTo>
                  <a:pt x="238139" y="963741"/>
                </a:lnTo>
              </a:path>
            </a:pathLst>
          </a:cu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067"/>
          </a:p>
        </p:txBody>
      </p:sp>
      <p:cxnSp>
        <p:nvCxnSpPr>
          <p:cNvPr id="22" name="Straight Connector 21"/>
          <p:cNvCxnSpPr/>
          <p:nvPr/>
        </p:nvCxnSpPr>
        <p:spPr>
          <a:xfrm>
            <a:off x="5354560" y="5454465"/>
            <a:ext cx="0" cy="1475232"/>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4" name="Straight Connector 173"/>
          <p:cNvCxnSpPr/>
          <p:nvPr/>
        </p:nvCxnSpPr>
        <p:spPr>
          <a:xfrm>
            <a:off x="9433681" y="5618480"/>
            <a:ext cx="0" cy="134112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175" name="Freeform 174"/>
          <p:cNvSpPr/>
          <p:nvPr/>
        </p:nvSpPr>
        <p:spPr>
          <a:xfrm flipH="1">
            <a:off x="11480800" y="5435600"/>
            <a:ext cx="402579" cy="1625600"/>
          </a:xfrm>
          <a:custGeom>
            <a:avLst/>
            <a:gdLst>
              <a:gd name="connsiteX0" fmla="*/ 0 w 238139"/>
              <a:gd name="connsiteY0" fmla="*/ 0 h 963741"/>
              <a:gd name="connsiteX1" fmla="*/ 238139 w 238139"/>
              <a:gd name="connsiteY1" fmla="*/ 351482 h 963741"/>
              <a:gd name="connsiteX2" fmla="*/ 238139 w 238139"/>
              <a:gd name="connsiteY2" fmla="*/ 963741 h 963741"/>
            </a:gdLst>
            <a:ahLst/>
            <a:cxnLst>
              <a:cxn ang="0">
                <a:pos x="connsiteX0" y="connsiteY0"/>
              </a:cxn>
              <a:cxn ang="0">
                <a:pos x="connsiteX1" y="connsiteY1"/>
              </a:cxn>
              <a:cxn ang="0">
                <a:pos x="connsiteX2" y="connsiteY2"/>
              </a:cxn>
            </a:cxnLst>
            <a:rect l="l" t="t" r="r" b="b"/>
            <a:pathLst>
              <a:path w="238139" h="963741">
                <a:moveTo>
                  <a:pt x="0" y="0"/>
                </a:moveTo>
                <a:lnTo>
                  <a:pt x="238139" y="351482"/>
                </a:lnTo>
                <a:lnTo>
                  <a:pt x="238139" y="963741"/>
                </a:lnTo>
              </a:path>
            </a:pathLst>
          </a:cu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067"/>
          </a:p>
        </p:txBody>
      </p:sp>
      <p:cxnSp>
        <p:nvCxnSpPr>
          <p:cNvPr id="6" name="Straight Connector 5"/>
          <p:cNvCxnSpPr/>
          <p:nvPr/>
        </p:nvCxnSpPr>
        <p:spPr>
          <a:xfrm flipV="1">
            <a:off x="2868718" y="2029570"/>
            <a:ext cx="4551783" cy="8717"/>
          </a:xfrm>
          <a:prstGeom prst="line">
            <a:avLst/>
          </a:prstGeom>
          <a:ln/>
        </p:spPr>
        <p:style>
          <a:lnRef idx="2">
            <a:schemeClr val="accent6"/>
          </a:lnRef>
          <a:fillRef idx="0">
            <a:schemeClr val="accent6"/>
          </a:fillRef>
          <a:effectRef idx="1">
            <a:schemeClr val="accent6"/>
          </a:effectRef>
          <a:fontRef idx="minor">
            <a:schemeClr val="tx1"/>
          </a:fontRef>
        </p:style>
      </p:cxnSp>
      <p:grpSp>
        <p:nvGrpSpPr>
          <p:cNvPr id="35" name="Group 34"/>
          <p:cNvGrpSpPr/>
          <p:nvPr/>
        </p:nvGrpSpPr>
        <p:grpSpPr>
          <a:xfrm>
            <a:off x="3657601" y="1735133"/>
            <a:ext cx="875809" cy="792387"/>
            <a:chOff x="6069318" y="3582476"/>
            <a:chExt cx="547381" cy="481446"/>
          </a:xfrm>
        </p:grpSpPr>
        <p:sp>
          <p:nvSpPr>
            <p:cNvPr id="36" name="Rectangle 35"/>
            <p:cNvSpPr/>
            <p:nvPr/>
          </p:nvSpPr>
          <p:spPr>
            <a:xfrm>
              <a:off x="6069318" y="3582476"/>
              <a:ext cx="547381" cy="481446"/>
            </a:xfrm>
            <a:prstGeom prst="rect">
              <a:avLst/>
            </a:prstGeom>
            <a:solidFill>
              <a:schemeClr val="accent1">
                <a:lumMod val="75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67"/>
            </a:p>
          </p:txBody>
        </p:sp>
        <p:pic>
          <p:nvPicPr>
            <p:cNvPr id="37" name="Picture 36" descr="Firewall.png"/>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132963" y="3675541"/>
              <a:ext cx="415176" cy="2860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 name="Title 1"/>
          <p:cNvSpPr>
            <a:spLocks noGrp="1"/>
          </p:cNvSpPr>
          <p:nvPr>
            <p:ph type="title"/>
          </p:nvPr>
        </p:nvSpPr>
        <p:spPr/>
        <p:txBody>
          <a:bodyPr/>
          <a:lstStyle/>
          <a:p>
            <a:r>
              <a:rPr lang="en-US" dirty="0" smtClean="0"/>
              <a:t>FEATURE: SERVICE CHAINING</a:t>
            </a:r>
            <a:endParaRPr lang="en-US" dirty="0"/>
          </a:p>
        </p:txBody>
      </p:sp>
      <p:sp>
        <p:nvSpPr>
          <p:cNvPr id="15" name="TextBox 14"/>
          <p:cNvSpPr txBox="1"/>
          <p:nvPr/>
        </p:nvSpPr>
        <p:spPr bwMode="auto">
          <a:xfrm>
            <a:off x="3524550" y="1371600"/>
            <a:ext cx="1104213" cy="313581"/>
          </a:xfrm>
          <a:prstGeom prst="rect">
            <a:avLst/>
          </a:prstGeom>
          <a:noFill/>
          <a:ln>
            <a:noFill/>
          </a:ln>
        </p:spPr>
        <p:txBody>
          <a:bodyPr wrap="square" lIns="0" rIns="0">
            <a:noAutofit/>
          </a:bodyPr>
          <a:lstStyle/>
          <a:p>
            <a:pPr algn="ctr">
              <a:defRPr/>
            </a:pPr>
            <a:r>
              <a:rPr lang="en-US" sz="1333" kern="0" dirty="0">
                <a:latin typeface="Arial"/>
              </a:rPr>
              <a:t>SVC 1  VM</a:t>
            </a:r>
            <a:endParaRPr lang="en-US" sz="1333" kern="0" dirty="0">
              <a:latin typeface="Arial"/>
            </a:endParaRPr>
          </a:p>
        </p:txBody>
      </p:sp>
      <p:sp>
        <p:nvSpPr>
          <p:cNvPr id="18" name="Oval 17"/>
          <p:cNvSpPr/>
          <p:nvPr/>
        </p:nvSpPr>
        <p:spPr>
          <a:xfrm>
            <a:off x="3468289" y="1960296"/>
            <a:ext cx="166319" cy="151176"/>
          </a:xfrm>
          <a:prstGeom prst="ellipse">
            <a:avLst/>
          </a:prstGeom>
          <a:solidFill>
            <a:srgbClr val="93220B"/>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nchorCtr="0"/>
          <a:lstStyle/>
          <a:p>
            <a:pPr algn="ctr">
              <a:spcAft>
                <a:spcPts val="800"/>
              </a:spcAft>
            </a:pPr>
            <a:endParaRPr lang="en-US" sz="3067"/>
          </a:p>
        </p:txBody>
      </p:sp>
      <p:sp>
        <p:nvSpPr>
          <p:cNvPr id="19" name="Oval 18"/>
          <p:cNvSpPr/>
          <p:nvPr/>
        </p:nvSpPr>
        <p:spPr>
          <a:xfrm>
            <a:off x="4518210" y="1966971"/>
            <a:ext cx="166319" cy="15117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nchorCtr="0"/>
          <a:lstStyle/>
          <a:p>
            <a:pPr algn="ctr">
              <a:spcAft>
                <a:spcPts val="800"/>
              </a:spcAft>
            </a:pPr>
            <a:endParaRPr lang="en-US" sz="3067"/>
          </a:p>
        </p:txBody>
      </p:sp>
      <p:grpSp>
        <p:nvGrpSpPr>
          <p:cNvPr id="38" name="Group 37"/>
          <p:cNvGrpSpPr/>
          <p:nvPr/>
        </p:nvGrpSpPr>
        <p:grpSpPr>
          <a:xfrm>
            <a:off x="5588001" y="1735133"/>
            <a:ext cx="875809" cy="807627"/>
            <a:chOff x="2108630" y="2238094"/>
            <a:chExt cx="547381" cy="481446"/>
          </a:xfrm>
        </p:grpSpPr>
        <p:sp>
          <p:nvSpPr>
            <p:cNvPr id="39" name="Rectangle 38"/>
            <p:cNvSpPr/>
            <p:nvPr/>
          </p:nvSpPr>
          <p:spPr>
            <a:xfrm>
              <a:off x="2108630" y="2238094"/>
              <a:ext cx="547381" cy="481446"/>
            </a:xfrm>
            <a:prstGeom prst="rect">
              <a:avLst/>
            </a:prstGeom>
            <a:solidFill>
              <a:schemeClr val="accent1">
                <a:lumMod val="75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67"/>
            </a:p>
          </p:txBody>
        </p:sp>
        <p:pic>
          <p:nvPicPr>
            <p:cNvPr id="40" name="Picture 39" descr="Deep Inspection 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3672" y="2296616"/>
              <a:ext cx="423508" cy="36255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grpSp>
      <p:sp>
        <p:nvSpPr>
          <p:cNvPr id="41" name="Oval 40"/>
          <p:cNvSpPr/>
          <p:nvPr/>
        </p:nvSpPr>
        <p:spPr>
          <a:xfrm>
            <a:off x="5415042" y="1964347"/>
            <a:ext cx="166319" cy="15117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nchorCtr="0"/>
          <a:lstStyle/>
          <a:p>
            <a:pPr algn="ctr">
              <a:spcAft>
                <a:spcPts val="800"/>
              </a:spcAft>
            </a:pPr>
            <a:endParaRPr lang="en-US" sz="3067"/>
          </a:p>
        </p:txBody>
      </p:sp>
      <p:sp>
        <p:nvSpPr>
          <p:cNvPr id="42" name="Oval 41"/>
          <p:cNvSpPr/>
          <p:nvPr/>
        </p:nvSpPr>
        <p:spPr>
          <a:xfrm>
            <a:off x="6464962" y="1971021"/>
            <a:ext cx="166319" cy="151176"/>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nchorCtr="0"/>
          <a:lstStyle/>
          <a:p>
            <a:pPr algn="ctr">
              <a:spcAft>
                <a:spcPts val="800"/>
              </a:spcAft>
            </a:pPr>
            <a:endParaRPr lang="en-US" sz="3067"/>
          </a:p>
        </p:txBody>
      </p:sp>
      <p:sp>
        <p:nvSpPr>
          <p:cNvPr id="43" name="TextBox 42"/>
          <p:cNvSpPr txBox="1"/>
          <p:nvPr/>
        </p:nvSpPr>
        <p:spPr bwMode="auto">
          <a:xfrm>
            <a:off x="5440875" y="1394459"/>
            <a:ext cx="1104213" cy="313581"/>
          </a:xfrm>
          <a:prstGeom prst="rect">
            <a:avLst/>
          </a:prstGeom>
          <a:noFill/>
          <a:ln>
            <a:noFill/>
          </a:ln>
        </p:spPr>
        <p:txBody>
          <a:bodyPr wrap="square" lIns="0" rIns="0">
            <a:noAutofit/>
          </a:bodyPr>
          <a:lstStyle/>
          <a:p>
            <a:pPr algn="ctr">
              <a:defRPr/>
            </a:pPr>
            <a:r>
              <a:rPr lang="en-US" sz="1333" kern="0" dirty="0">
                <a:latin typeface="Arial"/>
              </a:rPr>
              <a:t>SVC 2  VM</a:t>
            </a:r>
            <a:endParaRPr lang="en-US" sz="1333" kern="0" dirty="0">
              <a:latin typeface="Arial"/>
            </a:endParaRPr>
          </a:p>
        </p:txBody>
      </p:sp>
      <p:sp>
        <p:nvSpPr>
          <p:cNvPr id="54" name="TextBox 53"/>
          <p:cNvSpPr txBox="1"/>
          <p:nvPr/>
        </p:nvSpPr>
        <p:spPr bwMode="auto">
          <a:xfrm>
            <a:off x="4499597" y="2141535"/>
            <a:ext cx="432399" cy="406400"/>
          </a:xfrm>
          <a:prstGeom prst="rect">
            <a:avLst/>
          </a:prstGeom>
          <a:noFill/>
          <a:ln>
            <a:noFill/>
          </a:ln>
        </p:spPr>
        <p:txBody>
          <a:bodyPr wrap="square" lIns="0" rIns="0">
            <a:noAutofit/>
          </a:bodyPr>
          <a:lstStyle/>
          <a:p>
            <a:pPr algn="ctr">
              <a:defRPr/>
            </a:pPr>
            <a:r>
              <a:rPr lang="en-US" sz="1333" kern="0" dirty="0">
                <a:solidFill>
                  <a:schemeClr val="accent3"/>
                </a:solidFill>
                <a:latin typeface="Arial"/>
              </a:rPr>
              <a:t>L4</a:t>
            </a:r>
            <a:endParaRPr lang="en-US" sz="1333" kern="0" dirty="0">
              <a:solidFill>
                <a:schemeClr val="accent3"/>
              </a:solidFill>
              <a:latin typeface="Arial"/>
            </a:endParaRPr>
          </a:p>
        </p:txBody>
      </p:sp>
      <p:sp>
        <p:nvSpPr>
          <p:cNvPr id="55" name="TextBox 54"/>
          <p:cNvSpPr txBox="1"/>
          <p:nvPr/>
        </p:nvSpPr>
        <p:spPr bwMode="auto">
          <a:xfrm>
            <a:off x="6419118" y="2141535"/>
            <a:ext cx="432399" cy="406400"/>
          </a:xfrm>
          <a:prstGeom prst="rect">
            <a:avLst/>
          </a:prstGeom>
          <a:noFill/>
          <a:ln>
            <a:noFill/>
          </a:ln>
        </p:spPr>
        <p:txBody>
          <a:bodyPr wrap="square" lIns="0" rIns="0">
            <a:noAutofit/>
          </a:bodyPr>
          <a:lstStyle/>
          <a:p>
            <a:pPr algn="ctr">
              <a:defRPr/>
            </a:pPr>
            <a:r>
              <a:rPr lang="en-US" sz="1333" kern="0" dirty="0">
                <a:solidFill>
                  <a:schemeClr val="accent4"/>
                </a:solidFill>
                <a:latin typeface="Arial"/>
              </a:rPr>
              <a:t>L6</a:t>
            </a:r>
            <a:endParaRPr lang="en-US" sz="1333" kern="0" dirty="0">
              <a:solidFill>
                <a:schemeClr val="accent4"/>
              </a:solidFill>
              <a:latin typeface="Arial"/>
            </a:endParaRPr>
          </a:p>
        </p:txBody>
      </p:sp>
      <p:sp>
        <p:nvSpPr>
          <p:cNvPr id="56" name="TextBox 55"/>
          <p:cNvSpPr txBox="1"/>
          <p:nvPr/>
        </p:nvSpPr>
        <p:spPr bwMode="auto">
          <a:xfrm>
            <a:off x="4397995" y="4574197"/>
            <a:ext cx="551211" cy="406400"/>
          </a:xfrm>
          <a:prstGeom prst="rect">
            <a:avLst/>
          </a:prstGeom>
          <a:noFill/>
          <a:ln>
            <a:noFill/>
          </a:ln>
        </p:spPr>
        <p:txBody>
          <a:bodyPr wrap="square" lIns="0" rIns="0">
            <a:noAutofit/>
          </a:bodyPr>
          <a:lstStyle/>
          <a:p>
            <a:pPr algn="ctr">
              <a:defRPr/>
            </a:pPr>
            <a:r>
              <a:rPr lang="en-US" sz="1333" kern="0" dirty="0">
                <a:solidFill>
                  <a:schemeClr val="tx2"/>
                </a:solidFill>
                <a:latin typeface="Arial"/>
              </a:rPr>
              <a:t>L3</a:t>
            </a:r>
            <a:endParaRPr lang="en-US" sz="1333" kern="0" dirty="0">
              <a:solidFill>
                <a:schemeClr val="tx2"/>
              </a:solidFill>
              <a:latin typeface="Arial"/>
            </a:endParaRPr>
          </a:p>
        </p:txBody>
      </p:sp>
      <p:sp>
        <p:nvSpPr>
          <p:cNvPr id="57" name="TextBox 56"/>
          <p:cNvSpPr txBox="1"/>
          <p:nvPr/>
        </p:nvSpPr>
        <p:spPr bwMode="auto">
          <a:xfrm>
            <a:off x="5155602" y="2141535"/>
            <a:ext cx="432399" cy="406400"/>
          </a:xfrm>
          <a:prstGeom prst="rect">
            <a:avLst/>
          </a:prstGeom>
          <a:noFill/>
          <a:ln>
            <a:noFill/>
          </a:ln>
        </p:spPr>
        <p:txBody>
          <a:bodyPr wrap="square" lIns="0" rIns="0">
            <a:noAutofit/>
          </a:bodyPr>
          <a:lstStyle/>
          <a:p>
            <a:pPr algn="ctr">
              <a:defRPr/>
            </a:pPr>
            <a:r>
              <a:rPr lang="en-US" sz="1333" kern="0" dirty="0">
                <a:solidFill>
                  <a:schemeClr val="accent3"/>
                </a:solidFill>
                <a:latin typeface="Arial"/>
              </a:rPr>
              <a:t>L5</a:t>
            </a:r>
            <a:endParaRPr lang="en-US" sz="1333" kern="0" dirty="0">
              <a:solidFill>
                <a:schemeClr val="accent3"/>
              </a:solidFill>
              <a:latin typeface="Arial"/>
            </a:endParaRPr>
          </a:p>
        </p:txBody>
      </p:sp>
      <p:sp>
        <p:nvSpPr>
          <p:cNvPr id="61" name="TextBox 60"/>
          <p:cNvSpPr txBox="1"/>
          <p:nvPr/>
        </p:nvSpPr>
        <p:spPr bwMode="auto">
          <a:xfrm>
            <a:off x="3225202" y="2141535"/>
            <a:ext cx="432399" cy="406400"/>
          </a:xfrm>
          <a:prstGeom prst="rect">
            <a:avLst/>
          </a:prstGeom>
          <a:noFill/>
          <a:ln>
            <a:noFill/>
          </a:ln>
        </p:spPr>
        <p:txBody>
          <a:bodyPr wrap="square" lIns="0" rIns="0">
            <a:noAutofit/>
          </a:bodyPr>
          <a:lstStyle/>
          <a:p>
            <a:pPr algn="ctr">
              <a:defRPr/>
            </a:pPr>
            <a:r>
              <a:rPr lang="en-US" sz="1333" kern="0" dirty="0">
                <a:solidFill>
                  <a:schemeClr val="tx2"/>
                </a:solidFill>
                <a:latin typeface="Arial"/>
              </a:rPr>
              <a:t>L3</a:t>
            </a:r>
            <a:endParaRPr lang="en-US" sz="1333" kern="0" dirty="0">
              <a:solidFill>
                <a:schemeClr val="tx2"/>
              </a:solidFill>
              <a:latin typeface="Arial"/>
            </a:endParaRPr>
          </a:p>
        </p:txBody>
      </p:sp>
      <p:pic>
        <p:nvPicPr>
          <p:cNvPr id="63" name="Picture 62" descr="Rack Server.png"/>
          <p:cNvPicPr>
            <a:picLocks noChangeAspect="1"/>
          </p:cNvPicPr>
          <p:nvPr/>
        </p:nvPicPr>
        <p:blipFill>
          <a:blip r:embed="rId4" cstate="print"/>
          <a:stretch>
            <a:fillRect/>
          </a:stretch>
        </p:blipFill>
        <p:spPr>
          <a:xfrm>
            <a:off x="1016001" y="5082199"/>
            <a:ext cx="2032000" cy="520765"/>
          </a:xfrm>
          <a:prstGeom prst="rect">
            <a:avLst/>
          </a:prstGeom>
        </p:spPr>
      </p:pic>
      <p:pic>
        <p:nvPicPr>
          <p:cNvPr id="64" name="Picture 63" descr="Rack Server.png"/>
          <p:cNvPicPr>
            <a:picLocks noChangeAspect="1"/>
          </p:cNvPicPr>
          <p:nvPr/>
        </p:nvPicPr>
        <p:blipFill>
          <a:blip r:embed="rId4" cstate="print"/>
          <a:stretch>
            <a:fillRect/>
          </a:stretch>
        </p:blipFill>
        <p:spPr>
          <a:xfrm>
            <a:off x="4211228" y="5082199"/>
            <a:ext cx="2209201" cy="520765"/>
          </a:xfrm>
          <a:prstGeom prst="rect">
            <a:avLst/>
          </a:prstGeom>
        </p:spPr>
      </p:pic>
      <p:pic>
        <p:nvPicPr>
          <p:cNvPr id="65" name="Picture 64" descr="Rack Server.png"/>
          <p:cNvPicPr>
            <a:picLocks noChangeAspect="1"/>
          </p:cNvPicPr>
          <p:nvPr/>
        </p:nvPicPr>
        <p:blipFill>
          <a:blip r:embed="rId4" cstate="print"/>
          <a:stretch>
            <a:fillRect/>
          </a:stretch>
        </p:blipFill>
        <p:spPr>
          <a:xfrm>
            <a:off x="11887201" y="5082199"/>
            <a:ext cx="2032001" cy="520765"/>
          </a:xfrm>
          <a:prstGeom prst="rect">
            <a:avLst/>
          </a:prstGeom>
        </p:spPr>
      </p:pic>
      <p:grpSp>
        <p:nvGrpSpPr>
          <p:cNvPr id="66" name="Group 8"/>
          <p:cNvGrpSpPr/>
          <p:nvPr/>
        </p:nvGrpSpPr>
        <p:grpSpPr>
          <a:xfrm>
            <a:off x="1372430" y="4158593"/>
            <a:ext cx="1412751" cy="491225"/>
            <a:chOff x="6564171" y="5375401"/>
            <a:chExt cx="334092" cy="117277"/>
          </a:xfrm>
        </p:grpSpPr>
        <p:sp>
          <p:nvSpPr>
            <p:cNvPr id="67" name="Freeform 62"/>
            <p:cNvSpPr>
              <a:spLocks noChangeAspect="1" noEditPoints="1"/>
            </p:cNvSpPr>
            <p:nvPr/>
          </p:nvSpPr>
          <p:spPr bwMode="auto">
            <a:xfrm>
              <a:off x="6564171" y="5375401"/>
              <a:ext cx="141977" cy="117277"/>
            </a:xfrm>
            <a:custGeom>
              <a:avLst/>
              <a:gdLst>
                <a:gd name="T0" fmla="*/ 38 w 705"/>
                <a:gd name="T1" fmla="*/ 0 h 579"/>
                <a:gd name="T2" fmla="*/ 31 w 705"/>
                <a:gd name="T3" fmla="*/ 0 h 579"/>
                <a:gd name="T4" fmla="*/ 17 w 705"/>
                <a:gd name="T5" fmla="*/ 6 h 579"/>
                <a:gd name="T6" fmla="*/ 7 w 705"/>
                <a:gd name="T7" fmla="*/ 17 h 579"/>
                <a:gd name="T8" fmla="*/ 0 w 705"/>
                <a:gd name="T9" fmla="*/ 29 h 579"/>
                <a:gd name="T10" fmla="*/ 0 w 705"/>
                <a:gd name="T11" fmla="*/ 457 h 579"/>
                <a:gd name="T12" fmla="*/ 0 w 705"/>
                <a:gd name="T13" fmla="*/ 466 h 579"/>
                <a:gd name="T14" fmla="*/ 7 w 705"/>
                <a:gd name="T15" fmla="*/ 480 h 579"/>
                <a:gd name="T16" fmla="*/ 17 w 705"/>
                <a:gd name="T17" fmla="*/ 489 h 579"/>
                <a:gd name="T18" fmla="*/ 31 w 705"/>
                <a:gd name="T19" fmla="*/ 495 h 579"/>
                <a:gd name="T20" fmla="*/ 279 w 705"/>
                <a:gd name="T21" fmla="*/ 496 h 579"/>
                <a:gd name="T22" fmla="*/ 226 w 705"/>
                <a:gd name="T23" fmla="*/ 522 h 579"/>
                <a:gd name="T24" fmla="*/ 219 w 705"/>
                <a:gd name="T25" fmla="*/ 524 h 579"/>
                <a:gd name="T26" fmla="*/ 210 w 705"/>
                <a:gd name="T27" fmla="*/ 528 h 579"/>
                <a:gd name="T28" fmla="*/ 203 w 705"/>
                <a:gd name="T29" fmla="*/ 535 h 579"/>
                <a:gd name="T30" fmla="*/ 197 w 705"/>
                <a:gd name="T31" fmla="*/ 546 h 579"/>
                <a:gd name="T32" fmla="*/ 197 w 705"/>
                <a:gd name="T33" fmla="*/ 552 h 579"/>
                <a:gd name="T34" fmla="*/ 200 w 705"/>
                <a:gd name="T35" fmla="*/ 563 h 579"/>
                <a:gd name="T36" fmla="*/ 205 w 705"/>
                <a:gd name="T37" fmla="*/ 571 h 579"/>
                <a:gd name="T38" fmla="*/ 215 w 705"/>
                <a:gd name="T39" fmla="*/ 578 h 579"/>
                <a:gd name="T40" fmla="*/ 226 w 705"/>
                <a:gd name="T41" fmla="*/ 579 h 579"/>
                <a:gd name="T42" fmla="*/ 480 w 705"/>
                <a:gd name="T43" fmla="*/ 579 h 579"/>
                <a:gd name="T44" fmla="*/ 491 w 705"/>
                <a:gd name="T45" fmla="*/ 578 h 579"/>
                <a:gd name="T46" fmla="*/ 499 w 705"/>
                <a:gd name="T47" fmla="*/ 571 h 579"/>
                <a:gd name="T48" fmla="*/ 506 w 705"/>
                <a:gd name="T49" fmla="*/ 563 h 579"/>
                <a:gd name="T50" fmla="*/ 507 w 705"/>
                <a:gd name="T51" fmla="*/ 552 h 579"/>
                <a:gd name="T52" fmla="*/ 507 w 705"/>
                <a:gd name="T53" fmla="*/ 546 h 579"/>
                <a:gd name="T54" fmla="*/ 503 w 705"/>
                <a:gd name="T55" fmla="*/ 535 h 579"/>
                <a:gd name="T56" fmla="*/ 495 w 705"/>
                <a:gd name="T57" fmla="*/ 528 h 579"/>
                <a:gd name="T58" fmla="*/ 485 w 705"/>
                <a:gd name="T59" fmla="*/ 524 h 579"/>
                <a:gd name="T60" fmla="*/ 421 w 705"/>
                <a:gd name="T61" fmla="*/ 522 h 579"/>
                <a:gd name="T62" fmla="*/ 667 w 705"/>
                <a:gd name="T63" fmla="*/ 496 h 579"/>
                <a:gd name="T64" fmla="*/ 675 w 705"/>
                <a:gd name="T65" fmla="*/ 495 h 579"/>
                <a:gd name="T66" fmla="*/ 689 w 705"/>
                <a:gd name="T67" fmla="*/ 489 h 579"/>
                <a:gd name="T68" fmla="*/ 698 w 705"/>
                <a:gd name="T69" fmla="*/ 480 h 579"/>
                <a:gd name="T70" fmla="*/ 704 w 705"/>
                <a:gd name="T71" fmla="*/ 466 h 579"/>
                <a:gd name="T72" fmla="*/ 705 w 705"/>
                <a:gd name="T73" fmla="*/ 38 h 579"/>
                <a:gd name="T74" fmla="*/ 704 w 705"/>
                <a:gd name="T75" fmla="*/ 29 h 579"/>
                <a:gd name="T76" fmla="*/ 698 w 705"/>
                <a:gd name="T77" fmla="*/ 17 h 579"/>
                <a:gd name="T78" fmla="*/ 689 w 705"/>
                <a:gd name="T79" fmla="*/ 6 h 579"/>
                <a:gd name="T80" fmla="*/ 675 w 705"/>
                <a:gd name="T81" fmla="*/ 0 h 579"/>
                <a:gd name="T82" fmla="*/ 667 w 705"/>
                <a:gd name="T83" fmla="*/ 0 h 579"/>
                <a:gd name="T84" fmla="*/ 31 w 705"/>
                <a:gd name="T85" fmla="*/ 464 h 579"/>
                <a:gd name="T86" fmla="*/ 673 w 705"/>
                <a:gd name="T87" fmla="*/ 32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5" h="579">
                  <a:moveTo>
                    <a:pt x="667" y="0"/>
                  </a:moveTo>
                  <a:lnTo>
                    <a:pt x="38" y="0"/>
                  </a:lnTo>
                  <a:lnTo>
                    <a:pt x="38" y="0"/>
                  </a:lnTo>
                  <a:lnTo>
                    <a:pt x="31" y="0"/>
                  </a:lnTo>
                  <a:lnTo>
                    <a:pt x="24" y="3"/>
                  </a:lnTo>
                  <a:lnTo>
                    <a:pt x="17" y="6"/>
                  </a:lnTo>
                  <a:lnTo>
                    <a:pt x="12" y="11"/>
                  </a:lnTo>
                  <a:lnTo>
                    <a:pt x="7" y="17"/>
                  </a:lnTo>
                  <a:lnTo>
                    <a:pt x="3" y="22"/>
                  </a:lnTo>
                  <a:lnTo>
                    <a:pt x="0" y="29"/>
                  </a:lnTo>
                  <a:lnTo>
                    <a:pt x="0" y="38"/>
                  </a:lnTo>
                  <a:lnTo>
                    <a:pt x="0" y="457"/>
                  </a:lnTo>
                  <a:lnTo>
                    <a:pt x="0" y="457"/>
                  </a:lnTo>
                  <a:lnTo>
                    <a:pt x="0" y="466"/>
                  </a:lnTo>
                  <a:lnTo>
                    <a:pt x="3" y="473"/>
                  </a:lnTo>
                  <a:lnTo>
                    <a:pt x="7" y="480"/>
                  </a:lnTo>
                  <a:lnTo>
                    <a:pt x="12" y="485"/>
                  </a:lnTo>
                  <a:lnTo>
                    <a:pt x="17" y="489"/>
                  </a:lnTo>
                  <a:lnTo>
                    <a:pt x="24" y="493"/>
                  </a:lnTo>
                  <a:lnTo>
                    <a:pt x="31" y="495"/>
                  </a:lnTo>
                  <a:lnTo>
                    <a:pt x="38" y="496"/>
                  </a:lnTo>
                  <a:lnTo>
                    <a:pt x="279" y="496"/>
                  </a:lnTo>
                  <a:lnTo>
                    <a:pt x="279" y="522"/>
                  </a:lnTo>
                  <a:lnTo>
                    <a:pt x="226" y="522"/>
                  </a:lnTo>
                  <a:lnTo>
                    <a:pt x="226" y="522"/>
                  </a:lnTo>
                  <a:lnTo>
                    <a:pt x="219" y="524"/>
                  </a:lnTo>
                  <a:lnTo>
                    <a:pt x="215" y="525"/>
                  </a:lnTo>
                  <a:lnTo>
                    <a:pt x="210" y="528"/>
                  </a:lnTo>
                  <a:lnTo>
                    <a:pt x="205" y="531"/>
                  </a:lnTo>
                  <a:lnTo>
                    <a:pt x="203" y="535"/>
                  </a:lnTo>
                  <a:lnTo>
                    <a:pt x="200" y="540"/>
                  </a:lnTo>
                  <a:lnTo>
                    <a:pt x="197" y="546"/>
                  </a:lnTo>
                  <a:lnTo>
                    <a:pt x="197" y="552"/>
                  </a:lnTo>
                  <a:lnTo>
                    <a:pt x="197" y="552"/>
                  </a:lnTo>
                  <a:lnTo>
                    <a:pt x="197" y="557"/>
                  </a:lnTo>
                  <a:lnTo>
                    <a:pt x="200" y="563"/>
                  </a:lnTo>
                  <a:lnTo>
                    <a:pt x="203" y="567"/>
                  </a:lnTo>
                  <a:lnTo>
                    <a:pt x="205" y="571"/>
                  </a:lnTo>
                  <a:lnTo>
                    <a:pt x="210" y="575"/>
                  </a:lnTo>
                  <a:lnTo>
                    <a:pt x="215" y="578"/>
                  </a:lnTo>
                  <a:lnTo>
                    <a:pt x="219" y="579"/>
                  </a:lnTo>
                  <a:lnTo>
                    <a:pt x="226" y="579"/>
                  </a:lnTo>
                  <a:lnTo>
                    <a:pt x="480" y="579"/>
                  </a:lnTo>
                  <a:lnTo>
                    <a:pt x="480" y="579"/>
                  </a:lnTo>
                  <a:lnTo>
                    <a:pt x="485" y="579"/>
                  </a:lnTo>
                  <a:lnTo>
                    <a:pt x="491" y="578"/>
                  </a:lnTo>
                  <a:lnTo>
                    <a:pt x="495" y="575"/>
                  </a:lnTo>
                  <a:lnTo>
                    <a:pt x="499" y="571"/>
                  </a:lnTo>
                  <a:lnTo>
                    <a:pt x="503" y="567"/>
                  </a:lnTo>
                  <a:lnTo>
                    <a:pt x="506" y="563"/>
                  </a:lnTo>
                  <a:lnTo>
                    <a:pt x="507" y="557"/>
                  </a:lnTo>
                  <a:lnTo>
                    <a:pt x="507" y="552"/>
                  </a:lnTo>
                  <a:lnTo>
                    <a:pt x="507" y="552"/>
                  </a:lnTo>
                  <a:lnTo>
                    <a:pt x="507" y="546"/>
                  </a:lnTo>
                  <a:lnTo>
                    <a:pt x="506" y="540"/>
                  </a:lnTo>
                  <a:lnTo>
                    <a:pt x="503" y="535"/>
                  </a:lnTo>
                  <a:lnTo>
                    <a:pt x="499" y="531"/>
                  </a:lnTo>
                  <a:lnTo>
                    <a:pt x="495" y="528"/>
                  </a:lnTo>
                  <a:lnTo>
                    <a:pt x="491" y="525"/>
                  </a:lnTo>
                  <a:lnTo>
                    <a:pt x="485" y="524"/>
                  </a:lnTo>
                  <a:lnTo>
                    <a:pt x="480" y="522"/>
                  </a:lnTo>
                  <a:lnTo>
                    <a:pt x="421" y="522"/>
                  </a:lnTo>
                  <a:lnTo>
                    <a:pt x="421" y="496"/>
                  </a:lnTo>
                  <a:lnTo>
                    <a:pt x="667" y="496"/>
                  </a:lnTo>
                  <a:lnTo>
                    <a:pt x="667" y="496"/>
                  </a:lnTo>
                  <a:lnTo>
                    <a:pt x="675" y="495"/>
                  </a:lnTo>
                  <a:lnTo>
                    <a:pt x="682" y="493"/>
                  </a:lnTo>
                  <a:lnTo>
                    <a:pt x="689" y="489"/>
                  </a:lnTo>
                  <a:lnTo>
                    <a:pt x="694" y="485"/>
                  </a:lnTo>
                  <a:lnTo>
                    <a:pt x="698" y="480"/>
                  </a:lnTo>
                  <a:lnTo>
                    <a:pt x="701" y="473"/>
                  </a:lnTo>
                  <a:lnTo>
                    <a:pt x="704" y="466"/>
                  </a:lnTo>
                  <a:lnTo>
                    <a:pt x="705" y="457"/>
                  </a:lnTo>
                  <a:lnTo>
                    <a:pt x="705" y="38"/>
                  </a:lnTo>
                  <a:lnTo>
                    <a:pt x="705" y="38"/>
                  </a:lnTo>
                  <a:lnTo>
                    <a:pt x="704" y="29"/>
                  </a:lnTo>
                  <a:lnTo>
                    <a:pt x="701" y="22"/>
                  </a:lnTo>
                  <a:lnTo>
                    <a:pt x="698" y="17"/>
                  </a:lnTo>
                  <a:lnTo>
                    <a:pt x="694" y="11"/>
                  </a:lnTo>
                  <a:lnTo>
                    <a:pt x="689" y="6"/>
                  </a:lnTo>
                  <a:lnTo>
                    <a:pt x="682" y="3"/>
                  </a:lnTo>
                  <a:lnTo>
                    <a:pt x="675" y="0"/>
                  </a:lnTo>
                  <a:lnTo>
                    <a:pt x="667" y="0"/>
                  </a:lnTo>
                  <a:lnTo>
                    <a:pt x="667" y="0"/>
                  </a:lnTo>
                  <a:close/>
                  <a:moveTo>
                    <a:pt x="673" y="464"/>
                  </a:moveTo>
                  <a:lnTo>
                    <a:pt x="31" y="464"/>
                  </a:lnTo>
                  <a:lnTo>
                    <a:pt x="31" y="32"/>
                  </a:lnTo>
                  <a:lnTo>
                    <a:pt x="673" y="32"/>
                  </a:lnTo>
                  <a:lnTo>
                    <a:pt x="673" y="464"/>
                  </a:lnTo>
                  <a:close/>
                </a:path>
              </a:pathLst>
            </a:custGeom>
            <a:solidFill>
              <a:srgbClr val="93220B"/>
            </a:solidFill>
            <a:ln>
              <a:solidFill>
                <a:srgbClr val="93220B"/>
              </a:solidFill>
            </a:ln>
            <a:extLst/>
          </p:spPr>
          <p:txBody>
            <a:bodyPr vert="horz" wrap="square" lIns="121920" tIns="60960" rIns="121920" bIns="60960" numCol="1" anchor="t" anchorCtr="0" compatLnSpc="1">
              <a:prstTxWarp prst="textNoShape">
                <a:avLst/>
              </a:prstTxWarp>
            </a:bodyPr>
            <a:lstStyle/>
            <a:p>
              <a:pPr>
                <a:defRPr/>
              </a:pPr>
              <a:endParaRPr lang="en-US" sz="3067" kern="0">
                <a:solidFill>
                  <a:srgbClr val="333333"/>
                </a:solidFill>
                <a:latin typeface="Arial"/>
              </a:endParaRPr>
            </a:p>
          </p:txBody>
        </p:sp>
        <p:sp>
          <p:nvSpPr>
            <p:cNvPr id="68" name="Freeform 62"/>
            <p:cNvSpPr>
              <a:spLocks noChangeAspect="1" noEditPoints="1"/>
            </p:cNvSpPr>
            <p:nvPr/>
          </p:nvSpPr>
          <p:spPr bwMode="auto">
            <a:xfrm>
              <a:off x="6756286" y="5375401"/>
              <a:ext cx="141977" cy="117277"/>
            </a:xfrm>
            <a:custGeom>
              <a:avLst/>
              <a:gdLst>
                <a:gd name="T0" fmla="*/ 38 w 705"/>
                <a:gd name="T1" fmla="*/ 0 h 579"/>
                <a:gd name="T2" fmla="*/ 31 w 705"/>
                <a:gd name="T3" fmla="*/ 0 h 579"/>
                <a:gd name="T4" fmla="*/ 17 w 705"/>
                <a:gd name="T5" fmla="*/ 6 h 579"/>
                <a:gd name="T6" fmla="*/ 7 w 705"/>
                <a:gd name="T7" fmla="*/ 17 h 579"/>
                <a:gd name="T8" fmla="*/ 0 w 705"/>
                <a:gd name="T9" fmla="*/ 29 h 579"/>
                <a:gd name="T10" fmla="*/ 0 w 705"/>
                <a:gd name="T11" fmla="*/ 457 h 579"/>
                <a:gd name="T12" fmla="*/ 0 w 705"/>
                <a:gd name="T13" fmla="*/ 466 h 579"/>
                <a:gd name="T14" fmla="*/ 7 w 705"/>
                <a:gd name="T15" fmla="*/ 480 h 579"/>
                <a:gd name="T16" fmla="*/ 17 w 705"/>
                <a:gd name="T17" fmla="*/ 489 h 579"/>
                <a:gd name="T18" fmla="*/ 31 w 705"/>
                <a:gd name="T19" fmla="*/ 495 h 579"/>
                <a:gd name="T20" fmla="*/ 279 w 705"/>
                <a:gd name="T21" fmla="*/ 496 h 579"/>
                <a:gd name="T22" fmla="*/ 226 w 705"/>
                <a:gd name="T23" fmla="*/ 522 h 579"/>
                <a:gd name="T24" fmla="*/ 219 w 705"/>
                <a:gd name="T25" fmla="*/ 524 h 579"/>
                <a:gd name="T26" fmla="*/ 210 w 705"/>
                <a:gd name="T27" fmla="*/ 528 h 579"/>
                <a:gd name="T28" fmla="*/ 203 w 705"/>
                <a:gd name="T29" fmla="*/ 535 h 579"/>
                <a:gd name="T30" fmla="*/ 197 w 705"/>
                <a:gd name="T31" fmla="*/ 546 h 579"/>
                <a:gd name="T32" fmla="*/ 197 w 705"/>
                <a:gd name="T33" fmla="*/ 552 h 579"/>
                <a:gd name="T34" fmla="*/ 200 w 705"/>
                <a:gd name="T35" fmla="*/ 563 h 579"/>
                <a:gd name="T36" fmla="*/ 205 w 705"/>
                <a:gd name="T37" fmla="*/ 571 h 579"/>
                <a:gd name="T38" fmla="*/ 215 w 705"/>
                <a:gd name="T39" fmla="*/ 578 h 579"/>
                <a:gd name="T40" fmla="*/ 226 w 705"/>
                <a:gd name="T41" fmla="*/ 579 h 579"/>
                <a:gd name="T42" fmla="*/ 480 w 705"/>
                <a:gd name="T43" fmla="*/ 579 h 579"/>
                <a:gd name="T44" fmla="*/ 491 w 705"/>
                <a:gd name="T45" fmla="*/ 578 h 579"/>
                <a:gd name="T46" fmla="*/ 499 w 705"/>
                <a:gd name="T47" fmla="*/ 571 h 579"/>
                <a:gd name="T48" fmla="*/ 506 w 705"/>
                <a:gd name="T49" fmla="*/ 563 h 579"/>
                <a:gd name="T50" fmla="*/ 507 w 705"/>
                <a:gd name="T51" fmla="*/ 552 h 579"/>
                <a:gd name="T52" fmla="*/ 507 w 705"/>
                <a:gd name="T53" fmla="*/ 546 h 579"/>
                <a:gd name="T54" fmla="*/ 503 w 705"/>
                <a:gd name="T55" fmla="*/ 535 h 579"/>
                <a:gd name="T56" fmla="*/ 495 w 705"/>
                <a:gd name="T57" fmla="*/ 528 h 579"/>
                <a:gd name="T58" fmla="*/ 485 w 705"/>
                <a:gd name="T59" fmla="*/ 524 h 579"/>
                <a:gd name="T60" fmla="*/ 421 w 705"/>
                <a:gd name="T61" fmla="*/ 522 h 579"/>
                <a:gd name="T62" fmla="*/ 667 w 705"/>
                <a:gd name="T63" fmla="*/ 496 h 579"/>
                <a:gd name="T64" fmla="*/ 675 w 705"/>
                <a:gd name="T65" fmla="*/ 495 h 579"/>
                <a:gd name="T66" fmla="*/ 689 w 705"/>
                <a:gd name="T67" fmla="*/ 489 h 579"/>
                <a:gd name="T68" fmla="*/ 698 w 705"/>
                <a:gd name="T69" fmla="*/ 480 h 579"/>
                <a:gd name="T70" fmla="*/ 704 w 705"/>
                <a:gd name="T71" fmla="*/ 466 h 579"/>
                <a:gd name="T72" fmla="*/ 705 w 705"/>
                <a:gd name="T73" fmla="*/ 38 h 579"/>
                <a:gd name="T74" fmla="*/ 704 w 705"/>
                <a:gd name="T75" fmla="*/ 29 h 579"/>
                <a:gd name="T76" fmla="*/ 698 w 705"/>
                <a:gd name="T77" fmla="*/ 17 h 579"/>
                <a:gd name="T78" fmla="*/ 689 w 705"/>
                <a:gd name="T79" fmla="*/ 6 h 579"/>
                <a:gd name="T80" fmla="*/ 675 w 705"/>
                <a:gd name="T81" fmla="*/ 0 h 579"/>
                <a:gd name="T82" fmla="*/ 667 w 705"/>
                <a:gd name="T83" fmla="*/ 0 h 579"/>
                <a:gd name="T84" fmla="*/ 31 w 705"/>
                <a:gd name="T85" fmla="*/ 464 h 579"/>
                <a:gd name="T86" fmla="*/ 673 w 705"/>
                <a:gd name="T87" fmla="*/ 32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5" h="579">
                  <a:moveTo>
                    <a:pt x="667" y="0"/>
                  </a:moveTo>
                  <a:lnTo>
                    <a:pt x="38" y="0"/>
                  </a:lnTo>
                  <a:lnTo>
                    <a:pt x="38" y="0"/>
                  </a:lnTo>
                  <a:lnTo>
                    <a:pt x="31" y="0"/>
                  </a:lnTo>
                  <a:lnTo>
                    <a:pt x="24" y="3"/>
                  </a:lnTo>
                  <a:lnTo>
                    <a:pt x="17" y="6"/>
                  </a:lnTo>
                  <a:lnTo>
                    <a:pt x="12" y="11"/>
                  </a:lnTo>
                  <a:lnTo>
                    <a:pt x="7" y="17"/>
                  </a:lnTo>
                  <a:lnTo>
                    <a:pt x="3" y="22"/>
                  </a:lnTo>
                  <a:lnTo>
                    <a:pt x="0" y="29"/>
                  </a:lnTo>
                  <a:lnTo>
                    <a:pt x="0" y="38"/>
                  </a:lnTo>
                  <a:lnTo>
                    <a:pt x="0" y="457"/>
                  </a:lnTo>
                  <a:lnTo>
                    <a:pt x="0" y="457"/>
                  </a:lnTo>
                  <a:lnTo>
                    <a:pt x="0" y="466"/>
                  </a:lnTo>
                  <a:lnTo>
                    <a:pt x="3" y="473"/>
                  </a:lnTo>
                  <a:lnTo>
                    <a:pt x="7" y="480"/>
                  </a:lnTo>
                  <a:lnTo>
                    <a:pt x="12" y="485"/>
                  </a:lnTo>
                  <a:lnTo>
                    <a:pt x="17" y="489"/>
                  </a:lnTo>
                  <a:lnTo>
                    <a:pt x="24" y="493"/>
                  </a:lnTo>
                  <a:lnTo>
                    <a:pt x="31" y="495"/>
                  </a:lnTo>
                  <a:lnTo>
                    <a:pt x="38" y="496"/>
                  </a:lnTo>
                  <a:lnTo>
                    <a:pt x="279" y="496"/>
                  </a:lnTo>
                  <a:lnTo>
                    <a:pt x="279" y="522"/>
                  </a:lnTo>
                  <a:lnTo>
                    <a:pt x="226" y="522"/>
                  </a:lnTo>
                  <a:lnTo>
                    <a:pt x="226" y="522"/>
                  </a:lnTo>
                  <a:lnTo>
                    <a:pt x="219" y="524"/>
                  </a:lnTo>
                  <a:lnTo>
                    <a:pt x="215" y="525"/>
                  </a:lnTo>
                  <a:lnTo>
                    <a:pt x="210" y="528"/>
                  </a:lnTo>
                  <a:lnTo>
                    <a:pt x="205" y="531"/>
                  </a:lnTo>
                  <a:lnTo>
                    <a:pt x="203" y="535"/>
                  </a:lnTo>
                  <a:lnTo>
                    <a:pt x="200" y="540"/>
                  </a:lnTo>
                  <a:lnTo>
                    <a:pt x="197" y="546"/>
                  </a:lnTo>
                  <a:lnTo>
                    <a:pt x="197" y="552"/>
                  </a:lnTo>
                  <a:lnTo>
                    <a:pt x="197" y="552"/>
                  </a:lnTo>
                  <a:lnTo>
                    <a:pt x="197" y="557"/>
                  </a:lnTo>
                  <a:lnTo>
                    <a:pt x="200" y="563"/>
                  </a:lnTo>
                  <a:lnTo>
                    <a:pt x="203" y="567"/>
                  </a:lnTo>
                  <a:lnTo>
                    <a:pt x="205" y="571"/>
                  </a:lnTo>
                  <a:lnTo>
                    <a:pt x="210" y="575"/>
                  </a:lnTo>
                  <a:lnTo>
                    <a:pt x="215" y="578"/>
                  </a:lnTo>
                  <a:lnTo>
                    <a:pt x="219" y="579"/>
                  </a:lnTo>
                  <a:lnTo>
                    <a:pt x="226" y="579"/>
                  </a:lnTo>
                  <a:lnTo>
                    <a:pt x="480" y="579"/>
                  </a:lnTo>
                  <a:lnTo>
                    <a:pt x="480" y="579"/>
                  </a:lnTo>
                  <a:lnTo>
                    <a:pt x="485" y="579"/>
                  </a:lnTo>
                  <a:lnTo>
                    <a:pt x="491" y="578"/>
                  </a:lnTo>
                  <a:lnTo>
                    <a:pt x="495" y="575"/>
                  </a:lnTo>
                  <a:lnTo>
                    <a:pt x="499" y="571"/>
                  </a:lnTo>
                  <a:lnTo>
                    <a:pt x="503" y="567"/>
                  </a:lnTo>
                  <a:lnTo>
                    <a:pt x="506" y="563"/>
                  </a:lnTo>
                  <a:lnTo>
                    <a:pt x="507" y="557"/>
                  </a:lnTo>
                  <a:lnTo>
                    <a:pt x="507" y="552"/>
                  </a:lnTo>
                  <a:lnTo>
                    <a:pt x="507" y="552"/>
                  </a:lnTo>
                  <a:lnTo>
                    <a:pt x="507" y="546"/>
                  </a:lnTo>
                  <a:lnTo>
                    <a:pt x="506" y="540"/>
                  </a:lnTo>
                  <a:lnTo>
                    <a:pt x="503" y="535"/>
                  </a:lnTo>
                  <a:lnTo>
                    <a:pt x="499" y="531"/>
                  </a:lnTo>
                  <a:lnTo>
                    <a:pt x="495" y="528"/>
                  </a:lnTo>
                  <a:lnTo>
                    <a:pt x="491" y="525"/>
                  </a:lnTo>
                  <a:lnTo>
                    <a:pt x="485" y="524"/>
                  </a:lnTo>
                  <a:lnTo>
                    <a:pt x="480" y="522"/>
                  </a:lnTo>
                  <a:lnTo>
                    <a:pt x="421" y="522"/>
                  </a:lnTo>
                  <a:lnTo>
                    <a:pt x="421" y="496"/>
                  </a:lnTo>
                  <a:lnTo>
                    <a:pt x="667" y="496"/>
                  </a:lnTo>
                  <a:lnTo>
                    <a:pt x="667" y="496"/>
                  </a:lnTo>
                  <a:lnTo>
                    <a:pt x="675" y="495"/>
                  </a:lnTo>
                  <a:lnTo>
                    <a:pt x="682" y="493"/>
                  </a:lnTo>
                  <a:lnTo>
                    <a:pt x="689" y="489"/>
                  </a:lnTo>
                  <a:lnTo>
                    <a:pt x="694" y="485"/>
                  </a:lnTo>
                  <a:lnTo>
                    <a:pt x="698" y="480"/>
                  </a:lnTo>
                  <a:lnTo>
                    <a:pt x="701" y="473"/>
                  </a:lnTo>
                  <a:lnTo>
                    <a:pt x="704" y="466"/>
                  </a:lnTo>
                  <a:lnTo>
                    <a:pt x="705" y="457"/>
                  </a:lnTo>
                  <a:lnTo>
                    <a:pt x="705" y="38"/>
                  </a:lnTo>
                  <a:lnTo>
                    <a:pt x="705" y="38"/>
                  </a:lnTo>
                  <a:lnTo>
                    <a:pt x="704" y="29"/>
                  </a:lnTo>
                  <a:lnTo>
                    <a:pt x="701" y="22"/>
                  </a:lnTo>
                  <a:lnTo>
                    <a:pt x="698" y="17"/>
                  </a:lnTo>
                  <a:lnTo>
                    <a:pt x="694" y="11"/>
                  </a:lnTo>
                  <a:lnTo>
                    <a:pt x="689" y="6"/>
                  </a:lnTo>
                  <a:lnTo>
                    <a:pt x="682" y="3"/>
                  </a:lnTo>
                  <a:lnTo>
                    <a:pt x="675" y="0"/>
                  </a:lnTo>
                  <a:lnTo>
                    <a:pt x="667" y="0"/>
                  </a:lnTo>
                  <a:lnTo>
                    <a:pt x="667" y="0"/>
                  </a:lnTo>
                  <a:close/>
                  <a:moveTo>
                    <a:pt x="673" y="464"/>
                  </a:moveTo>
                  <a:lnTo>
                    <a:pt x="31" y="464"/>
                  </a:lnTo>
                  <a:lnTo>
                    <a:pt x="31" y="32"/>
                  </a:lnTo>
                  <a:lnTo>
                    <a:pt x="673" y="32"/>
                  </a:lnTo>
                  <a:lnTo>
                    <a:pt x="673" y="464"/>
                  </a:lnTo>
                  <a:close/>
                </a:path>
              </a:pathLst>
            </a:custGeom>
            <a:solidFill>
              <a:srgbClr val="93220B"/>
            </a:solidFill>
            <a:ln>
              <a:solidFill>
                <a:srgbClr val="93220B"/>
              </a:solidFill>
            </a:ln>
            <a:extLst/>
          </p:spPr>
          <p:txBody>
            <a:bodyPr vert="horz" wrap="square" lIns="121920" tIns="60960" rIns="121920" bIns="60960" numCol="1" anchor="t" anchorCtr="0" compatLnSpc="1">
              <a:prstTxWarp prst="textNoShape">
                <a:avLst/>
              </a:prstTxWarp>
            </a:bodyPr>
            <a:lstStyle/>
            <a:p>
              <a:pPr>
                <a:defRPr/>
              </a:pPr>
              <a:endParaRPr lang="en-US" sz="3067" kern="0">
                <a:solidFill>
                  <a:srgbClr val="333333"/>
                </a:solidFill>
                <a:latin typeface="Arial"/>
              </a:endParaRPr>
            </a:p>
          </p:txBody>
        </p:sp>
      </p:grpSp>
      <p:sp>
        <p:nvSpPr>
          <p:cNvPr id="69" name="Rectangle 104"/>
          <p:cNvSpPr>
            <a:spLocks noChangeArrowheads="1"/>
          </p:cNvSpPr>
          <p:nvPr/>
        </p:nvSpPr>
        <p:spPr bwMode="auto">
          <a:xfrm>
            <a:off x="1443289" y="4209712"/>
            <a:ext cx="457623" cy="358563"/>
          </a:xfrm>
          <a:prstGeom prst="rect">
            <a:avLst/>
          </a:prstGeom>
          <a:noFill/>
          <a:ln w="19050">
            <a:noFill/>
            <a:miter lim="800000"/>
            <a:headEnd/>
            <a:tailEnd/>
          </a:ln>
        </p:spPr>
        <p:txBody>
          <a:bodyPr lIns="0" tIns="0" rIns="0" bIns="0" anchor="ctr"/>
          <a:lstStyle/>
          <a:p>
            <a:pPr algn="ctr" defTabSz="1219170">
              <a:spcAft>
                <a:spcPts val="1333"/>
              </a:spcAft>
              <a:defRPr/>
            </a:pPr>
            <a:r>
              <a:rPr lang="en-US" sz="1333" kern="0" dirty="0">
                <a:solidFill>
                  <a:srgbClr val="807F83"/>
                </a:solidFill>
                <a:latin typeface="+mj-lt"/>
                <a:cs typeface="Arial" pitchFamily="34" charset="0"/>
              </a:rPr>
              <a:t>R</a:t>
            </a:r>
            <a:r>
              <a:rPr lang="en-US" sz="1333" kern="0" dirty="0">
                <a:solidFill>
                  <a:srgbClr val="807F83"/>
                </a:solidFill>
                <a:latin typeface="+mj-lt"/>
                <a:cs typeface="Arial" pitchFamily="34" charset="0"/>
              </a:rPr>
              <a:t>1</a:t>
            </a:r>
            <a:endParaRPr lang="en-US" sz="1333" kern="0" dirty="0">
              <a:solidFill>
                <a:srgbClr val="807F83"/>
              </a:solidFill>
              <a:latin typeface="+mj-lt"/>
              <a:cs typeface="Arial" pitchFamily="34" charset="0"/>
            </a:endParaRPr>
          </a:p>
        </p:txBody>
      </p:sp>
      <p:sp>
        <p:nvSpPr>
          <p:cNvPr id="70" name="Rectangle 104"/>
          <p:cNvSpPr>
            <a:spLocks noChangeArrowheads="1"/>
          </p:cNvSpPr>
          <p:nvPr/>
        </p:nvSpPr>
        <p:spPr bwMode="auto">
          <a:xfrm>
            <a:off x="2244810" y="4195117"/>
            <a:ext cx="457623" cy="358563"/>
          </a:xfrm>
          <a:prstGeom prst="rect">
            <a:avLst/>
          </a:prstGeom>
          <a:noFill/>
          <a:ln w="19050">
            <a:noFill/>
            <a:miter lim="800000"/>
            <a:headEnd/>
            <a:tailEnd/>
          </a:ln>
        </p:spPr>
        <p:txBody>
          <a:bodyPr lIns="0" tIns="0" rIns="0" bIns="0" anchor="ctr"/>
          <a:lstStyle/>
          <a:p>
            <a:pPr algn="ctr" defTabSz="1219170">
              <a:spcAft>
                <a:spcPts val="1333"/>
              </a:spcAft>
              <a:defRPr/>
            </a:pPr>
            <a:r>
              <a:rPr lang="en-US" sz="1333" kern="0" dirty="0">
                <a:solidFill>
                  <a:srgbClr val="807F83"/>
                </a:solidFill>
                <a:latin typeface="+mj-lt"/>
                <a:cs typeface="Arial" pitchFamily="34" charset="0"/>
              </a:rPr>
              <a:t>R</a:t>
            </a:r>
            <a:r>
              <a:rPr lang="en-US" sz="1333" kern="0" dirty="0">
                <a:solidFill>
                  <a:srgbClr val="807F83"/>
                </a:solidFill>
                <a:latin typeface="+mj-lt"/>
                <a:cs typeface="Arial" pitchFamily="34" charset="0"/>
              </a:rPr>
              <a:t>2</a:t>
            </a:r>
            <a:endParaRPr lang="en-US" sz="1333" kern="0" dirty="0">
              <a:solidFill>
                <a:srgbClr val="807F83"/>
              </a:solidFill>
              <a:latin typeface="+mj-lt"/>
              <a:cs typeface="Arial" pitchFamily="34" charset="0"/>
            </a:endParaRPr>
          </a:p>
        </p:txBody>
      </p:sp>
      <p:grpSp>
        <p:nvGrpSpPr>
          <p:cNvPr id="80" name="Group 79"/>
          <p:cNvGrpSpPr/>
          <p:nvPr/>
        </p:nvGrpSpPr>
        <p:grpSpPr>
          <a:xfrm>
            <a:off x="4926804" y="4035965"/>
            <a:ext cx="723809" cy="654865"/>
            <a:chOff x="6069318" y="3582476"/>
            <a:chExt cx="547381" cy="481446"/>
          </a:xfrm>
        </p:grpSpPr>
        <p:sp>
          <p:nvSpPr>
            <p:cNvPr id="81" name="Rectangle 80"/>
            <p:cNvSpPr/>
            <p:nvPr/>
          </p:nvSpPr>
          <p:spPr>
            <a:xfrm>
              <a:off x="6069318" y="3582476"/>
              <a:ext cx="547381" cy="481446"/>
            </a:xfrm>
            <a:prstGeom prst="rect">
              <a:avLst/>
            </a:prstGeom>
            <a:solidFill>
              <a:schemeClr val="accent1">
                <a:lumMod val="75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67"/>
            </a:p>
          </p:txBody>
        </p:sp>
        <p:pic>
          <p:nvPicPr>
            <p:cNvPr id="82" name="Picture 81" descr="Firewall.png"/>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132963" y="3675541"/>
              <a:ext cx="415176" cy="2860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86" name="Oval 85"/>
          <p:cNvSpPr/>
          <p:nvPr/>
        </p:nvSpPr>
        <p:spPr>
          <a:xfrm>
            <a:off x="4989283" y="4619547"/>
            <a:ext cx="166319" cy="151176"/>
          </a:xfrm>
          <a:prstGeom prst="ellipse">
            <a:avLst/>
          </a:prstGeom>
          <a:solidFill>
            <a:srgbClr val="93220B"/>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nchorCtr="0"/>
          <a:lstStyle/>
          <a:p>
            <a:pPr algn="ctr">
              <a:spcAft>
                <a:spcPts val="800"/>
              </a:spcAft>
            </a:pPr>
            <a:endParaRPr lang="en-US" sz="1333"/>
          </a:p>
        </p:txBody>
      </p:sp>
      <p:sp>
        <p:nvSpPr>
          <p:cNvPr id="87" name="Oval 86"/>
          <p:cNvSpPr/>
          <p:nvPr/>
        </p:nvSpPr>
        <p:spPr>
          <a:xfrm>
            <a:off x="5406610" y="4626221"/>
            <a:ext cx="166319" cy="15117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nchorCtr="0"/>
          <a:lstStyle/>
          <a:p>
            <a:pPr algn="ctr">
              <a:spcAft>
                <a:spcPts val="800"/>
              </a:spcAft>
            </a:pPr>
            <a:endParaRPr lang="en-US" sz="1333"/>
          </a:p>
        </p:txBody>
      </p:sp>
      <p:pic>
        <p:nvPicPr>
          <p:cNvPr id="90" name="Picture 89" descr="Generic Router 2.png"/>
          <p:cNvPicPr>
            <a:picLocks noChangeAspect="1"/>
          </p:cNvPicPr>
          <p:nvPr/>
        </p:nvPicPr>
        <p:blipFill>
          <a:blip r:embed="rId5" cstate="print">
            <a:duotone>
              <a:schemeClr val="accent1">
                <a:shade val="45000"/>
                <a:satMod val="135000"/>
              </a:schemeClr>
              <a:prstClr val="white"/>
            </a:duotone>
          </a:blip>
          <a:stretch>
            <a:fillRect/>
          </a:stretch>
        </p:blipFill>
        <p:spPr>
          <a:xfrm>
            <a:off x="1085698" y="5151793"/>
            <a:ext cx="378684" cy="368808"/>
          </a:xfrm>
          <a:prstGeom prst="rect">
            <a:avLst/>
          </a:prstGeom>
        </p:spPr>
      </p:pic>
      <p:pic>
        <p:nvPicPr>
          <p:cNvPr id="91" name="Picture 90" descr="Generic Router 2.png"/>
          <p:cNvPicPr>
            <a:picLocks noChangeAspect="1"/>
          </p:cNvPicPr>
          <p:nvPr/>
        </p:nvPicPr>
        <p:blipFill>
          <a:blip r:embed="rId5" cstate="print">
            <a:duotone>
              <a:schemeClr val="accent1">
                <a:shade val="45000"/>
                <a:satMod val="135000"/>
              </a:schemeClr>
              <a:prstClr val="white"/>
            </a:duotone>
          </a:blip>
          <a:stretch>
            <a:fillRect/>
          </a:stretch>
        </p:blipFill>
        <p:spPr>
          <a:xfrm>
            <a:off x="6126242" y="5161035"/>
            <a:ext cx="378684" cy="368808"/>
          </a:xfrm>
          <a:prstGeom prst="rect">
            <a:avLst/>
          </a:prstGeom>
        </p:spPr>
      </p:pic>
      <p:pic>
        <p:nvPicPr>
          <p:cNvPr id="92" name="Picture 91" descr="Generic Router 2.png"/>
          <p:cNvPicPr>
            <a:picLocks noChangeAspect="1"/>
          </p:cNvPicPr>
          <p:nvPr/>
        </p:nvPicPr>
        <p:blipFill>
          <a:blip r:embed="rId5" cstate="print">
            <a:duotone>
              <a:schemeClr val="accent1">
                <a:shade val="45000"/>
                <a:satMod val="135000"/>
              </a:schemeClr>
              <a:prstClr val="white"/>
            </a:duotone>
          </a:blip>
          <a:stretch>
            <a:fillRect/>
          </a:stretch>
        </p:blipFill>
        <p:spPr>
          <a:xfrm>
            <a:off x="13465766" y="5162157"/>
            <a:ext cx="378684" cy="368808"/>
          </a:xfrm>
          <a:prstGeom prst="rect">
            <a:avLst/>
          </a:prstGeom>
        </p:spPr>
      </p:pic>
      <p:sp>
        <p:nvSpPr>
          <p:cNvPr id="94" name="TextBox 93"/>
          <p:cNvSpPr txBox="1"/>
          <p:nvPr/>
        </p:nvSpPr>
        <p:spPr bwMode="auto">
          <a:xfrm>
            <a:off x="5562003" y="4574197"/>
            <a:ext cx="432399" cy="406400"/>
          </a:xfrm>
          <a:prstGeom prst="rect">
            <a:avLst/>
          </a:prstGeom>
          <a:noFill/>
          <a:ln>
            <a:noFill/>
          </a:ln>
        </p:spPr>
        <p:txBody>
          <a:bodyPr wrap="square" lIns="0" rIns="0">
            <a:noAutofit/>
          </a:bodyPr>
          <a:lstStyle/>
          <a:p>
            <a:pPr algn="ctr">
              <a:defRPr/>
            </a:pPr>
            <a:r>
              <a:rPr lang="en-US" sz="1333" kern="0" dirty="0">
                <a:solidFill>
                  <a:schemeClr val="accent3"/>
                </a:solidFill>
                <a:latin typeface="Arial"/>
              </a:rPr>
              <a:t>L4</a:t>
            </a:r>
            <a:endParaRPr lang="en-US" sz="1333" kern="0" dirty="0">
              <a:solidFill>
                <a:schemeClr val="accent3"/>
              </a:solidFill>
              <a:latin typeface="Arial"/>
            </a:endParaRPr>
          </a:p>
        </p:txBody>
      </p:sp>
      <p:sp>
        <p:nvSpPr>
          <p:cNvPr id="97" name="TextBox 96"/>
          <p:cNvSpPr txBox="1"/>
          <p:nvPr/>
        </p:nvSpPr>
        <p:spPr bwMode="auto">
          <a:xfrm>
            <a:off x="3112112" y="5102187"/>
            <a:ext cx="675701" cy="406400"/>
          </a:xfrm>
          <a:prstGeom prst="rect">
            <a:avLst/>
          </a:prstGeom>
          <a:noFill/>
          <a:ln>
            <a:noFill/>
          </a:ln>
        </p:spPr>
        <p:txBody>
          <a:bodyPr wrap="square" lIns="0" rIns="0">
            <a:noAutofit/>
          </a:bodyPr>
          <a:lstStyle/>
          <a:p>
            <a:pPr>
              <a:defRPr/>
            </a:pPr>
            <a:r>
              <a:rPr lang="en-US" sz="1067" kern="0" dirty="0">
                <a:latin typeface="Arial"/>
              </a:rPr>
              <a:t>Srvr IP = S1</a:t>
            </a:r>
            <a:endParaRPr lang="en-US" sz="1067" kern="0" dirty="0">
              <a:latin typeface="Arial"/>
            </a:endParaRPr>
          </a:p>
        </p:txBody>
      </p:sp>
      <p:sp>
        <p:nvSpPr>
          <p:cNvPr id="98" name="TextBox 97"/>
          <p:cNvSpPr txBox="1"/>
          <p:nvPr/>
        </p:nvSpPr>
        <p:spPr bwMode="auto">
          <a:xfrm>
            <a:off x="6571427" y="5057876"/>
            <a:ext cx="859972" cy="406400"/>
          </a:xfrm>
          <a:prstGeom prst="rect">
            <a:avLst/>
          </a:prstGeom>
          <a:noFill/>
          <a:ln>
            <a:noFill/>
          </a:ln>
        </p:spPr>
        <p:txBody>
          <a:bodyPr wrap="square" lIns="0" rIns="0">
            <a:noAutofit/>
          </a:bodyPr>
          <a:lstStyle/>
          <a:p>
            <a:pPr>
              <a:defRPr/>
            </a:pPr>
            <a:r>
              <a:rPr lang="en-US" sz="1067" kern="0" dirty="0">
                <a:latin typeface="Arial"/>
              </a:rPr>
              <a:t>Server IP = S2</a:t>
            </a:r>
            <a:endParaRPr lang="en-US" sz="1067" kern="0" dirty="0">
              <a:latin typeface="Arial"/>
            </a:endParaRPr>
          </a:p>
        </p:txBody>
      </p:sp>
      <p:sp>
        <p:nvSpPr>
          <p:cNvPr id="99" name="TextBox 98"/>
          <p:cNvSpPr txBox="1"/>
          <p:nvPr/>
        </p:nvSpPr>
        <p:spPr bwMode="auto">
          <a:xfrm>
            <a:off x="13948395" y="5101607"/>
            <a:ext cx="609600" cy="406400"/>
          </a:xfrm>
          <a:prstGeom prst="rect">
            <a:avLst/>
          </a:prstGeom>
          <a:noFill/>
          <a:ln>
            <a:noFill/>
          </a:ln>
        </p:spPr>
        <p:txBody>
          <a:bodyPr wrap="square" lIns="0" rIns="0">
            <a:noAutofit/>
          </a:bodyPr>
          <a:lstStyle/>
          <a:p>
            <a:pPr>
              <a:defRPr/>
            </a:pPr>
            <a:r>
              <a:rPr lang="en-US" sz="1067" kern="0" dirty="0">
                <a:latin typeface="Arial"/>
              </a:rPr>
              <a:t>Srvr IP = S4</a:t>
            </a:r>
            <a:endParaRPr lang="en-US" sz="1067" kern="0" dirty="0">
              <a:latin typeface="Arial"/>
            </a:endParaRPr>
          </a:p>
        </p:txBody>
      </p:sp>
      <p:pic>
        <p:nvPicPr>
          <p:cNvPr id="103" name="Picture 102" descr="Rack Server.png"/>
          <p:cNvPicPr>
            <a:picLocks noChangeAspect="1"/>
          </p:cNvPicPr>
          <p:nvPr/>
        </p:nvPicPr>
        <p:blipFill>
          <a:blip r:embed="rId4" cstate="print"/>
          <a:stretch>
            <a:fillRect/>
          </a:stretch>
        </p:blipFill>
        <p:spPr>
          <a:xfrm>
            <a:off x="8353228" y="5083810"/>
            <a:ext cx="2258800" cy="520765"/>
          </a:xfrm>
          <a:prstGeom prst="rect">
            <a:avLst/>
          </a:prstGeom>
        </p:spPr>
      </p:pic>
      <p:grpSp>
        <p:nvGrpSpPr>
          <p:cNvPr id="107" name="Group 106"/>
          <p:cNvGrpSpPr/>
          <p:nvPr/>
        </p:nvGrpSpPr>
        <p:grpSpPr>
          <a:xfrm>
            <a:off x="9091277" y="4035965"/>
            <a:ext cx="723809" cy="667460"/>
            <a:chOff x="2108630" y="2238094"/>
            <a:chExt cx="547381" cy="481446"/>
          </a:xfrm>
        </p:grpSpPr>
        <p:sp>
          <p:nvSpPr>
            <p:cNvPr id="108" name="Rectangle 107"/>
            <p:cNvSpPr/>
            <p:nvPr/>
          </p:nvSpPr>
          <p:spPr>
            <a:xfrm>
              <a:off x="2108630" y="2238094"/>
              <a:ext cx="547381" cy="481446"/>
            </a:xfrm>
            <a:prstGeom prst="rect">
              <a:avLst/>
            </a:prstGeom>
            <a:solidFill>
              <a:schemeClr val="accent1">
                <a:lumMod val="75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67"/>
            </a:p>
          </p:txBody>
        </p:sp>
        <p:pic>
          <p:nvPicPr>
            <p:cNvPr id="109" name="Picture 108" descr="Deep Inspection 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3672" y="2296616"/>
              <a:ext cx="423508" cy="36255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grpSp>
      <p:sp>
        <p:nvSpPr>
          <p:cNvPr id="112" name="Oval 111"/>
          <p:cNvSpPr/>
          <p:nvPr/>
        </p:nvSpPr>
        <p:spPr>
          <a:xfrm>
            <a:off x="9153758" y="4653847"/>
            <a:ext cx="166319" cy="15117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nchorCtr="0"/>
          <a:lstStyle/>
          <a:p>
            <a:pPr algn="ctr">
              <a:spcAft>
                <a:spcPts val="800"/>
              </a:spcAft>
            </a:pPr>
            <a:endParaRPr lang="en-US" sz="1333"/>
          </a:p>
        </p:txBody>
      </p:sp>
      <p:sp>
        <p:nvSpPr>
          <p:cNvPr id="113" name="Oval 112"/>
          <p:cNvSpPr/>
          <p:nvPr/>
        </p:nvSpPr>
        <p:spPr>
          <a:xfrm>
            <a:off x="9620637" y="4638729"/>
            <a:ext cx="166319" cy="151176"/>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nchorCtr="0"/>
          <a:lstStyle/>
          <a:p>
            <a:pPr algn="ctr">
              <a:spcAft>
                <a:spcPts val="800"/>
              </a:spcAft>
            </a:pPr>
            <a:endParaRPr lang="en-US" sz="1333"/>
          </a:p>
        </p:txBody>
      </p:sp>
      <p:pic>
        <p:nvPicPr>
          <p:cNvPr id="114" name="Picture 113" descr="Generic Router 2.png"/>
          <p:cNvPicPr>
            <a:picLocks noChangeAspect="1"/>
          </p:cNvPicPr>
          <p:nvPr/>
        </p:nvPicPr>
        <p:blipFill>
          <a:blip r:embed="rId5" cstate="print">
            <a:duotone>
              <a:schemeClr val="accent1">
                <a:shade val="45000"/>
                <a:satMod val="135000"/>
              </a:schemeClr>
              <a:prstClr val="white"/>
            </a:duotone>
          </a:blip>
          <a:stretch>
            <a:fillRect/>
          </a:stretch>
        </p:blipFill>
        <p:spPr>
          <a:xfrm>
            <a:off x="10363202" y="5130800"/>
            <a:ext cx="378684" cy="368808"/>
          </a:xfrm>
          <a:prstGeom prst="rect">
            <a:avLst/>
          </a:prstGeom>
        </p:spPr>
      </p:pic>
      <p:sp>
        <p:nvSpPr>
          <p:cNvPr id="116" name="TextBox 115"/>
          <p:cNvSpPr txBox="1"/>
          <p:nvPr/>
        </p:nvSpPr>
        <p:spPr bwMode="auto">
          <a:xfrm>
            <a:off x="8740718" y="4615329"/>
            <a:ext cx="432399" cy="406400"/>
          </a:xfrm>
          <a:prstGeom prst="rect">
            <a:avLst/>
          </a:prstGeom>
          <a:noFill/>
          <a:ln>
            <a:noFill/>
          </a:ln>
        </p:spPr>
        <p:txBody>
          <a:bodyPr wrap="square" lIns="0" rIns="0">
            <a:noAutofit/>
          </a:bodyPr>
          <a:lstStyle/>
          <a:p>
            <a:pPr algn="ctr">
              <a:defRPr/>
            </a:pPr>
            <a:r>
              <a:rPr lang="en-US" sz="1333" kern="0" dirty="0">
                <a:solidFill>
                  <a:schemeClr val="accent3"/>
                </a:solidFill>
                <a:latin typeface="Arial"/>
              </a:rPr>
              <a:t>L5</a:t>
            </a:r>
            <a:endParaRPr lang="en-US" sz="1333" kern="0" dirty="0">
              <a:solidFill>
                <a:schemeClr val="accent3"/>
              </a:solidFill>
              <a:latin typeface="Arial"/>
            </a:endParaRPr>
          </a:p>
        </p:txBody>
      </p:sp>
      <p:sp>
        <p:nvSpPr>
          <p:cNvPr id="117" name="TextBox 116"/>
          <p:cNvSpPr txBox="1"/>
          <p:nvPr/>
        </p:nvSpPr>
        <p:spPr bwMode="auto">
          <a:xfrm>
            <a:off x="9786957" y="4600211"/>
            <a:ext cx="432399" cy="406400"/>
          </a:xfrm>
          <a:prstGeom prst="rect">
            <a:avLst/>
          </a:prstGeom>
          <a:noFill/>
          <a:ln>
            <a:noFill/>
          </a:ln>
        </p:spPr>
        <p:txBody>
          <a:bodyPr wrap="square" lIns="0" rIns="0">
            <a:noAutofit/>
          </a:bodyPr>
          <a:lstStyle/>
          <a:p>
            <a:pPr algn="ctr">
              <a:defRPr/>
            </a:pPr>
            <a:r>
              <a:rPr lang="en-US" sz="1333" kern="0" dirty="0">
                <a:solidFill>
                  <a:schemeClr val="accent4"/>
                </a:solidFill>
                <a:latin typeface="Arial"/>
              </a:rPr>
              <a:t>L6</a:t>
            </a:r>
            <a:endParaRPr lang="en-US" sz="1333" kern="0" dirty="0">
              <a:solidFill>
                <a:schemeClr val="accent4"/>
              </a:solidFill>
              <a:latin typeface="Arial"/>
            </a:endParaRPr>
          </a:p>
        </p:txBody>
      </p:sp>
      <p:sp>
        <p:nvSpPr>
          <p:cNvPr id="118" name="TextBox 117"/>
          <p:cNvSpPr txBox="1"/>
          <p:nvPr/>
        </p:nvSpPr>
        <p:spPr bwMode="auto">
          <a:xfrm>
            <a:off x="7721601" y="5126519"/>
            <a:ext cx="607449" cy="406400"/>
          </a:xfrm>
          <a:prstGeom prst="rect">
            <a:avLst/>
          </a:prstGeom>
          <a:noFill/>
          <a:ln>
            <a:noFill/>
          </a:ln>
        </p:spPr>
        <p:txBody>
          <a:bodyPr wrap="square" lIns="0" rIns="0">
            <a:noAutofit/>
          </a:bodyPr>
          <a:lstStyle/>
          <a:p>
            <a:pPr algn="r">
              <a:defRPr/>
            </a:pPr>
            <a:r>
              <a:rPr lang="en-US" sz="1067" kern="0" dirty="0">
                <a:latin typeface="Arial"/>
              </a:rPr>
              <a:t>Srvr IP = S3</a:t>
            </a:r>
            <a:endParaRPr lang="en-US" sz="1067" kern="0" dirty="0">
              <a:latin typeface="Arial"/>
            </a:endParaRPr>
          </a:p>
        </p:txBody>
      </p:sp>
      <p:cxnSp>
        <p:nvCxnSpPr>
          <p:cNvPr id="122" name="Straight Connector 121"/>
          <p:cNvCxnSpPr>
            <a:stCxn id="86" idx="4"/>
            <a:endCxn id="123" idx="0"/>
          </p:cNvCxnSpPr>
          <p:nvPr/>
        </p:nvCxnSpPr>
        <p:spPr>
          <a:xfrm flipH="1">
            <a:off x="4618572" y="4770724"/>
            <a:ext cx="453873" cy="38284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pic>
        <p:nvPicPr>
          <p:cNvPr id="123" name="Picture 122" descr="Authentication Code.png"/>
          <p:cNvPicPr>
            <a:picLocks noChangeAspect="1"/>
          </p:cNvPicPr>
          <p:nvPr/>
        </p:nvPicPr>
        <p:blipFill>
          <a:blip r:embed="rId6" cstate="print"/>
          <a:stretch>
            <a:fillRect/>
          </a:stretch>
        </p:blipFill>
        <p:spPr>
          <a:xfrm>
            <a:off x="4470402" y="5153563"/>
            <a:ext cx="296337" cy="382008"/>
          </a:xfrm>
          <a:prstGeom prst="rect">
            <a:avLst/>
          </a:prstGeom>
        </p:spPr>
      </p:pic>
      <p:cxnSp>
        <p:nvCxnSpPr>
          <p:cNvPr id="125" name="Straight Connector 124"/>
          <p:cNvCxnSpPr>
            <a:stCxn id="87" idx="4"/>
            <a:endCxn id="124" idx="0"/>
          </p:cNvCxnSpPr>
          <p:nvPr/>
        </p:nvCxnSpPr>
        <p:spPr>
          <a:xfrm>
            <a:off x="5489769" y="4777398"/>
            <a:ext cx="449600" cy="379037"/>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pic>
        <p:nvPicPr>
          <p:cNvPr id="124" name="Picture 123" descr="Authentication Code.png"/>
          <p:cNvPicPr>
            <a:picLocks noChangeAspect="1"/>
          </p:cNvPicPr>
          <p:nvPr/>
        </p:nvPicPr>
        <p:blipFill>
          <a:blip r:embed="rId6" cstate="print"/>
          <a:stretch>
            <a:fillRect/>
          </a:stretch>
        </p:blipFill>
        <p:spPr>
          <a:xfrm>
            <a:off x="5791202" y="5156435"/>
            <a:ext cx="296337" cy="382008"/>
          </a:xfrm>
          <a:prstGeom prst="rect">
            <a:avLst/>
          </a:prstGeom>
        </p:spPr>
      </p:pic>
      <p:cxnSp>
        <p:nvCxnSpPr>
          <p:cNvPr id="126" name="Straight Connector 125"/>
          <p:cNvCxnSpPr>
            <a:stCxn id="112" idx="4"/>
            <a:endCxn id="127" idx="0"/>
          </p:cNvCxnSpPr>
          <p:nvPr/>
        </p:nvCxnSpPr>
        <p:spPr>
          <a:xfrm flipH="1">
            <a:off x="8894234" y="4805023"/>
            <a:ext cx="342684" cy="342859"/>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pic>
        <p:nvPicPr>
          <p:cNvPr id="127" name="Picture 126" descr="Authentication Code.png"/>
          <p:cNvPicPr>
            <a:picLocks noChangeAspect="1"/>
          </p:cNvPicPr>
          <p:nvPr/>
        </p:nvPicPr>
        <p:blipFill>
          <a:blip r:embed="rId6" cstate="print"/>
          <a:stretch>
            <a:fillRect/>
          </a:stretch>
        </p:blipFill>
        <p:spPr>
          <a:xfrm>
            <a:off x="8746065" y="5147881"/>
            <a:ext cx="296337" cy="382008"/>
          </a:xfrm>
          <a:prstGeom prst="rect">
            <a:avLst/>
          </a:prstGeom>
        </p:spPr>
      </p:pic>
      <p:cxnSp>
        <p:nvCxnSpPr>
          <p:cNvPr id="128" name="Straight Connector 127"/>
          <p:cNvCxnSpPr>
            <a:stCxn id="113" idx="4"/>
            <a:endCxn id="129" idx="0"/>
          </p:cNvCxnSpPr>
          <p:nvPr/>
        </p:nvCxnSpPr>
        <p:spPr>
          <a:xfrm>
            <a:off x="9703797" y="4789905"/>
            <a:ext cx="401175" cy="357976"/>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pic>
        <p:nvPicPr>
          <p:cNvPr id="129" name="Picture 128" descr="Authentication Code.png"/>
          <p:cNvPicPr>
            <a:picLocks noChangeAspect="1"/>
          </p:cNvPicPr>
          <p:nvPr/>
        </p:nvPicPr>
        <p:blipFill>
          <a:blip r:embed="rId6" cstate="print"/>
          <a:stretch>
            <a:fillRect/>
          </a:stretch>
        </p:blipFill>
        <p:spPr>
          <a:xfrm>
            <a:off x="9956802" y="5147881"/>
            <a:ext cx="296337" cy="382008"/>
          </a:xfrm>
          <a:prstGeom prst="rect">
            <a:avLst/>
          </a:prstGeom>
        </p:spPr>
      </p:pic>
      <p:cxnSp>
        <p:nvCxnSpPr>
          <p:cNvPr id="131" name="Straight Connector 130"/>
          <p:cNvCxnSpPr/>
          <p:nvPr/>
        </p:nvCxnSpPr>
        <p:spPr>
          <a:xfrm>
            <a:off x="304800" y="3302000"/>
            <a:ext cx="14122400" cy="0"/>
          </a:xfrm>
          <a:prstGeom prst="line">
            <a:avLst/>
          </a:prstGeom>
          <a:ln w="3175" cmpd="sng">
            <a:solidFill>
              <a:srgbClr val="333333"/>
            </a:solidFill>
            <a:prstDash val="dot"/>
          </a:ln>
          <a:effectLst/>
        </p:spPr>
        <p:style>
          <a:lnRef idx="2">
            <a:schemeClr val="accent1"/>
          </a:lnRef>
          <a:fillRef idx="0">
            <a:schemeClr val="accent1"/>
          </a:fillRef>
          <a:effectRef idx="1">
            <a:schemeClr val="accent1"/>
          </a:effectRef>
          <a:fontRef idx="minor">
            <a:schemeClr val="tx1"/>
          </a:fontRef>
        </p:style>
      </p:cxnSp>
      <p:pic>
        <p:nvPicPr>
          <p:cNvPr id="133" name="Picture 132" descr="Authentication Code.png"/>
          <p:cNvPicPr>
            <a:picLocks noChangeAspect="1"/>
          </p:cNvPicPr>
          <p:nvPr/>
        </p:nvPicPr>
        <p:blipFill>
          <a:blip r:embed="rId6" cstate="print"/>
          <a:stretch>
            <a:fillRect/>
          </a:stretch>
        </p:blipFill>
        <p:spPr>
          <a:xfrm>
            <a:off x="12708465" y="5153563"/>
            <a:ext cx="296337" cy="382008"/>
          </a:xfrm>
          <a:prstGeom prst="rect">
            <a:avLst/>
          </a:prstGeom>
        </p:spPr>
      </p:pic>
      <p:pic>
        <p:nvPicPr>
          <p:cNvPr id="134" name="Picture 133" descr="Authentication Code.png"/>
          <p:cNvPicPr>
            <a:picLocks noChangeAspect="1"/>
          </p:cNvPicPr>
          <p:nvPr/>
        </p:nvPicPr>
        <p:blipFill>
          <a:blip r:embed="rId6" cstate="print"/>
          <a:stretch>
            <a:fillRect/>
          </a:stretch>
        </p:blipFill>
        <p:spPr>
          <a:xfrm>
            <a:off x="1901790" y="5153563"/>
            <a:ext cx="296337" cy="382008"/>
          </a:xfrm>
          <a:prstGeom prst="rect">
            <a:avLst/>
          </a:prstGeom>
        </p:spPr>
      </p:pic>
      <p:sp>
        <p:nvSpPr>
          <p:cNvPr id="138" name="TextBox 137"/>
          <p:cNvSpPr txBox="1"/>
          <p:nvPr/>
        </p:nvSpPr>
        <p:spPr bwMode="auto">
          <a:xfrm>
            <a:off x="711200" y="3330032"/>
            <a:ext cx="2438400" cy="363771"/>
          </a:xfrm>
          <a:prstGeom prst="rect">
            <a:avLst/>
          </a:prstGeom>
          <a:noFill/>
          <a:ln>
            <a:noFill/>
          </a:ln>
        </p:spPr>
        <p:txBody>
          <a:bodyPr wrap="square" lIns="0" rIns="0">
            <a:noAutofit/>
          </a:bodyPr>
          <a:lstStyle/>
          <a:p>
            <a:pPr algn="r">
              <a:defRPr/>
            </a:pPr>
            <a:r>
              <a:rPr lang="en-US" sz="1200" i="1" kern="0" dirty="0">
                <a:solidFill>
                  <a:schemeClr val="bg1">
                    <a:lumMod val="50000"/>
                  </a:schemeClr>
                </a:solidFill>
                <a:latin typeface="Arial"/>
              </a:rPr>
              <a:t>Locally significant MPLS Labels</a:t>
            </a:r>
            <a:endParaRPr lang="en-US" sz="1200" i="1" kern="0" dirty="0">
              <a:solidFill>
                <a:schemeClr val="bg1">
                  <a:lumMod val="50000"/>
                </a:schemeClr>
              </a:solidFill>
              <a:latin typeface="Arial"/>
            </a:endParaRPr>
          </a:p>
        </p:txBody>
      </p:sp>
      <p:sp>
        <p:nvSpPr>
          <p:cNvPr id="3" name="TextBox 2"/>
          <p:cNvSpPr txBox="1"/>
          <p:nvPr/>
        </p:nvSpPr>
        <p:spPr>
          <a:xfrm>
            <a:off x="9448800" y="1269999"/>
            <a:ext cx="4978400" cy="2369880"/>
          </a:xfrm>
          <a:prstGeom prst="rect">
            <a:avLst/>
          </a:prstGeom>
          <a:solidFill>
            <a:schemeClr val="bg1"/>
          </a:solidFill>
          <a:ln>
            <a:solidFill>
              <a:srgbClr val="0067AC"/>
            </a:solidFill>
          </a:ln>
        </p:spPr>
        <p:txBody>
          <a:bodyPr wrap="square">
            <a:spAutoFit/>
          </a:bodyPr>
          <a:lstStyle/>
          <a:p>
            <a:pPr marL="228594" indent="-228594">
              <a:spcAft>
                <a:spcPts val="800"/>
              </a:spcAft>
              <a:buFont typeface="Wingdings" panose="05000000000000000000" pitchFamily="2" charset="2"/>
              <a:buChar char="§"/>
              <a:defRPr/>
            </a:pPr>
            <a:r>
              <a:rPr lang="en-US" sz="1600" b="1" i="1" dirty="0">
                <a:solidFill>
                  <a:schemeClr val="accent5">
                    <a:lumMod val="75000"/>
                  </a:schemeClr>
                </a:solidFill>
                <a:latin typeface="Arial" panose="020B0604020202020204" pitchFamily="34" charset="0"/>
                <a:ea typeface="MS PGothic" panose="020B0600070205080204" pitchFamily="34" charset="-128"/>
              </a:rPr>
              <a:t>Seamless insertion of Juniper &amp; unmodified 3</a:t>
            </a:r>
            <a:r>
              <a:rPr lang="en-US" sz="1600" b="1" i="1" baseline="30000" dirty="0">
                <a:solidFill>
                  <a:schemeClr val="accent5">
                    <a:lumMod val="75000"/>
                  </a:schemeClr>
                </a:solidFill>
                <a:latin typeface="Arial" panose="020B0604020202020204" pitchFamily="34" charset="0"/>
                <a:ea typeface="MS PGothic" panose="020B0600070205080204" pitchFamily="34" charset="-128"/>
              </a:rPr>
              <a:t>rd</a:t>
            </a:r>
            <a:r>
              <a:rPr lang="en-US" sz="1600" b="1" i="1" dirty="0">
                <a:solidFill>
                  <a:schemeClr val="accent5">
                    <a:lumMod val="75000"/>
                  </a:schemeClr>
                </a:solidFill>
                <a:latin typeface="Arial" panose="020B0604020202020204" pitchFamily="34" charset="0"/>
                <a:ea typeface="MS PGothic" panose="020B0600070205080204" pitchFamily="34" charset="-128"/>
              </a:rPr>
              <a:t> Party services using existing L3VPN connections</a:t>
            </a:r>
          </a:p>
          <a:p>
            <a:pPr marL="228594" indent="-228594">
              <a:spcAft>
                <a:spcPts val="800"/>
              </a:spcAft>
              <a:buFont typeface="Wingdings" panose="05000000000000000000" pitchFamily="2" charset="2"/>
              <a:buChar char="§"/>
              <a:defRPr/>
            </a:pPr>
            <a:r>
              <a:rPr lang="en-US" sz="1600" b="1" i="1" dirty="0">
                <a:solidFill>
                  <a:schemeClr val="accent5">
                    <a:lumMod val="75000"/>
                  </a:schemeClr>
                </a:solidFill>
                <a:latin typeface="Arial" panose="020B0604020202020204" pitchFamily="34" charset="0"/>
                <a:ea typeface="MS PGothic" panose="020B0600070205080204" pitchFamily="34" charset="-128"/>
              </a:rPr>
              <a:t>Allows multiple Services in a chain</a:t>
            </a:r>
          </a:p>
          <a:p>
            <a:pPr marL="228594" indent="-228594">
              <a:spcAft>
                <a:spcPts val="800"/>
              </a:spcAft>
              <a:buFont typeface="Wingdings" panose="05000000000000000000" pitchFamily="2" charset="2"/>
              <a:buChar char="§"/>
              <a:defRPr/>
            </a:pPr>
            <a:r>
              <a:rPr lang="en-US" sz="1600" b="1" i="1" dirty="0">
                <a:solidFill>
                  <a:schemeClr val="accent5">
                    <a:lumMod val="75000"/>
                  </a:schemeClr>
                </a:solidFill>
                <a:latin typeface="Arial" panose="020B0604020202020204" pitchFamily="34" charset="0"/>
                <a:ea typeface="MS PGothic" panose="020B0600070205080204" pitchFamily="34" charset="-128"/>
              </a:rPr>
              <a:t>Allows multiple service chains between virtual networks</a:t>
            </a:r>
          </a:p>
          <a:p>
            <a:pPr marL="228594" indent="-228594">
              <a:spcAft>
                <a:spcPts val="800"/>
              </a:spcAft>
              <a:buFont typeface="Wingdings" panose="05000000000000000000" pitchFamily="2" charset="2"/>
              <a:buChar char="§"/>
              <a:defRPr/>
            </a:pPr>
            <a:r>
              <a:rPr lang="en-US" sz="1600" b="1" i="1" dirty="0">
                <a:solidFill>
                  <a:schemeClr val="accent5">
                    <a:lumMod val="75000"/>
                  </a:schemeClr>
                </a:solidFill>
                <a:latin typeface="Arial" panose="020B0604020202020204" pitchFamily="34" charset="0"/>
                <a:ea typeface="MS PGothic" panose="020B0600070205080204" pitchFamily="34" charset="-128"/>
              </a:rPr>
              <a:t>Supports L3 services without the use of a gateway</a:t>
            </a:r>
          </a:p>
        </p:txBody>
      </p:sp>
      <p:sp>
        <p:nvSpPr>
          <p:cNvPr id="153" name="TextBox 152"/>
          <p:cNvSpPr txBox="1"/>
          <p:nvPr/>
        </p:nvSpPr>
        <p:spPr bwMode="auto">
          <a:xfrm>
            <a:off x="761008" y="3612227"/>
            <a:ext cx="1959595" cy="304800"/>
          </a:xfrm>
          <a:prstGeom prst="rect">
            <a:avLst/>
          </a:prstGeom>
          <a:noFill/>
          <a:ln>
            <a:noFill/>
          </a:ln>
        </p:spPr>
        <p:txBody>
          <a:bodyPr wrap="square" lIns="0" rIns="0">
            <a:noAutofit/>
          </a:bodyPr>
          <a:lstStyle/>
          <a:p>
            <a:pPr algn="r">
              <a:defRPr/>
            </a:pPr>
            <a:r>
              <a:rPr lang="en-US" sz="1200" i="1" kern="0" dirty="0">
                <a:solidFill>
                  <a:schemeClr val="bg1">
                    <a:lumMod val="50000"/>
                  </a:schemeClr>
                </a:solidFill>
                <a:latin typeface="Arial"/>
              </a:rPr>
              <a:t>RI for </a:t>
            </a:r>
            <a:r>
              <a:rPr lang="en-US" sz="1200" i="1" kern="0" dirty="0">
                <a:solidFill>
                  <a:schemeClr val="bg1">
                    <a:lumMod val="50000"/>
                  </a:schemeClr>
                </a:solidFill>
                <a:latin typeface="Arial"/>
              </a:rPr>
              <a:t>n</a:t>
            </a:r>
            <a:r>
              <a:rPr lang="en-US" sz="1200" i="1" kern="0" dirty="0">
                <a:solidFill>
                  <a:schemeClr val="bg1">
                    <a:lumMod val="50000"/>
                  </a:schemeClr>
                </a:solidFill>
                <a:latin typeface="Arial"/>
              </a:rPr>
              <a:t>on-svc-chain traffic  </a:t>
            </a:r>
            <a:endParaRPr lang="en-US" sz="1200" i="1" kern="0" dirty="0">
              <a:solidFill>
                <a:schemeClr val="bg1">
                  <a:lumMod val="50000"/>
                </a:schemeClr>
              </a:solidFill>
              <a:latin typeface="Arial"/>
            </a:endParaRPr>
          </a:p>
        </p:txBody>
      </p:sp>
      <p:sp>
        <p:nvSpPr>
          <p:cNvPr id="154" name="Rounded Rectangle 153"/>
          <p:cNvSpPr/>
          <p:nvPr/>
        </p:nvSpPr>
        <p:spPr>
          <a:xfrm rot="16200000">
            <a:off x="-558800" y="2032001"/>
            <a:ext cx="1930399" cy="406400"/>
          </a:xfrm>
          <a:prstGeom prst="roundRect">
            <a:avLst/>
          </a:prstGeom>
          <a:solidFill>
            <a:schemeClr val="bg1">
              <a:lumMod val="65000"/>
            </a:schemeClr>
          </a:solidFill>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600" dirty="0"/>
              <a:t>LOGICAL</a:t>
            </a:r>
            <a:endParaRPr lang="en-US" sz="1600" dirty="0"/>
          </a:p>
        </p:txBody>
      </p:sp>
      <p:sp>
        <p:nvSpPr>
          <p:cNvPr id="155" name="Rounded Rectangle 154"/>
          <p:cNvSpPr/>
          <p:nvPr/>
        </p:nvSpPr>
        <p:spPr>
          <a:xfrm rot="16200000">
            <a:off x="-1574800" y="5181600"/>
            <a:ext cx="3962400" cy="406400"/>
          </a:xfrm>
          <a:prstGeom prst="roundRect">
            <a:avLst/>
          </a:prstGeom>
          <a:solidFill>
            <a:schemeClr val="bg1">
              <a:lumMod val="65000"/>
            </a:schemeClr>
          </a:solidFill>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867" dirty="0"/>
              <a:t>PHYSICAL</a:t>
            </a:r>
            <a:endParaRPr lang="en-US" sz="1867" dirty="0"/>
          </a:p>
        </p:txBody>
      </p:sp>
      <p:cxnSp>
        <p:nvCxnSpPr>
          <p:cNvPr id="104" name="Straight Connector 103"/>
          <p:cNvCxnSpPr>
            <a:stCxn id="67" idx="30"/>
            <a:endCxn id="134" idx="0"/>
          </p:cNvCxnSpPr>
          <p:nvPr/>
        </p:nvCxnSpPr>
        <p:spPr>
          <a:xfrm>
            <a:off x="1730949" y="4601459"/>
            <a:ext cx="319009" cy="552104"/>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a:stCxn id="68" idx="30"/>
            <a:endCxn id="134" idx="0"/>
          </p:cNvCxnSpPr>
          <p:nvPr/>
        </p:nvCxnSpPr>
        <p:spPr>
          <a:xfrm flipH="1">
            <a:off x="2049958" y="4601459"/>
            <a:ext cx="493373" cy="552104"/>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a:stCxn id="74" idx="30"/>
            <a:endCxn id="133" idx="0"/>
          </p:cNvCxnSpPr>
          <p:nvPr/>
        </p:nvCxnSpPr>
        <p:spPr>
          <a:xfrm>
            <a:off x="12448917" y="4544666"/>
            <a:ext cx="407715" cy="608897"/>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p:cNvCxnSpPr>
            <a:stCxn id="75" idx="10"/>
            <a:endCxn id="65" idx="0"/>
          </p:cNvCxnSpPr>
          <p:nvPr/>
        </p:nvCxnSpPr>
        <p:spPr>
          <a:xfrm flipH="1">
            <a:off x="12903202" y="4522609"/>
            <a:ext cx="280975" cy="559591"/>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nvGrpSpPr>
          <p:cNvPr id="73" name="Group 8"/>
          <p:cNvGrpSpPr/>
          <p:nvPr/>
        </p:nvGrpSpPr>
        <p:grpSpPr>
          <a:xfrm>
            <a:off x="12090410" y="4101801"/>
            <a:ext cx="1456543" cy="491225"/>
            <a:chOff x="6564171" y="5375401"/>
            <a:chExt cx="344448" cy="117277"/>
          </a:xfrm>
          <a:solidFill>
            <a:schemeClr val="accent4"/>
          </a:solidFill>
        </p:grpSpPr>
        <p:sp>
          <p:nvSpPr>
            <p:cNvPr id="74" name="Freeform 62"/>
            <p:cNvSpPr>
              <a:spLocks noChangeAspect="1" noEditPoints="1"/>
            </p:cNvSpPr>
            <p:nvPr/>
          </p:nvSpPr>
          <p:spPr bwMode="auto">
            <a:xfrm>
              <a:off x="6564171" y="5375401"/>
              <a:ext cx="141977" cy="117277"/>
            </a:xfrm>
            <a:custGeom>
              <a:avLst/>
              <a:gdLst>
                <a:gd name="T0" fmla="*/ 38 w 705"/>
                <a:gd name="T1" fmla="*/ 0 h 579"/>
                <a:gd name="T2" fmla="*/ 31 w 705"/>
                <a:gd name="T3" fmla="*/ 0 h 579"/>
                <a:gd name="T4" fmla="*/ 17 w 705"/>
                <a:gd name="T5" fmla="*/ 6 h 579"/>
                <a:gd name="T6" fmla="*/ 7 w 705"/>
                <a:gd name="T7" fmla="*/ 17 h 579"/>
                <a:gd name="T8" fmla="*/ 0 w 705"/>
                <a:gd name="T9" fmla="*/ 29 h 579"/>
                <a:gd name="T10" fmla="*/ 0 w 705"/>
                <a:gd name="T11" fmla="*/ 457 h 579"/>
                <a:gd name="T12" fmla="*/ 0 w 705"/>
                <a:gd name="T13" fmla="*/ 466 h 579"/>
                <a:gd name="T14" fmla="*/ 7 w 705"/>
                <a:gd name="T15" fmla="*/ 480 h 579"/>
                <a:gd name="T16" fmla="*/ 17 w 705"/>
                <a:gd name="T17" fmla="*/ 489 h 579"/>
                <a:gd name="T18" fmla="*/ 31 w 705"/>
                <a:gd name="T19" fmla="*/ 495 h 579"/>
                <a:gd name="T20" fmla="*/ 279 w 705"/>
                <a:gd name="T21" fmla="*/ 496 h 579"/>
                <a:gd name="T22" fmla="*/ 226 w 705"/>
                <a:gd name="T23" fmla="*/ 522 h 579"/>
                <a:gd name="T24" fmla="*/ 219 w 705"/>
                <a:gd name="T25" fmla="*/ 524 h 579"/>
                <a:gd name="T26" fmla="*/ 210 w 705"/>
                <a:gd name="T27" fmla="*/ 528 h 579"/>
                <a:gd name="T28" fmla="*/ 203 w 705"/>
                <a:gd name="T29" fmla="*/ 535 h 579"/>
                <a:gd name="T30" fmla="*/ 197 w 705"/>
                <a:gd name="T31" fmla="*/ 546 h 579"/>
                <a:gd name="T32" fmla="*/ 197 w 705"/>
                <a:gd name="T33" fmla="*/ 552 h 579"/>
                <a:gd name="T34" fmla="*/ 200 w 705"/>
                <a:gd name="T35" fmla="*/ 563 h 579"/>
                <a:gd name="T36" fmla="*/ 205 w 705"/>
                <a:gd name="T37" fmla="*/ 571 h 579"/>
                <a:gd name="T38" fmla="*/ 215 w 705"/>
                <a:gd name="T39" fmla="*/ 578 h 579"/>
                <a:gd name="T40" fmla="*/ 226 w 705"/>
                <a:gd name="T41" fmla="*/ 579 h 579"/>
                <a:gd name="T42" fmla="*/ 480 w 705"/>
                <a:gd name="T43" fmla="*/ 579 h 579"/>
                <a:gd name="T44" fmla="*/ 491 w 705"/>
                <a:gd name="T45" fmla="*/ 578 h 579"/>
                <a:gd name="T46" fmla="*/ 499 w 705"/>
                <a:gd name="T47" fmla="*/ 571 h 579"/>
                <a:gd name="T48" fmla="*/ 506 w 705"/>
                <a:gd name="T49" fmla="*/ 563 h 579"/>
                <a:gd name="T50" fmla="*/ 507 w 705"/>
                <a:gd name="T51" fmla="*/ 552 h 579"/>
                <a:gd name="T52" fmla="*/ 507 w 705"/>
                <a:gd name="T53" fmla="*/ 546 h 579"/>
                <a:gd name="T54" fmla="*/ 503 w 705"/>
                <a:gd name="T55" fmla="*/ 535 h 579"/>
                <a:gd name="T56" fmla="*/ 495 w 705"/>
                <a:gd name="T57" fmla="*/ 528 h 579"/>
                <a:gd name="T58" fmla="*/ 485 w 705"/>
                <a:gd name="T59" fmla="*/ 524 h 579"/>
                <a:gd name="T60" fmla="*/ 421 w 705"/>
                <a:gd name="T61" fmla="*/ 522 h 579"/>
                <a:gd name="T62" fmla="*/ 667 w 705"/>
                <a:gd name="T63" fmla="*/ 496 h 579"/>
                <a:gd name="T64" fmla="*/ 675 w 705"/>
                <a:gd name="T65" fmla="*/ 495 h 579"/>
                <a:gd name="T66" fmla="*/ 689 w 705"/>
                <a:gd name="T67" fmla="*/ 489 h 579"/>
                <a:gd name="T68" fmla="*/ 698 w 705"/>
                <a:gd name="T69" fmla="*/ 480 h 579"/>
                <a:gd name="T70" fmla="*/ 704 w 705"/>
                <a:gd name="T71" fmla="*/ 466 h 579"/>
                <a:gd name="T72" fmla="*/ 705 w 705"/>
                <a:gd name="T73" fmla="*/ 38 h 579"/>
                <a:gd name="T74" fmla="*/ 704 w 705"/>
                <a:gd name="T75" fmla="*/ 29 h 579"/>
                <a:gd name="T76" fmla="*/ 698 w 705"/>
                <a:gd name="T77" fmla="*/ 17 h 579"/>
                <a:gd name="T78" fmla="*/ 689 w 705"/>
                <a:gd name="T79" fmla="*/ 6 h 579"/>
                <a:gd name="T80" fmla="*/ 675 w 705"/>
                <a:gd name="T81" fmla="*/ 0 h 579"/>
                <a:gd name="T82" fmla="*/ 667 w 705"/>
                <a:gd name="T83" fmla="*/ 0 h 579"/>
                <a:gd name="T84" fmla="*/ 31 w 705"/>
                <a:gd name="T85" fmla="*/ 464 h 579"/>
                <a:gd name="T86" fmla="*/ 673 w 705"/>
                <a:gd name="T87" fmla="*/ 32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5" h="579">
                  <a:moveTo>
                    <a:pt x="667" y="0"/>
                  </a:moveTo>
                  <a:lnTo>
                    <a:pt x="38" y="0"/>
                  </a:lnTo>
                  <a:lnTo>
                    <a:pt x="38" y="0"/>
                  </a:lnTo>
                  <a:lnTo>
                    <a:pt x="31" y="0"/>
                  </a:lnTo>
                  <a:lnTo>
                    <a:pt x="24" y="3"/>
                  </a:lnTo>
                  <a:lnTo>
                    <a:pt x="17" y="6"/>
                  </a:lnTo>
                  <a:lnTo>
                    <a:pt x="12" y="11"/>
                  </a:lnTo>
                  <a:lnTo>
                    <a:pt x="7" y="17"/>
                  </a:lnTo>
                  <a:lnTo>
                    <a:pt x="3" y="22"/>
                  </a:lnTo>
                  <a:lnTo>
                    <a:pt x="0" y="29"/>
                  </a:lnTo>
                  <a:lnTo>
                    <a:pt x="0" y="38"/>
                  </a:lnTo>
                  <a:lnTo>
                    <a:pt x="0" y="457"/>
                  </a:lnTo>
                  <a:lnTo>
                    <a:pt x="0" y="457"/>
                  </a:lnTo>
                  <a:lnTo>
                    <a:pt x="0" y="466"/>
                  </a:lnTo>
                  <a:lnTo>
                    <a:pt x="3" y="473"/>
                  </a:lnTo>
                  <a:lnTo>
                    <a:pt x="7" y="480"/>
                  </a:lnTo>
                  <a:lnTo>
                    <a:pt x="12" y="485"/>
                  </a:lnTo>
                  <a:lnTo>
                    <a:pt x="17" y="489"/>
                  </a:lnTo>
                  <a:lnTo>
                    <a:pt x="24" y="493"/>
                  </a:lnTo>
                  <a:lnTo>
                    <a:pt x="31" y="495"/>
                  </a:lnTo>
                  <a:lnTo>
                    <a:pt x="38" y="496"/>
                  </a:lnTo>
                  <a:lnTo>
                    <a:pt x="279" y="496"/>
                  </a:lnTo>
                  <a:lnTo>
                    <a:pt x="279" y="522"/>
                  </a:lnTo>
                  <a:lnTo>
                    <a:pt x="226" y="522"/>
                  </a:lnTo>
                  <a:lnTo>
                    <a:pt x="226" y="522"/>
                  </a:lnTo>
                  <a:lnTo>
                    <a:pt x="219" y="524"/>
                  </a:lnTo>
                  <a:lnTo>
                    <a:pt x="215" y="525"/>
                  </a:lnTo>
                  <a:lnTo>
                    <a:pt x="210" y="528"/>
                  </a:lnTo>
                  <a:lnTo>
                    <a:pt x="205" y="531"/>
                  </a:lnTo>
                  <a:lnTo>
                    <a:pt x="203" y="535"/>
                  </a:lnTo>
                  <a:lnTo>
                    <a:pt x="200" y="540"/>
                  </a:lnTo>
                  <a:lnTo>
                    <a:pt x="197" y="546"/>
                  </a:lnTo>
                  <a:lnTo>
                    <a:pt x="197" y="552"/>
                  </a:lnTo>
                  <a:lnTo>
                    <a:pt x="197" y="552"/>
                  </a:lnTo>
                  <a:lnTo>
                    <a:pt x="197" y="557"/>
                  </a:lnTo>
                  <a:lnTo>
                    <a:pt x="200" y="563"/>
                  </a:lnTo>
                  <a:lnTo>
                    <a:pt x="203" y="567"/>
                  </a:lnTo>
                  <a:lnTo>
                    <a:pt x="205" y="571"/>
                  </a:lnTo>
                  <a:lnTo>
                    <a:pt x="210" y="575"/>
                  </a:lnTo>
                  <a:lnTo>
                    <a:pt x="215" y="578"/>
                  </a:lnTo>
                  <a:lnTo>
                    <a:pt x="219" y="579"/>
                  </a:lnTo>
                  <a:lnTo>
                    <a:pt x="226" y="579"/>
                  </a:lnTo>
                  <a:lnTo>
                    <a:pt x="480" y="579"/>
                  </a:lnTo>
                  <a:lnTo>
                    <a:pt x="480" y="579"/>
                  </a:lnTo>
                  <a:lnTo>
                    <a:pt x="485" y="579"/>
                  </a:lnTo>
                  <a:lnTo>
                    <a:pt x="491" y="578"/>
                  </a:lnTo>
                  <a:lnTo>
                    <a:pt x="495" y="575"/>
                  </a:lnTo>
                  <a:lnTo>
                    <a:pt x="499" y="571"/>
                  </a:lnTo>
                  <a:lnTo>
                    <a:pt x="503" y="567"/>
                  </a:lnTo>
                  <a:lnTo>
                    <a:pt x="506" y="563"/>
                  </a:lnTo>
                  <a:lnTo>
                    <a:pt x="507" y="557"/>
                  </a:lnTo>
                  <a:lnTo>
                    <a:pt x="507" y="552"/>
                  </a:lnTo>
                  <a:lnTo>
                    <a:pt x="507" y="552"/>
                  </a:lnTo>
                  <a:lnTo>
                    <a:pt x="507" y="546"/>
                  </a:lnTo>
                  <a:lnTo>
                    <a:pt x="506" y="540"/>
                  </a:lnTo>
                  <a:lnTo>
                    <a:pt x="503" y="535"/>
                  </a:lnTo>
                  <a:lnTo>
                    <a:pt x="499" y="531"/>
                  </a:lnTo>
                  <a:lnTo>
                    <a:pt x="495" y="528"/>
                  </a:lnTo>
                  <a:lnTo>
                    <a:pt x="491" y="525"/>
                  </a:lnTo>
                  <a:lnTo>
                    <a:pt x="485" y="524"/>
                  </a:lnTo>
                  <a:lnTo>
                    <a:pt x="480" y="522"/>
                  </a:lnTo>
                  <a:lnTo>
                    <a:pt x="421" y="522"/>
                  </a:lnTo>
                  <a:lnTo>
                    <a:pt x="421" y="496"/>
                  </a:lnTo>
                  <a:lnTo>
                    <a:pt x="667" y="496"/>
                  </a:lnTo>
                  <a:lnTo>
                    <a:pt x="667" y="496"/>
                  </a:lnTo>
                  <a:lnTo>
                    <a:pt x="675" y="495"/>
                  </a:lnTo>
                  <a:lnTo>
                    <a:pt x="682" y="493"/>
                  </a:lnTo>
                  <a:lnTo>
                    <a:pt x="689" y="489"/>
                  </a:lnTo>
                  <a:lnTo>
                    <a:pt x="694" y="485"/>
                  </a:lnTo>
                  <a:lnTo>
                    <a:pt x="698" y="480"/>
                  </a:lnTo>
                  <a:lnTo>
                    <a:pt x="701" y="473"/>
                  </a:lnTo>
                  <a:lnTo>
                    <a:pt x="704" y="466"/>
                  </a:lnTo>
                  <a:lnTo>
                    <a:pt x="705" y="457"/>
                  </a:lnTo>
                  <a:lnTo>
                    <a:pt x="705" y="38"/>
                  </a:lnTo>
                  <a:lnTo>
                    <a:pt x="705" y="38"/>
                  </a:lnTo>
                  <a:lnTo>
                    <a:pt x="704" y="29"/>
                  </a:lnTo>
                  <a:lnTo>
                    <a:pt x="701" y="22"/>
                  </a:lnTo>
                  <a:lnTo>
                    <a:pt x="698" y="17"/>
                  </a:lnTo>
                  <a:lnTo>
                    <a:pt x="694" y="11"/>
                  </a:lnTo>
                  <a:lnTo>
                    <a:pt x="689" y="6"/>
                  </a:lnTo>
                  <a:lnTo>
                    <a:pt x="682" y="3"/>
                  </a:lnTo>
                  <a:lnTo>
                    <a:pt x="675" y="0"/>
                  </a:lnTo>
                  <a:lnTo>
                    <a:pt x="667" y="0"/>
                  </a:lnTo>
                  <a:lnTo>
                    <a:pt x="667" y="0"/>
                  </a:lnTo>
                  <a:close/>
                  <a:moveTo>
                    <a:pt x="673" y="464"/>
                  </a:moveTo>
                  <a:lnTo>
                    <a:pt x="31" y="464"/>
                  </a:lnTo>
                  <a:lnTo>
                    <a:pt x="31" y="32"/>
                  </a:lnTo>
                  <a:lnTo>
                    <a:pt x="673" y="32"/>
                  </a:lnTo>
                  <a:lnTo>
                    <a:pt x="673" y="464"/>
                  </a:lnTo>
                  <a:close/>
                </a:path>
              </a:pathLst>
            </a:custGeom>
            <a:grpFill/>
            <a:ln>
              <a:solidFill>
                <a:schemeClr val="accent4"/>
              </a:solidFill>
            </a:ln>
            <a:extLst/>
          </p:spPr>
          <p:txBody>
            <a:bodyPr vert="horz" wrap="square" lIns="121920" tIns="60960" rIns="121920" bIns="60960" numCol="1" anchor="t" anchorCtr="0" compatLnSpc="1">
              <a:prstTxWarp prst="textNoShape">
                <a:avLst/>
              </a:prstTxWarp>
            </a:bodyPr>
            <a:lstStyle/>
            <a:p>
              <a:pPr>
                <a:defRPr/>
              </a:pPr>
              <a:endParaRPr lang="en-US" sz="3067" kern="0">
                <a:solidFill>
                  <a:srgbClr val="333333"/>
                </a:solidFill>
                <a:latin typeface="Arial"/>
              </a:endParaRPr>
            </a:p>
          </p:txBody>
        </p:sp>
        <p:sp>
          <p:nvSpPr>
            <p:cNvPr id="75" name="Freeform 62"/>
            <p:cNvSpPr>
              <a:spLocks noChangeAspect="1" noEditPoints="1"/>
            </p:cNvSpPr>
            <p:nvPr/>
          </p:nvSpPr>
          <p:spPr bwMode="auto">
            <a:xfrm>
              <a:off x="6766642" y="5375401"/>
              <a:ext cx="141977" cy="117277"/>
            </a:xfrm>
            <a:custGeom>
              <a:avLst/>
              <a:gdLst>
                <a:gd name="T0" fmla="*/ 38 w 705"/>
                <a:gd name="T1" fmla="*/ 0 h 579"/>
                <a:gd name="T2" fmla="*/ 31 w 705"/>
                <a:gd name="T3" fmla="*/ 0 h 579"/>
                <a:gd name="T4" fmla="*/ 17 w 705"/>
                <a:gd name="T5" fmla="*/ 6 h 579"/>
                <a:gd name="T6" fmla="*/ 7 w 705"/>
                <a:gd name="T7" fmla="*/ 17 h 579"/>
                <a:gd name="T8" fmla="*/ 0 w 705"/>
                <a:gd name="T9" fmla="*/ 29 h 579"/>
                <a:gd name="T10" fmla="*/ 0 w 705"/>
                <a:gd name="T11" fmla="*/ 457 h 579"/>
                <a:gd name="T12" fmla="*/ 0 w 705"/>
                <a:gd name="T13" fmla="*/ 466 h 579"/>
                <a:gd name="T14" fmla="*/ 7 w 705"/>
                <a:gd name="T15" fmla="*/ 480 h 579"/>
                <a:gd name="T16" fmla="*/ 17 w 705"/>
                <a:gd name="T17" fmla="*/ 489 h 579"/>
                <a:gd name="T18" fmla="*/ 31 w 705"/>
                <a:gd name="T19" fmla="*/ 495 h 579"/>
                <a:gd name="T20" fmla="*/ 279 w 705"/>
                <a:gd name="T21" fmla="*/ 496 h 579"/>
                <a:gd name="T22" fmla="*/ 226 w 705"/>
                <a:gd name="T23" fmla="*/ 522 h 579"/>
                <a:gd name="T24" fmla="*/ 219 w 705"/>
                <a:gd name="T25" fmla="*/ 524 h 579"/>
                <a:gd name="T26" fmla="*/ 210 w 705"/>
                <a:gd name="T27" fmla="*/ 528 h 579"/>
                <a:gd name="T28" fmla="*/ 203 w 705"/>
                <a:gd name="T29" fmla="*/ 535 h 579"/>
                <a:gd name="T30" fmla="*/ 197 w 705"/>
                <a:gd name="T31" fmla="*/ 546 h 579"/>
                <a:gd name="T32" fmla="*/ 197 w 705"/>
                <a:gd name="T33" fmla="*/ 552 h 579"/>
                <a:gd name="T34" fmla="*/ 200 w 705"/>
                <a:gd name="T35" fmla="*/ 563 h 579"/>
                <a:gd name="T36" fmla="*/ 205 w 705"/>
                <a:gd name="T37" fmla="*/ 571 h 579"/>
                <a:gd name="T38" fmla="*/ 215 w 705"/>
                <a:gd name="T39" fmla="*/ 578 h 579"/>
                <a:gd name="T40" fmla="*/ 226 w 705"/>
                <a:gd name="T41" fmla="*/ 579 h 579"/>
                <a:gd name="T42" fmla="*/ 480 w 705"/>
                <a:gd name="T43" fmla="*/ 579 h 579"/>
                <a:gd name="T44" fmla="*/ 491 w 705"/>
                <a:gd name="T45" fmla="*/ 578 h 579"/>
                <a:gd name="T46" fmla="*/ 499 w 705"/>
                <a:gd name="T47" fmla="*/ 571 h 579"/>
                <a:gd name="T48" fmla="*/ 506 w 705"/>
                <a:gd name="T49" fmla="*/ 563 h 579"/>
                <a:gd name="T50" fmla="*/ 507 w 705"/>
                <a:gd name="T51" fmla="*/ 552 h 579"/>
                <a:gd name="T52" fmla="*/ 507 w 705"/>
                <a:gd name="T53" fmla="*/ 546 h 579"/>
                <a:gd name="T54" fmla="*/ 503 w 705"/>
                <a:gd name="T55" fmla="*/ 535 h 579"/>
                <a:gd name="T56" fmla="*/ 495 w 705"/>
                <a:gd name="T57" fmla="*/ 528 h 579"/>
                <a:gd name="T58" fmla="*/ 485 w 705"/>
                <a:gd name="T59" fmla="*/ 524 h 579"/>
                <a:gd name="T60" fmla="*/ 421 w 705"/>
                <a:gd name="T61" fmla="*/ 522 h 579"/>
                <a:gd name="T62" fmla="*/ 667 w 705"/>
                <a:gd name="T63" fmla="*/ 496 h 579"/>
                <a:gd name="T64" fmla="*/ 675 w 705"/>
                <a:gd name="T65" fmla="*/ 495 h 579"/>
                <a:gd name="T66" fmla="*/ 689 w 705"/>
                <a:gd name="T67" fmla="*/ 489 h 579"/>
                <a:gd name="T68" fmla="*/ 698 w 705"/>
                <a:gd name="T69" fmla="*/ 480 h 579"/>
                <a:gd name="T70" fmla="*/ 704 w 705"/>
                <a:gd name="T71" fmla="*/ 466 h 579"/>
                <a:gd name="T72" fmla="*/ 705 w 705"/>
                <a:gd name="T73" fmla="*/ 38 h 579"/>
                <a:gd name="T74" fmla="*/ 704 w 705"/>
                <a:gd name="T75" fmla="*/ 29 h 579"/>
                <a:gd name="T76" fmla="*/ 698 w 705"/>
                <a:gd name="T77" fmla="*/ 17 h 579"/>
                <a:gd name="T78" fmla="*/ 689 w 705"/>
                <a:gd name="T79" fmla="*/ 6 h 579"/>
                <a:gd name="T80" fmla="*/ 675 w 705"/>
                <a:gd name="T81" fmla="*/ 0 h 579"/>
                <a:gd name="T82" fmla="*/ 667 w 705"/>
                <a:gd name="T83" fmla="*/ 0 h 579"/>
                <a:gd name="T84" fmla="*/ 31 w 705"/>
                <a:gd name="T85" fmla="*/ 464 h 579"/>
                <a:gd name="T86" fmla="*/ 673 w 705"/>
                <a:gd name="T87" fmla="*/ 32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5" h="579">
                  <a:moveTo>
                    <a:pt x="667" y="0"/>
                  </a:moveTo>
                  <a:lnTo>
                    <a:pt x="38" y="0"/>
                  </a:lnTo>
                  <a:lnTo>
                    <a:pt x="38" y="0"/>
                  </a:lnTo>
                  <a:lnTo>
                    <a:pt x="31" y="0"/>
                  </a:lnTo>
                  <a:lnTo>
                    <a:pt x="24" y="3"/>
                  </a:lnTo>
                  <a:lnTo>
                    <a:pt x="17" y="6"/>
                  </a:lnTo>
                  <a:lnTo>
                    <a:pt x="12" y="11"/>
                  </a:lnTo>
                  <a:lnTo>
                    <a:pt x="7" y="17"/>
                  </a:lnTo>
                  <a:lnTo>
                    <a:pt x="3" y="22"/>
                  </a:lnTo>
                  <a:lnTo>
                    <a:pt x="0" y="29"/>
                  </a:lnTo>
                  <a:lnTo>
                    <a:pt x="0" y="38"/>
                  </a:lnTo>
                  <a:lnTo>
                    <a:pt x="0" y="457"/>
                  </a:lnTo>
                  <a:lnTo>
                    <a:pt x="0" y="457"/>
                  </a:lnTo>
                  <a:lnTo>
                    <a:pt x="0" y="466"/>
                  </a:lnTo>
                  <a:lnTo>
                    <a:pt x="3" y="473"/>
                  </a:lnTo>
                  <a:lnTo>
                    <a:pt x="7" y="480"/>
                  </a:lnTo>
                  <a:lnTo>
                    <a:pt x="12" y="485"/>
                  </a:lnTo>
                  <a:lnTo>
                    <a:pt x="17" y="489"/>
                  </a:lnTo>
                  <a:lnTo>
                    <a:pt x="24" y="493"/>
                  </a:lnTo>
                  <a:lnTo>
                    <a:pt x="31" y="495"/>
                  </a:lnTo>
                  <a:lnTo>
                    <a:pt x="38" y="496"/>
                  </a:lnTo>
                  <a:lnTo>
                    <a:pt x="279" y="496"/>
                  </a:lnTo>
                  <a:lnTo>
                    <a:pt x="279" y="522"/>
                  </a:lnTo>
                  <a:lnTo>
                    <a:pt x="226" y="522"/>
                  </a:lnTo>
                  <a:lnTo>
                    <a:pt x="226" y="522"/>
                  </a:lnTo>
                  <a:lnTo>
                    <a:pt x="219" y="524"/>
                  </a:lnTo>
                  <a:lnTo>
                    <a:pt x="215" y="525"/>
                  </a:lnTo>
                  <a:lnTo>
                    <a:pt x="210" y="528"/>
                  </a:lnTo>
                  <a:lnTo>
                    <a:pt x="205" y="531"/>
                  </a:lnTo>
                  <a:lnTo>
                    <a:pt x="203" y="535"/>
                  </a:lnTo>
                  <a:lnTo>
                    <a:pt x="200" y="540"/>
                  </a:lnTo>
                  <a:lnTo>
                    <a:pt x="197" y="546"/>
                  </a:lnTo>
                  <a:lnTo>
                    <a:pt x="197" y="552"/>
                  </a:lnTo>
                  <a:lnTo>
                    <a:pt x="197" y="552"/>
                  </a:lnTo>
                  <a:lnTo>
                    <a:pt x="197" y="557"/>
                  </a:lnTo>
                  <a:lnTo>
                    <a:pt x="200" y="563"/>
                  </a:lnTo>
                  <a:lnTo>
                    <a:pt x="203" y="567"/>
                  </a:lnTo>
                  <a:lnTo>
                    <a:pt x="205" y="571"/>
                  </a:lnTo>
                  <a:lnTo>
                    <a:pt x="210" y="575"/>
                  </a:lnTo>
                  <a:lnTo>
                    <a:pt x="215" y="578"/>
                  </a:lnTo>
                  <a:lnTo>
                    <a:pt x="219" y="579"/>
                  </a:lnTo>
                  <a:lnTo>
                    <a:pt x="226" y="579"/>
                  </a:lnTo>
                  <a:lnTo>
                    <a:pt x="480" y="579"/>
                  </a:lnTo>
                  <a:lnTo>
                    <a:pt x="480" y="579"/>
                  </a:lnTo>
                  <a:lnTo>
                    <a:pt x="485" y="579"/>
                  </a:lnTo>
                  <a:lnTo>
                    <a:pt x="491" y="578"/>
                  </a:lnTo>
                  <a:lnTo>
                    <a:pt x="495" y="575"/>
                  </a:lnTo>
                  <a:lnTo>
                    <a:pt x="499" y="571"/>
                  </a:lnTo>
                  <a:lnTo>
                    <a:pt x="503" y="567"/>
                  </a:lnTo>
                  <a:lnTo>
                    <a:pt x="506" y="563"/>
                  </a:lnTo>
                  <a:lnTo>
                    <a:pt x="507" y="557"/>
                  </a:lnTo>
                  <a:lnTo>
                    <a:pt x="507" y="552"/>
                  </a:lnTo>
                  <a:lnTo>
                    <a:pt x="507" y="552"/>
                  </a:lnTo>
                  <a:lnTo>
                    <a:pt x="507" y="546"/>
                  </a:lnTo>
                  <a:lnTo>
                    <a:pt x="506" y="540"/>
                  </a:lnTo>
                  <a:lnTo>
                    <a:pt x="503" y="535"/>
                  </a:lnTo>
                  <a:lnTo>
                    <a:pt x="499" y="531"/>
                  </a:lnTo>
                  <a:lnTo>
                    <a:pt x="495" y="528"/>
                  </a:lnTo>
                  <a:lnTo>
                    <a:pt x="491" y="525"/>
                  </a:lnTo>
                  <a:lnTo>
                    <a:pt x="485" y="524"/>
                  </a:lnTo>
                  <a:lnTo>
                    <a:pt x="480" y="522"/>
                  </a:lnTo>
                  <a:lnTo>
                    <a:pt x="421" y="522"/>
                  </a:lnTo>
                  <a:lnTo>
                    <a:pt x="421" y="496"/>
                  </a:lnTo>
                  <a:lnTo>
                    <a:pt x="667" y="496"/>
                  </a:lnTo>
                  <a:lnTo>
                    <a:pt x="667" y="496"/>
                  </a:lnTo>
                  <a:lnTo>
                    <a:pt x="675" y="495"/>
                  </a:lnTo>
                  <a:lnTo>
                    <a:pt x="682" y="493"/>
                  </a:lnTo>
                  <a:lnTo>
                    <a:pt x="689" y="489"/>
                  </a:lnTo>
                  <a:lnTo>
                    <a:pt x="694" y="485"/>
                  </a:lnTo>
                  <a:lnTo>
                    <a:pt x="698" y="480"/>
                  </a:lnTo>
                  <a:lnTo>
                    <a:pt x="701" y="473"/>
                  </a:lnTo>
                  <a:lnTo>
                    <a:pt x="704" y="466"/>
                  </a:lnTo>
                  <a:lnTo>
                    <a:pt x="705" y="457"/>
                  </a:lnTo>
                  <a:lnTo>
                    <a:pt x="705" y="38"/>
                  </a:lnTo>
                  <a:lnTo>
                    <a:pt x="705" y="38"/>
                  </a:lnTo>
                  <a:lnTo>
                    <a:pt x="704" y="29"/>
                  </a:lnTo>
                  <a:lnTo>
                    <a:pt x="701" y="22"/>
                  </a:lnTo>
                  <a:lnTo>
                    <a:pt x="698" y="17"/>
                  </a:lnTo>
                  <a:lnTo>
                    <a:pt x="694" y="11"/>
                  </a:lnTo>
                  <a:lnTo>
                    <a:pt x="689" y="6"/>
                  </a:lnTo>
                  <a:lnTo>
                    <a:pt x="682" y="3"/>
                  </a:lnTo>
                  <a:lnTo>
                    <a:pt x="675" y="0"/>
                  </a:lnTo>
                  <a:lnTo>
                    <a:pt x="667" y="0"/>
                  </a:lnTo>
                  <a:lnTo>
                    <a:pt x="667" y="0"/>
                  </a:lnTo>
                  <a:close/>
                  <a:moveTo>
                    <a:pt x="673" y="464"/>
                  </a:moveTo>
                  <a:lnTo>
                    <a:pt x="31" y="464"/>
                  </a:lnTo>
                  <a:lnTo>
                    <a:pt x="31" y="32"/>
                  </a:lnTo>
                  <a:lnTo>
                    <a:pt x="673" y="32"/>
                  </a:lnTo>
                  <a:lnTo>
                    <a:pt x="673" y="464"/>
                  </a:lnTo>
                  <a:close/>
                </a:path>
              </a:pathLst>
            </a:custGeom>
            <a:grpFill/>
            <a:ln>
              <a:solidFill>
                <a:schemeClr val="accent4"/>
              </a:solidFill>
            </a:ln>
            <a:extLst/>
          </p:spPr>
          <p:txBody>
            <a:bodyPr vert="horz" wrap="square" lIns="121920" tIns="60960" rIns="121920" bIns="60960" numCol="1" anchor="t" anchorCtr="0" compatLnSpc="1">
              <a:prstTxWarp prst="textNoShape">
                <a:avLst/>
              </a:prstTxWarp>
            </a:bodyPr>
            <a:lstStyle/>
            <a:p>
              <a:pPr>
                <a:defRPr/>
              </a:pPr>
              <a:endParaRPr lang="en-US" sz="3067" kern="0">
                <a:solidFill>
                  <a:srgbClr val="333333"/>
                </a:solidFill>
                <a:latin typeface="Arial"/>
              </a:endParaRPr>
            </a:p>
          </p:txBody>
        </p:sp>
      </p:grpSp>
      <p:sp>
        <p:nvSpPr>
          <p:cNvPr id="76" name="Rectangle 104"/>
          <p:cNvSpPr>
            <a:spLocks noChangeArrowheads="1"/>
          </p:cNvSpPr>
          <p:nvPr/>
        </p:nvSpPr>
        <p:spPr bwMode="auto">
          <a:xfrm>
            <a:off x="12161259" y="4109127"/>
            <a:ext cx="457623" cy="358563"/>
          </a:xfrm>
          <a:prstGeom prst="rect">
            <a:avLst/>
          </a:prstGeom>
          <a:noFill/>
          <a:ln w="19050">
            <a:noFill/>
            <a:miter lim="800000"/>
            <a:headEnd/>
            <a:tailEnd/>
          </a:ln>
        </p:spPr>
        <p:txBody>
          <a:bodyPr lIns="0" tIns="0" rIns="0" bIns="0" anchor="ctr"/>
          <a:lstStyle/>
          <a:p>
            <a:pPr algn="ctr" defTabSz="1219170">
              <a:spcAft>
                <a:spcPts val="1333"/>
              </a:spcAft>
              <a:defRPr/>
            </a:pPr>
            <a:r>
              <a:rPr lang="en-US" sz="1333" kern="0" dirty="0">
                <a:solidFill>
                  <a:srgbClr val="807F83"/>
                </a:solidFill>
                <a:latin typeface="+mj-lt"/>
                <a:cs typeface="Arial" pitchFamily="34" charset="0"/>
              </a:rPr>
              <a:t>G</a:t>
            </a:r>
            <a:r>
              <a:rPr lang="en-US" sz="1333" kern="0" dirty="0">
                <a:solidFill>
                  <a:srgbClr val="807F83"/>
                </a:solidFill>
                <a:latin typeface="+mj-lt"/>
                <a:cs typeface="Arial" pitchFamily="34" charset="0"/>
              </a:rPr>
              <a:t>1</a:t>
            </a:r>
            <a:endParaRPr lang="en-US" sz="1333" kern="0" dirty="0">
              <a:solidFill>
                <a:srgbClr val="807F83"/>
              </a:solidFill>
              <a:latin typeface="+mj-lt"/>
              <a:cs typeface="Arial" pitchFamily="34" charset="0"/>
            </a:endParaRPr>
          </a:p>
        </p:txBody>
      </p:sp>
      <p:sp>
        <p:nvSpPr>
          <p:cNvPr id="77" name="Rectangle 104"/>
          <p:cNvSpPr>
            <a:spLocks noChangeArrowheads="1"/>
          </p:cNvSpPr>
          <p:nvPr/>
        </p:nvSpPr>
        <p:spPr bwMode="auto">
          <a:xfrm>
            <a:off x="12962781" y="4094532"/>
            <a:ext cx="457623" cy="358563"/>
          </a:xfrm>
          <a:prstGeom prst="rect">
            <a:avLst/>
          </a:prstGeom>
          <a:noFill/>
          <a:ln w="19050">
            <a:noFill/>
            <a:miter lim="800000"/>
            <a:headEnd/>
            <a:tailEnd/>
          </a:ln>
        </p:spPr>
        <p:txBody>
          <a:bodyPr lIns="0" tIns="0" rIns="0" bIns="0" anchor="ctr"/>
          <a:lstStyle/>
          <a:p>
            <a:pPr algn="ctr" defTabSz="1219170">
              <a:spcAft>
                <a:spcPts val="1333"/>
              </a:spcAft>
              <a:defRPr/>
            </a:pPr>
            <a:r>
              <a:rPr lang="en-US" sz="1333" kern="0" dirty="0">
                <a:solidFill>
                  <a:srgbClr val="807F83"/>
                </a:solidFill>
                <a:latin typeface="+mj-lt"/>
                <a:cs typeface="Arial" pitchFamily="34" charset="0"/>
              </a:rPr>
              <a:t>G</a:t>
            </a:r>
            <a:r>
              <a:rPr lang="en-US" sz="1333" kern="0" dirty="0">
                <a:solidFill>
                  <a:srgbClr val="807F83"/>
                </a:solidFill>
                <a:latin typeface="+mj-lt"/>
                <a:cs typeface="Arial" pitchFamily="34" charset="0"/>
              </a:rPr>
              <a:t>2</a:t>
            </a:r>
            <a:endParaRPr lang="en-US" sz="1333" kern="0" dirty="0">
              <a:solidFill>
                <a:srgbClr val="807F83"/>
              </a:solidFill>
              <a:latin typeface="+mj-lt"/>
              <a:cs typeface="Arial" pitchFamily="34" charset="0"/>
            </a:endParaRPr>
          </a:p>
        </p:txBody>
      </p:sp>
      <p:sp>
        <p:nvSpPr>
          <p:cNvPr id="130" name="TextBox 129"/>
          <p:cNvSpPr txBox="1"/>
          <p:nvPr/>
        </p:nvSpPr>
        <p:spPr bwMode="auto">
          <a:xfrm>
            <a:off x="2612987" y="4579008"/>
            <a:ext cx="885205" cy="363771"/>
          </a:xfrm>
          <a:prstGeom prst="rect">
            <a:avLst/>
          </a:prstGeom>
          <a:noFill/>
          <a:ln>
            <a:noFill/>
          </a:ln>
        </p:spPr>
        <p:txBody>
          <a:bodyPr wrap="square" lIns="0" rIns="0">
            <a:noAutofit/>
          </a:bodyPr>
          <a:lstStyle/>
          <a:p>
            <a:pPr>
              <a:defRPr/>
            </a:pPr>
            <a:r>
              <a:rPr lang="en-US" sz="1333" i="1" kern="0" dirty="0">
                <a:latin typeface="Arial"/>
              </a:rPr>
              <a:t>VIF 2 </a:t>
            </a:r>
          </a:p>
          <a:p>
            <a:pPr>
              <a:defRPr/>
            </a:pPr>
            <a:r>
              <a:rPr lang="en-US" sz="1333" kern="0" dirty="0">
                <a:solidFill>
                  <a:srgbClr val="93220B"/>
                </a:solidFill>
                <a:latin typeface="Arial"/>
              </a:rPr>
              <a:t>L2</a:t>
            </a:r>
            <a:endParaRPr lang="en-US" sz="1333" kern="0" dirty="0">
              <a:solidFill>
                <a:srgbClr val="93220B"/>
              </a:solidFill>
              <a:latin typeface="Arial"/>
            </a:endParaRPr>
          </a:p>
        </p:txBody>
      </p:sp>
      <p:sp>
        <p:nvSpPr>
          <p:cNvPr id="135" name="TextBox 134"/>
          <p:cNvSpPr txBox="1"/>
          <p:nvPr/>
        </p:nvSpPr>
        <p:spPr bwMode="auto">
          <a:xfrm>
            <a:off x="609600" y="4579008"/>
            <a:ext cx="1103584" cy="551792"/>
          </a:xfrm>
          <a:prstGeom prst="rect">
            <a:avLst/>
          </a:prstGeom>
          <a:noFill/>
          <a:ln>
            <a:noFill/>
          </a:ln>
        </p:spPr>
        <p:txBody>
          <a:bodyPr wrap="square" lIns="0" rIns="0">
            <a:noAutofit/>
          </a:bodyPr>
          <a:lstStyle/>
          <a:p>
            <a:pPr algn="r">
              <a:defRPr/>
            </a:pPr>
            <a:r>
              <a:rPr lang="en-US" sz="1333" i="1" kern="0" dirty="0">
                <a:latin typeface="Arial"/>
              </a:rPr>
              <a:t>Interf = VIF 1 </a:t>
            </a:r>
          </a:p>
          <a:p>
            <a:pPr algn="r">
              <a:defRPr/>
            </a:pPr>
            <a:r>
              <a:rPr lang="en-US" sz="1333" i="1" kern="0" dirty="0">
                <a:solidFill>
                  <a:schemeClr val="tx2"/>
                </a:solidFill>
                <a:latin typeface="Arial"/>
              </a:rPr>
              <a:t>Label = </a:t>
            </a:r>
            <a:r>
              <a:rPr lang="en-US" sz="1333" kern="0" dirty="0">
                <a:solidFill>
                  <a:schemeClr val="tx2"/>
                </a:solidFill>
                <a:latin typeface="Arial"/>
              </a:rPr>
              <a:t>L1</a:t>
            </a:r>
            <a:endParaRPr lang="en-US" sz="1333" kern="0" dirty="0">
              <a:solidFill>
                <a:schemeClr val="tx2"/>
              </a:solidFill>
              <a:latin typeface="Arial"/>
            </a:endParaRPr>
          </a:p>
        </p:txBody>
      </p:sp>
      <p:sp>
        <p:nvSpPr>
          <p:cNvPr id="136" name="TextBox 135"/>
          <p:cNvSpPr txBox="1"/>
          <p:nvPr/>
        </p:nvSpPr>
        <p:spPr bwMode="auto">
          <a:xfrm>
            <a:off x="13281568" y="4549232"/>
            <a:ext cx="754411" cy="363771"/>
          </a:xfrm>
          <a:prstGeom prst="rect">
            <a:avLst/>
          </a:prstGeom>
          <a:noFill/>
          <a:ln>
            <a:noFill/>
          </a:ln>
        </p:spPr>
        <p:txBody>
          <a:bodyPr wrap="square" lIns="0" rIns="0">
            <a:noAutofit/>
          </a:bodyPr>
          <a:lstStyle/>
          <a:p>
            <a:pPr>
              <a:defRPr/>
            </a:pPr>
            <a:r>
              <a:rPr lang="en-US" sz="1333" i="1" kern="0" dirty="0">
                <a:latin typeface="Arial"/>
              </a:rPr>
              <a:t>VIF 4 </a:t>
            </a:r>
          </a:p>
          <a:p>
            <a:pPr>
              <a:defRPr/>
            </a:pPr>
            <a:r>
              <a:rPr lang="en-US" sz="1333" kern="0" dirty="0">
                <a:solidFill>
                  <a:srgbClr val="49A942"/>
                </a:solidFill>
                <a:latin typeface="Arial"/>
              </a:rPr>
              <a:t>L8</a:t>
            </a:r>
            <a:endParaRPr lang="en-US" sz="1333" i="1" kern="0" dirty="0">
              <a:solidFill>
                <a:srgbClr val="49A942"/>
              </a:solidFill>
              <a:latin typeface="Arial"/>
            </a:endParaRPr>
          </a:p>
        </p:txBody>
      </p:sp>
      <p:sp>
        <p:nvSpPr>
          <p:cNvPr id="137" name="TextBox 136"/>
          <p:cNvSpPr txBox="1"/>
          <p:nvPr/>
        </p:nvSpPr>
        <p:spPr bwMode="auto">
          <a:xfrm>
            <a:off x="11074401" y="4535216"/>
            <a:ext cx="1320800" cy="363771"/>
          </a:xfrm>
          <a:prstGeom prst="rect">
            <a:avLst/>
          </a:prstGeom>
          <a:noFill/>
          <a:ln>
            <a:noFill/>
          </a:ln>
        </p:spPr>
        <p:txBody>
          <a:bodyPr wrap="square" lIns="0" rIns="0">
            <a:noAutofit/>
          </a:bodyPr>
          <a:lstStyle/>
          <a:p>
            <a:pPr algn="r">
              <a:defRPr/>
            </a:pPr>
            <a:r>
              <a:rPr lang="en-US" sz="1333" i="1" kern="0" dirty="0">
                <a:latin typeface="Arial"/>
              </a:rPr>
              <a:t>Interface = VIF 3 </a:t>
            </a:r>
            <a:r>
              <a:rPr lang="en-US" sz="1333" kern="0" dirty="0">
                <a:solidFill>
                  <a:schemeClr val="accent4"/>
                </a:solidFill>
                <a:latin typeface="Arial"/>
              </a:rPr>
              <a:t>Label = L7</a:t>
            </a:r>
            <a:endParaRPr lang="en-US" sz="1333" kern="0" dirty="0">
              <a:solidFill>
                <a:schemeClr val="accent4"/>
              </a:solidFill>
              <a:latin typeface="Arial"/>
            </a:endParaRPr>
          </a:p>
        </p:txBody>
      </p:sp>
      <p:sp>
        <p:nvSpPr>
          <p:cNvPr id="34" name="Isosceles Triangle 33"/>
          <p:cNvSpPr/>
          <p:nvPr/>
        </p:nvSpPr>
        <p:spPr>
          <a:xfrm>
            <a:off x="1901205" y="5522603"/>
            <a:ext cx="304800" cy="203200"/>
          </a:xfrm>
          <a:prstGeom prst="triangle">
            <a:avLst/>
          </a:prstGeom>
          <a:solidFill>
            <a:schemeClr val="bg1">
              <a:lumMod val="75000"/>
            </a:schemeClr>
          </a:solidFill>
          <a:ln>
            <a:solidFill>
              <a:srgbClr val="33333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67"/>
          </a:p>
        </p:txBody>
      </p:sp>
      <p:graphicFrame>
        <p:nvGraphicFramePr>
          <p:cNvPr id="60" name="Table 59"/>
          <p:cNvGraphicFramePr>
            <a:graphicFrameLocks noGrp="1"/>
          </p:cNvGraphicFramePr>
          <p:nvPr>
            <p:extLst/>
          </p:nvPr>
        </p:nvGraphicFramePr>
        <p:xfrm>
          <a:off x="1299515" y="5691797"/>
          <a:ext cx="1524000" cy="1524000"/>
        </p:xfrm>
        <a:graphic>
          <a:graphicData uri="http://schemas.openxmlformats.org/drawingml/2006/table">
            <a:tbl>
              <a:tblPr firstRow="1" bandRow="1">
                <a:tableStyleId>{5940675A-B579-460E-94D1-54222C63F5DA}</a:tableStyleId>
              </a:tblPr>
              <a:tblGrid>
                <a:gridCol w="508000"/>
                <a:gridCol w="1016000"/>
              </a:tblGrid>
              <a:tr h="304800">
                <a:tc>
                  <a:txBody>
                    <a:bodyPr/>
                    <a:lstStyle/>
                    <a:p>
                      <a:r>
                        <a:rPr lang="en-US" sz="1200" dirty="0" smtClean="0"/>
                        <a:t>Dst</a:t>
                      </a:r>
                      <a:endParaRPr lang="en-US" sz="1200" dirty="0"/>
                    </a:p>
                  </a:txBody>
                  <a:tcPr marL="121920" marR="121920" marT="60960" marB="60960">
                    <a:solidFill>
                      <a:schemeClr val="bg1">
                        <a:lumMod val="75000"/>
                      </a:schemeClr>
                    </a:solidFill>
                  </a:tcPr>
                </a:tc>
                <a:tc>
                  <a:txBody>
                    <a:bodyPr/>
                    <a:lstStyle/>
                    <a:p>
                      <a:r>
                        <a:rPr lang="en-US" sz="1200" dirty="0" smtClean="0"/>
                        <a:t>Next</a:t>
                      </a:r>
                      <a:r>
                        <a:rPr lang="en-US" sz="1200" baseline="0" dirty="0" smtClean="0"/>
                        <a:t> Hop</a:t>
                      </a:r>
                      <a:endParaRPr lang="en-US" sz="1200" dirty="0"/>
                    </a:p>
                  </a:txBody>
                  <a:tcPr marL="121920" marR="121920" marT="60960" marB="60960">
                    <a:solidFill>
                      <a:schemeClr val="bg1">
                        <a:lumMod val="75000"/>
                      </a:schemeClr>
                    </a:solidFill>
                  </a:tcPr>
                </a:tc>
              </a:tr>
              <a:tr h="304800">
                <a:tc>
                  <a:txBody>
                    <a:bodyPr/>
                    <a:lstStyle/>
                    <a:p>
                      <a:r>
                        <a:rPr lang="en-US" sz="1200" dirty="0" smtClean="0"/>
                        <a:t>G1</a:t>
                      </a:r>
                      <a:endParaRPr lang="en-US" sz="1200" dirty="0"/>
                    </a:p>
                  </a:txBody>
                  <a:tcPr marL="121920" marR="121920" marT="60960" marB="60960"/>
                </a:tc>
                <a:tc>
                  <a:txBody>
                    <a:bodyPr/>
                    <a:lstStyle/>
                    <a:p>
                      <a:r>
                        <a:rPr lang="en-US" sz="1200" dirty="0" smtClean="0"/>
                        <a:t>S2 </a:t>
                      </a:r>
                      <a:r>
                        <a:rPr lang="en-US" sz="1200" dirty="0" smtClean="0">
                          <a:sym typeface="Wingdings"/>
                        </a:rPr>
                        <a:t> L3</a:t>
                      </a:r>
                      <a:endParaRPr lang="en-US" sz="1200" dirty="0"/>
                    </a:p>
                  </a:txBody>
                  <a:tcPr marL="121920" marR="121920" marT="60960" marB="60960"/>
                </a:tc>
              </a:tr>
              <a:tr h="304800">
                <a:tc>
                  <a:txBody>
                    <a:bodyPr/>
                    <a:lstStyle/>
                    <a:p>
                      <a:r>
                        <a:rPr lang="en-US" sz="1200" dirty="0" smtClean="0"/>
                        <a:t>G2</a:t>
                      </a:r>
                      <a:endParaRPr lang="en-US" sz="1200" dirty="0"/>
                    </a:p>
                  </a:txBody>
                  <a:tcPr marL="121920" marR="121920" marT="60960" marB="60960"/>
                </a:tc>
                <a:tc>
                  <a:txBody>
                    <a:bodyPr/>
                    <a:lstStyle/>
                    <a:p>
                      <a:r>
                        <a:rPr lang="en-US" sz="1200" dirty="0" smtClean="0"/>
                        <a:t>S2 </a:t>
                      </a:r>
                      <a:r>
                        <a:rPr lang="en-US" sz="1200" dirty="0" smtClean="0">
                          <a:sym typeface="Wingdings"/>
                        </a:rPr>
                        <a:t> L3</a:t>
                      </a:r>
                      <a:endParaRPr lang="en-US" sz="1200" dirty="0"/>
                    </a:p>
                  </a:txBody>
                  <a:tcPr marL="121920" marR="121920" marT="60960" marB="60960"/>
                </a:tc>
              </a:tr>
              <a:tr h="304800">
                <a:tc>
                  <a:txBody>
                    <a:bodyPr/>
                    <a:lstStyle/>
                    <a:p>
                      <a:r>
                        <a:rPr lang="en-US" sz="1200" dirty="0" smtClean="0"/>
                        <a:t>R1</a:t>
                      </a:r>
                      <a:endParaRPr lang="en-US" sz="1200" dirty="0"/>
                    </a:p>
                  </a:txBody>
                  <a:tcPr marL="121920" marR="121920" marT="60960" marB="60960"/>
                </a:tc>
                <a:tc>
                  <a:txBody>
                    <a:bodyPr/>
                    <a:lstStyle/>
                    <a:p>
                      <a:r>
                        <a:rPr lang="en-US" sz="1200" dirty="0" smtClean="0"/>
                        <a:t>VIF 1</a:t>
                      </a:r>
                      <a:endParaRPr lang="en-US" sz="1200" dirty="0"/>
                    </a:p>
                  </a:txBody>
                  <a:tcPr marL="121920" marR="121920" marT="60960" marB="60960"/>
                </a:tc>
              </a:tr>
              <a:tr h="304800">
                <a:tc>
                  <a:txBody>
                    <a:bodyPr/>
                    <a:lstStyle/>
                    <a:p>
                      <a:r>
                        <a:rPr lang="en-US" sz="1200" dirty="0" smtClean="0"/>
                        <a:t>R2</a:t>
                      </a:r>
                      <a:endParaRPr lang="en-US" sz="1200" dirty="0"/>
                    </a:p>
                  </a:txBody>
                  <a:tcPr marL="121920" marR="121920" marT="60960" marB="60960"/>
                </a:tc>
                <a:tc>
                  <a:txBody>
                    <a:bodyPr/>
                    <a:lstStyle/>
                    <a:p>
                      <a:r>
                        <a:rPr lang="en-US" sz="1200" dirty="0" smtClean="0"/>
                        <a:t>VIF</a:t>
                      </a:r>
                      <a:r>
                        <a:rPr lang="en-US" sz="1200" baseline="0" dirty="0" smtClean="0"/>
                        <a:t> 2</a:t>
                      </a:r>
                      <a:endParaRPr lang="en-US" sz="1200" dirty="0"/>
                    </a:p>
                  </a:txBody>
                  <a:tcPr marL="121920" marR="121920" marT="60960" marB="60960"/>
                </a:tc>
              </a:tr>
            </a:tbl>
          </a:graphicData>
        </a:graphic>
      </p:graphicFrame>
      <p:sp>
        <p:nvSpPr>
          <p:cNvPr id="139" name="Isosceles Triangle 138"/>
          <p:cNvSpPr/>
          <p:nvPr/>
        </p:nvSpPr>
        <p:spPr>
          <a:xfrm>
            <a:off x="4470400" y="5537201"/>
            <a:ext cx="304800" cy="203200"/>
          </a:xfrm>
          <a:prstGeom prst="triangle">
            <a:avLst/>
          </a:prstGeom>
          <a:solidFill>
            <a:schemeClr val="bg1">
              <a:lumMod val="75000"/>
            </a:schemeClr>
          </a:solidFill>
          <a:ln>
            <a:solidFill>
              <a:srgbClr val="33333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67"/>
          </a:p>
        </p:txBody>
      </p:sp>
      <p:sp>
        <p:nvSpPr>
          <p:cNvPr id="140" name="Isosceles Triangle 139"/>
          <p:cNvSpPr/>
          <p:nvPr/>
        </p:nvSpPr>
        <p:spPr>
          <a:xfrm>
            <a:off x="5817199" y="5537201"/>
            <a:ext cx="304800" cy="203200"/>
          </a:xfrm>
          <a:prstGeom prst="triangle">
            <a:avLst/>
          </a:prstGeom>
          <a:solidFill>
            <a:schemeClr val="bg1">
              <a:lumMod val="75000"/>
            </a:schemeClr>
          </a:solidFill>
          <a:ln>
            <a:solidFill>
              <a:srgbClr val="33333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67"/>
          </a:p>
        </p:txBody>
      </p:sp>
      <p:sp>
        <p:nvSpPr>
          <p:cNvPr id="141" name="Isosceles Triangle 140"/>
          <p:cNvSpPr/>
          <p:nvPr/>
        </p:nvSpPr>
        <p:spPr>
          <a:xfrm>
            <a:off x="8636001" y="5537201"/>
            <a:ext cx="304800" cy="203200"/>
          </a:xfrm>
          <a:prstGeom prst="triangle">
            <a:avLst/>
          </a:prstGeom>
          <a:solidFill>
            <a:schemeClr val="bg1">
              <a:lumMod val="75000"/>
            </a:schemeClr>
          </a:solidFill>
          <a:ln>
            <a:solidFill>
              <a:srgbClr val="33333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67"/>
          </a:p>
        </p:txBody>
      </p:sp>
      <p:sp>
        <p:nvSpPr>
          <p:cNvPr id="142" name="Isosceles Triangle 141"/>
          <p:cNvSpPr/>
          <p:nvPr/>
        </p:nvSpPr>
        <p:spPr>
          <a:xfrm>
            <a:off x="10072999" y="5537201"/>
            <a:ext cx="304800" cy="203200"/>
          </a:xfrm>
          <a:prstGeom prst="triangle">
            <a:avLst/>
          </a:prstGeom>
          <a:solidFill>
            <a:schemeClr val="bg1">
              <a:lumMod val="75000"/>
            </a:schemeClr>
          </a:solidFill>
          <a:ln>
            <a:solidFill>
              <a:srgbClr val="33333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67"/>
          </a:p>
        </p:txBody>
      </p:sp>
      <p:sp>
        <p:nvSpPr>
          <p:cNvPr id="143" name="Isosceles Triangle 142"/>
          <p:cNvSpPr/>
          <p:nvPr/>
        </p:nvSpPr>
        <p:spPr>
          <a:xfrm>
            <a:off x="12700000" y="5537201"/>
            <a:ext cx="304800" cy="203200"/>
          </a:xfrm>
          <a:prstGeom prst="triangle">
            <a:avLst/>
          </a:prstGeom>
          <a:solidFill>
            <a:schemeClr val="bg1">
              <a:lumMod val="75000"/>
            </a:schemeClr>
          </a:solidFill>
          <a:ln>
            <a:solidFill>
              <a:srgbClr val="33333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67"/>
          </a:p>
        </p:txBody>
      </p:sp>
      <p:graphicFrame>
        <p:nvGraphicFramePr>
          <p:cNvPr id="100" name="Table 99"/>
          <p:cNvGraphicFramePr>
            <a:graphicFrameLocks noGrp="1"/>
          </p:cNvGraphicFramePr>
          <p:nvPr>
            <p:extLst/>
          </p:nvPr>
        </p:nvGraphicFramePr>
        <p:xfrm>
          <a:off x="3657602" y="5691797"/>
          <a:ext cx="1549999" cy="963003"/>
        </p:xfrm>
        <a:graphic>
          <a:graphicData uri="http://schemas.openxmlformats.org/drawingml/2006/table">
            <a:tbl>
              <a:tblPr firstRow="1" bandRow="1">
                <a:tableStyleId>{5940675A-B579-460E-94D1-54222C63F5DA}</a:tableStyleId>
              </a:tblPr>
              <a:tblGrid>
                <a:gridCol w="549119"/>
                <a:gridCol w="1000880"/>
              </a:tblGrid>
              <a:tr h="353403">
                <a:tc>
                  <a:txBody>
                    <a:bodyPr/>
                    <a:lstStyle/>
                    <a:p>
                      <a:r>
                        <a:rPr lang="en-US" sz="1200" dirty="0" smtClean="0"/>
                        <a:t>Dst</a:t>
                      </a:r>
                      <a:endParaRPr lang="en-US" sz="1200" dirty="0"/>
                    </a:p>
                  </a:txBody>
                  <a:tcPr marL="121920" marR="121920" marT="60960" marB="60960">
                    <a:solidFill>
                      <a:schemeClr val="bg1">
                        <a:lumMod val="75000"/>
                      </a:schemeClr>
                    </a:solidFill>
                  </a:tcPr>
                </a:tc>
                <a:tc>
                  <a:txBody>
                    <a:bodyPr/>
                    <a:lstStyle/>
                    <a:p>
                      <a:r>
                        <a:rPr lang="en-US" sz="1200" dirty="0" smtClean="0"/>
                        <a:t>Next Hop</a:t>
                      </a:r>
                      <a:endParaRPr lang="en-US" sz="1200" dirty="0"/>
                    </a:p>
                  </a:txBody>
                  <a:tcPr marL="121920" marR="121920" marT="60960" marB="60960">
                    <a:solidFill>
                      <a:schemeClr val="bg1">
                        <a:lumMod val="75000"/>
                      </a:schemeClr>
                    </a:solidFill>
                  </a:tcPr>
                </a:tc>
              </a:tr>
              <a:tr h="304800">
                <a:tc>
                  <a:txBody>
                    <a:bodyPr/>
                    <a:lstStyle/>
                    <a:p>
                      <a:r>
                        <a:rPr lang="en-US" sz="1200" dirty="0" smtClean="0"/>
                        <a:t>R1</a:t>
                      </a:r>
                      <a:endParaRPr lang="en-US" sz="1200" dirty="0"/>
                    </a:p>
                  </a:txBody>
                  <a:tcPr marL="121920" marR="121920" marT="60960" marB="60960"/>
                </a:tc>
                <a:tc>
                  <a:txBody>
                    <a:bodyPr/>
                    <a:lstStyle/>
                    <a:p>
                      <a:r>
                        <a:rPr lang="en-US" sz="1200" dirty="0" smtClean="0"/>
                        <a:t>S1 </a:t>
                      </a:r>
                      <a:r>
                        <a:rPr lang="en-US" sz="1200" dirty="0" smtClean="0">
                          <a:sym typeface="Wingdings"/>
                        </a:rPr>
                        <a:t> L1</a:t>
                      </a:r>
                      <a:endParaRPr lang="en-US" sz="1200" dirty="0"/>
                    </a:p>
                  </a:txBody>
                  <a:tcPr marL="121920" marR="121920" marT="60960" marB="60960"/>
                </a:tc>
              </a:tr>
              <a:tr h="304800">
                <a:tc>
                  <a:txBody>
                    <a:bodyPr/>
                    <a:lstStyle/>
                    <a:p>
                      <a:r>
                        <a:rPr lang="en-US" sz="1200" dirty="0" smtClean="0"/>
                        <a:t>R2</a:t>
                      </a:r>
                      <a:endParaRPr lang="en-US" sz="1200" dirty="0"/>
                    </a:p>
                  </a:txBody>
                  <a:tcPr marL="121920" marR="121920" marT="60960" marB="60960"/>
                </a:tc>
                <a:tc>
                  <a:txBody>
                    <a:bodyPr/>
                    <a:lstStyle/>
                    <a:p>
                      <a:r>
                        <a:rPr lang="en-US" sz="1200" dirty="0" smtClean="0"/>
                        <a:t>S1 </a:t>
                      </a:r>
                      <a:r>
                        <a:rPr lang="en-US" sz="1200" dirty="0" smtClean="0">
                          <a:sym typeface="Wingdings"/>
                        </a:rPr>
                        <a:t> L2</a:t>
                      </a:r>
                      <a:endParaRPr lang="en-US" sz="1200" dirty="0"/>
                    </a:p>
                  </a:txBody>
                  <a:tcPr marL="121920" marR="121920" marT="60960" marB="60960"/>
                </a:tc>
              </a:tr>
            </a:tbl>
          </a:graphicData>
        </a:graphic>
      </p:graphicFrame>
      <p:graphicFrame>
        <p:nvGraphicFramePr>
          <p:cNvPr id="101" name="Table 100"/>
          <p:cNvGraphicFramePr>
            <a:graphicFrameLocks noGrp="1"/>
          </p:cNvGraphicFramePr>
          <p:nvPr>
            <p:extLst/>
          </p:nvPr>
        </p:nvGraphicFramePr>
        <p:xfrm>
          <a:off x="5512402" y="5691797"/>
          <a:ext cx="1549999" cy="914400"/>
        </p:xfrm>
        <a:graphic>
          <a:graphicData uri="http://schemas.openxmlformats.org/drawingml/2006/table">
            <a:tbl>
              <a:tblPr firstRow="1" bandRow="1">
                <a:tableStyleId>{5940675A-B579-460E-94D1-54222C63F5DA}</a:tableStyleId>
              </a:tblPr>
              <a:tblGrid>
                <a:gridCol w="533999"/>
                <a:gridCol w="1016000"/>
              </a:tblGrid>
              <a:tr h="304800">
                <a:tc>
                  <a:txBody>
                    <a:bodyPr/>
                    <a:lstStyle/>
                    <a:p>
                      <a:r>
                        <a:rPr lang="en-US" sz="1200" dirty="0" smtClean="0"/>
                        <a:t>Dst</a:t>
                      </a:r>
                      <a:endParaRPr lang="en-US" sz="1200" dirty="0"/>
                    </a:p>
                  </a:txBody>
                  <a:tcPr marL="121920" marR="121920" marT="60960" marB="60960">
                    <a:solidFill>
                      <a:schemeClr val="bg1">
                        <a:lumMod val="75000"/>
                      </a:schemeClr>
                    </a:solidFill>
                  </a:tcPr>
                </a:tc>
                <a:tc>
                  <a:txBody>
                    <a:bodyPr/>
                    <a:lstStyle/>
                    <a:p>
                      <a:r>
                        <a:rPr lang="en-US" sz="1200" dirty="0" smtClean="0"/>
                        <a:t>Next Hop</a:t>
                      </a:r>
                      <a:endParaRPr lang="en-US" sz="1200" dirty="0"/>
                    </a:p>
                  </a:txBody>
                  <a:tcPr marL="121920" marR="121920" marT="60960" marB="60960">
                    <a:solidFill>
                      <a:schemeClr val="bg1">
                        <a:lumMod val="75000"/>
                      </a:schemeClr>
                    </a:solidFill>
                  </a:tcPr>
                </a:tc>
              </a:tr>
              <a:tr h="304800">
                <a:tc>
                  <a:txBody>
                    <a:bodyPr/>
                    <a:lstStyle/>
                    <a:p>
                      <a:r>
                        <a:rPr lang="en-US" sz="1200" dirty="0" smtClean="0"/>
                        <a:t>G1</a:t>
                      </a:r>
                      <a:endParaRPr lang="en-US" sz="1200" dirty="0"/>
                    </a:p>
                  </a:txBody>
                  <a:tcPr marL="121920" marR="121920" marT="60960" marB="60960"/>
                </a:tc>
                <a:tc>
                  <a:txBody>
                    <a:bodyPr/>
                    <a:lstStyle/>
                    <a:p>
                      <a:r>
                        <a:rPr lang="en-US" sz="1200" dirty="0" smtClean="0"/>
                        <a:t>S3 </a:t>
                      </a:r>
                      <a:r>
                        <a:rPr lang="en-US" sz="1200" dirty="0" smtClean="0">
                          <a:sym typeface="Wingdings"/>
                        </a:rPr>
                        <a:t> L5</a:t>
                      </a:r>
                      <a:endParaRPr lang="en-US" sz="1200" dirty="0"/>
                    </a:p>
                  </a:txBody>
                  <a:tcPr marL="121920" marR="121920" marT="60960" marB="60960"/>
                </a:tc>
              </a:tr>
              <a:tr h="304800">
                <a:tc>
                  <a:txBody>
                    <a:bodyPr/>
                    <a:lstStyle/>
                    <a:p>
                      <a:r>
                        <a:rPr lang="en-US" sz="1200" dirty="0" smtClean="0"/>
                        <a:t>G2</a:t>
                      </a:r>
                      <a:endParaRPr lang="en-US" sz="1200" dirty="0"/>
                    </a:p>
                  </a:txBody>
                  <a:tcPr marL="121920" marR="121920" marT="60960" marB="60960"/>
                </a:tc>
                <a:tc>
                  <a:txBody>
                    <a:bodyPr/>
                    <a:lstStyle/>
                    <a:p>
                      <a:r>
                        <a:rPr lang="en-US" sz="1200" dirty="0" smtClean="0"/>
                        <a:t>S3 </a:t>
                      </a:r>
                      <a:r>
                        <a:rPr lang="en-US" sz="1200" dirty="0" smtClean="0">
                          <a:sym typeface="Wingdings"/>
                        </a:rPr>
                        <a:t> L5</a:t>
                      </a:r>
                      <a:endParaRPr lang="en-US" sz="1200" dirty="0"/>
                    </a:p>
                  </a:txBody>
                  <a:tcPr marL="121920" marR="121920" marT="60960" marB="60960"/>
                </a:tc>
              </a:tr>
            </a:tbl>
          </a:graphicData>
        </a:graphic>
      </p:graphicFrame>
      <p:graphicFrame>
        <p:nvGraphicFramePr>
          <p:cNvPr id="119" name="Table 118"/>
          <p:cNvGraphicFramePr>
            <a:graphicFrameLocks noGrp="1"/>
          </p:cNvGraphicFramePr>
          <p:nvPr>
            <p:extLst/>
          </p:nvPr>
        </p:nvGraphicFramePr>
        <p:xfrm>
          <a:off x="7762722" y="5693409"/>
          <a:ext cx="1552399" cy="914400"/>
        </p:xfrm>
        <a:graphic>
          <a:graphicData uri="http://schemas.openxmlformats.org/drawingml/2006/table">
            <a:tbl>
              <a:tblPr firstRow="1" bandRow="1">
                <a:tableStyleId>{5940675A-B579-460E-94D1-54222C63F5DA}</a:tableStyleId>
              </a:tblPr>
              <a:tblGrid>
                <a:gridCol w="536399"/>
                <a:gridCol w="1016000"/>
              </a:tblGrid>
              <a:tr h="304800">
                <a:tc>
                  <a:txBody>
                    <a:bodyPr/>
                    <a:lstStyle/>
                    <a:p>
                      <a:r>
                        <a:rPr lang="en-US" sz="1200" dirty="0" smtClean="0"/>
                        <a:t>Dst</a:t>
                      </a:r>
                      <a:endParaRPr lang="en-US" sz="1200" dirty="0"/>
                    </a:p>
                  </a:txBody>
                  <a:tcPr marL="121920" marR="121920" marT="60960" marB="60960">
                    <a:solidFill>
                      <a:schemeClr val="bg1">
                        <a:lumMod val="75000"/>
                      </a:schemeClr>
                    </a:solidFill>
                  </a:tcPr>
                </a:tc>
                <a:tc>
                  <a:txBody>
                    <a:bodyPr/>
                    <a:lstStyle/>
                    <a:p>
                      <a:r>
                        <a:rPr lang="en-US" sz="1200" dirty="0" smtClean="0"/>
                        <a:t>Next Hop</a:t>
                      </a:r>
                      <a:endParaRPr lang="en-US" sz="1200" dirty="0"/>
                    </a:p>
                  </a:txBody>
                  <a:tcPr marL="121920" marR="121920" marT="60960" marB="60960">
                    <a:solidFill>
                      <a:schemeClr val="bg1">
                        <a:lumMod val="75000"/>
                      </a:schemeClr>
                    </a:solidFill>
                  </a:tcPr>
                </a:tc>
              </a:tr>
              <a:tr h="304800">
                <a:tc>
                  <a:txBody>
                    <a:bodyPr/>
                    <a:lstStyle/>
                    <a:p>
                      <a:r>
                        <a:rPr lang="en-US" sz="1200" dirty="0" smtClean="0"/>
                        <a:t>R1</a:t>
                      </a:r>
                      <a:endParaRPr lang="en-US" sz="1200" dirty="0"/>
                    </a:p>
                  </a:txBody>
                  <a:tcPr marL="121920" marR="121920" marT="60960" marB="60960"/>
                </a:tc>
                <a:tc>
                  <a:txBody>
                    <a:bodyPr/>
                    <a:lstStyle/>
                    <a:p>
                      <a:r>
                        <a:rPr lang="en-US" sz="1200" dirty="0" smtClean="0"/>
                        <a:t>S2 </a:t>
                      </a:r>
                      <a:r>
                        <a:rPr lang="en-US" sz="1200" dirty="0" smtClean="0">
                          <a:sym typeface="Wingdings"/>
                        </a:rPr>
                        <a:t> L4</a:t>
                      </a:r>
                      <a:endParaRPr lang="en-US" sz="1200" dirty="0"/>
                    </a:p>
                  </a:txBody>
                  <a:tcPr marL="121920" marR="121920" marT="60960" marB="60960"/>
                </a:tc>
              </a:tr>
              <a:tr h="304800">
                <a:tc>
                  <a:txBody>
                    <a:bodyPr/>
                    <a:lstStyle/>
                    <a:p>
                      <a:r>
                        <a:rPr lang="en-US" sz="1200" dirty="0" smtClean="0"/>
                        <a:t>R2</a:t>
                      </a:r>
                      <a:endParaRPr lang="en-US" sz="1200" dirty="0"/>
                    </a:p>
                  </a:txBody>
                  <a:tcPr marL="121920" marR="121920" marT="60960" marB="60960"/>
                </a:tc>
                <a:tc>
                  <a:txBody>
                    <a:bodyPr/>
                    <a:lstStyle/>
                    <a:p>
                      <a:r>
                        <a:rPr lang="en-US" sz="1200" dirty="0" smtClean="0"/>
                        <a:t>S2 </a:t>
                      </a:r>
                      <a:r>
                        <a:rPr lang="en-US" sz="1200" dirty="0" smtClean="0">
                          <a:sym typeface="Wingdings"/>
                        </a:rPr>
                        <a:t> L4</a:t>
                      </a:r>
                      <a:endParaRPr lang="en-US" sz="1200" dirty="0"/>
                    </a:p>
                  </a:txBody>
                  <a:tcPr marL="121920" marR="121920" marT="60960" marB="60960"/>
                </a:tc>
              </a:tr>
            </a:tbl>
          </a:graphicData>
        </a:graphic>
      </p:graphicFrame>
      <p:graphicFrame>
        <p:nvGraphicFramePr>
          <p:cNvPr id="120" name="Table 119"/>
          <p:cNvGraphicFramePr>
            <a:graphicFrameLocks noGrp="1"/>
          </p:cNvGraphicFramePr>
          <p:nvPr>
            <p:extLst/>
          </p:nvPr>
        </p:nvGraphicFramePr>
        <p:xfrm>
          <a:off x="9547158" y="5693409"/>
          <a:ext cx="1552399" cy="914400"/>
        </p:xfrm>
        <a:graphic>
          <a:graphicData uri="http://schemas.openxmlformats.org/drawingml/2006/table">
            <a:tbl>
              <a:tblPr firstRow="1" bandRow="1">
                <a:tableStyleId>{5940675A-B579-460E-94D1-54222C63F5DA}</a:tableStyleId>
              </a:tblPr>
              <a:tblGrid>
                <a:gridCol w="536399"/>
                <a:gridCol w="1016000"/>
              </a:tblGrid>
              <a:tr h="304800">
                <a:tc>
                  <a:txBody>
                    <a:bodyPr/>
                    <a:lstStyle/>
                    <a:p>
                      <a:r>
                        <a:rPr lang="en-US" sz="1200" dirty="0" smtClean="0"/>
                        <a:t>Dst</a:t>
                      </a:r>
                      <a:endParaRPr lang="en-US" sz="1200" dirty="0"/>
                    </a:p>
                  </a:txBody>
                  <a:tcPr marL="121920" marR="121920" marT="60960" marB="60960">
                    <a:solidFill>
                      <a:schemeClr val="bg1">
                        <a:lumMod val="75000"/>
                      </a:schemeClr>
                    </a:solidFill>
                  </a:tcPr>
                </a:tc>
                <a:tc>
                  <a:txBody>
                    <a:bodyPr/>
                    <a:lstStyle/>
                    <a:p>
                      <a:r>
                        <a:rPr lang="en-US" sz="1200" dirty="0" smtClean="0"/>
                        <a:t>Next Hop</a:t>
                      </a:r>
                      <a:endParaRPr lang="en-US" sz="1200" dirty="0"/>
                    </a:p>
                  </a:txBody>
                  <a:tcPr marL="121920" marR="121920" marT="60960" marB="60960">
                    <a:solidFill>
                      <a:schemeClr val="bg1">
                        <a:lumMod val="75000"/>
                      </a:schemeClr>
                    </a:solidFill>
                  </a:tcPr>
                </a:tc>
              </a:tr>
              <a:tr h="304800">
                <a:tc>
                  <a:txBody>
                    <a:bodyPr/>
                    <a:lstStyle/>
                    <a:p>
                      <a:r>
                        <a:rPr lang="en-US" sz="1200" dirty="0" smtClean="0"/>
                        <a:t>G1</a:t>
                      </a:r>
                      <a:endParaRPr lang="en-US" sz="1200" dirty="0"/>
                    </a:p>
                  </a:txBody>
                  <a:tcPr marL="121920" marR="121920" marT="60960" marB="60960"/>
                </a:tc>
                <a:tc>
                  <a:txBody>
                    <a:bodyPr/>
                    <a:lstStyle/>
                    <a:p>
                      <a:r>
                        <a:rPr lang="en-US" sz="1200" dirty="0" smtClean="0"/>
                        <a:t>S4 </a:t>
                      </a:r>
                      <a:r>
                        <a:rPr lang="en-US" sz="1200" dirty="0" smtClean="0">
                          <a:sym typeface="Wingdings"/>
                        </a:rPr>
                        <a:t> L7</a:t>
                      </a:r>
                      <a:endParaRPr lang="en-US" sz="1200" dirty="0"/>
                    </a:p>
                  </a:txBody>
                  <a:tcPr marL="121920" marR="121920" marT="60960" marB="60960"/>
                </a:tc>
              </a:tr>
              <a:tr h="304800">
                <a:tc>
                  <a:txBody>
                    <a:bodyPr/>
                    <a:lstStyle/>
                    <a:p>
                      <a:r>
                        <a:rPr lang="en-US" sz="1200" dirty="0" smtClean="0"/>
                        <a:t>G2</a:t>
                      </a:r>
                      <a:endParaRPr lang="en-US" sz="1200" dirty="0"/>
                    </a:p>
                  </a:txBody>
                  <a:tcPr marL="121920" marR="121920" marT="60960" marB="60960"/>
                </a:tc>
                <a:tc>
                  <a:txBody>
                    <a:bodyPr/>
                    <a:lstStyle/>
                    <a:p>
                      <a:r>
                        <a:rPr lang="en-US" sz="1200" dirty="0" smtClean="0"/>
                        <a:t>S4 </a:t>
                      </a:r>
                      <a:r>
                        <a:rPr lang="en-US" sz="1200" dirty="0" smtClean="0">
                          <a:sym typeface="Wingdings"/>
                        </a:rPr>
                        <a:t> L8</a:t>
                      </a:r>
                      <a:endParaRPr lang="en-US" sz="1200" dirty="0"/>
                    </a:p>
                  </a:txBody>
                  <a:tcPr marL="121920" marR="121920" marT="60960" marB="60960"/>
                </a:tc>
              </a:tr>
            </a:tbl>
          </a:graphicData>
        </a:graphic>
      </p:graphicFrame>
      <p:graphicFrame>
        <p:nvGraphicFramePr>
          <p:cNvPr id="132" name="Table 131"/>
          <p:cNvGraphicFramePr>
            <a:graphicFrameLocks noGrp="1"/>
          </p:cNvGraphicFramePr>
          <p:nvPr>
            <p:extLst/>
          </p:nvPr>
        </p:nvGraphicFramePr>
        <p:xfrm>
          <a:off x="12146641" y="5691797"/>
          <a:ext cx="1524000" cy="1524000"/>
        </p:xfrm>
        <a:graphic>
          <a:graphicData uri="http://schemas.openxmlformats.org/drawingml/2006/table">
            <a:tbl>
              <a:tblPr firstRow="1" bandRow="1">
                <a:tableStyleId>{5940675A-B579-460E-94D1-54222C63F5DA}</a:tableStyleId>
              </a:tblPr>
              <a:tblGrid>
                <a:gridCol w="508000"/>
                <a:gridCol w="1016000"/>
              </a:tblGrid>
              <a:tr h="304800">
                <a:tc>
                  <a:txBody>
                    <a:bodyPr/>
                    <a:lstStyle/>
                    <a:p>
                      <a:r>
                        <a:rPr lang="en-US" sz="1200" dirty="0" smtClean="0"/>
                        <a:t>Dst</a:t>
                      </a:r>
                      <a:endParaRPr lang="en-US" sz="1200" dirty="0"/>
                    </a:p>
                  </a:txBody>
                  <a:tcPr marL="121920" marR="121920" marT="60960" marB="60960">
                    <a:solidFill>
                      <a:schemeClr val="bg1">
                        <a:lumMod val="75000"/>
                      </a:schemeClr>
                    </a:solidFill>
                  </a:tcPr>
                </a:tc>
                <a:tc>
                  <a:txBody>
                    <a:bodyPr/>
                    <a:lstStyle/>
                    <a:p>
                      <a:r>
                        <a:rPr lang="en-US" sz="1200" dirty="0" smtClean="0"/>
                        <a:t>Next Hop</a:t>
                      </a:r>
                      <a:endParaRPr lang="en-US" sz="1200" dirty="0"/>
                    </a:p>
                  </a:txBody>
                  <a:tcPr marL="121920" marR="121920" marT="60960" marB="60960">
                    <a:solidFill>
                      <a:schemeClr val="bg1">
                        <a:lumMod val="75000"/>
                      </a:schemeClr>
                    </a:solidFill>
                  </a:tcPr>
                </a:tc>
              </a:tr>
              <a:tr h="304800">
                <a:tc>
                  <a:txBody>
                    <a:bodyPr/>
                    <a:lstStyle/>
                    <a:p>
                      <a:r>
                        <a:rPr lang="en-US" sz="1200" dirty="0" smtClean="0"/>
                        <a:t>R1</a:t>
                      </a:r>
                      <a:endParaRPr lang="en-US" sz="1200" dirty="0"/>
                    </a:p>
                  </a:txBody>
                  <a:tcPr marL="121920" marR="121920" marT="60960" marB="60960"/>
                </a:tc>
                <a:tc>
                  <a:txBody>
                    <a:bodyPr/>
                    <a:lstStyle/>
                    <a:p>
                      <a:r>
                        <a:rPr lang="en-US" sz="1200" dirty="0" smtClean="0"/>
                        <a:t>S3 </a:t>
                      </a:r>
                      <a:r>
                        <a:rPr lang="en-US" sz="1200" dirty="0" smtClean="0">
                          <a:sym typeface="Wingdings"/>
                        </a:rPr>
                        <a:t> L6</a:t>
                      </a:r>
                      <a:endParaRPr lang="en-US" sz="1200" dirty="0"/>
                    </a:p>
                  </a:txBody>
                  <a:tcPr marL="121920" marR="121920" marT="60960" marB="60960"/>
                </a:tc>
              </a:tr>
              <a:tr h="304800">
                <a:tc>
                  <a:txBody>
                    <a:bodyPr/>
                    <a:lstStyle/>
                    <a:p>
                      <a:r>
                        <a:rPr lang="en-US" sz="1200" dirty="0" smtClean="0"/>
                        <a:t>R2</a:t>
                      </a:r>
                      <a:endParaRPr lang="en-US" sz="1200" dirty="0"/>
                    </a:p>
                  </a:txBody>
                  <a:tcPr marL="121920" marR="121920" marT="60960" marB="60960"/>
                </a:tc>
                <a:tc>
                  <a:txBody>
                    <a:bodyPr/>
                    <a:lstStyle/>
                    <a:p>
                      <a:r>
                        <a:rPr lang="en-US" sz="1200" dirty="0" smtClean="0"/>
                        <a:t>S3 </a:t>
                      </a:r>
                      <a:r>
                        <a:rPr lang="en-US" sz="1200" dirty="0" smtClean="0">
                          <a:sym typeface="Wingdings"/>
                        </a:rPr>
                        <a:t> L6</a:t>
                      </a:r>
                    </a:p>
                  </a:txBody>
                  <a:tcPr marL="121920" marR="121920" marT="60960" marB="60960"/>
                </a:tc>
              </a:tr>
              <a:tr h="304800">
                <a:tc>
                  <a:txBody>
                    <a:bodyPr/>
                    <a:lstStyle/>
                    <a:p>
                      <a:r>
                        <a:rPr lang="en-US" sz="1200" dirty="0" smtClean="0"/>
                        <a:t>G1</a:t>
                      </a:r>
                      <a:endParaRPr lang="en-US" sz="1200" dirty="0"/>
                    </a:p>
                  </a:txBody>
                  <a:tcPr marL="121920" marR="121920" marT="60960" marB="60960"/>
                </a:tc>
                <a:tc>
                  <a:txBody>
                    <a:bodyPr/>
                    <a:lstStyle/>
                    <a:p>
                      <a:r>
                        <a:rPr lang="en-US" sz="1200" dirty="0" smtClean="0">
                          <a:sym typeface="Wingdings"/>
                        </a:rPr>
                        <a:t>VIF</a:t>
                      </a:r>
                      <a:r>
                        <a:rPr lang="en-US" sz="1200" baseline="0" dirty="0" smtClean="0">
                          <a:sym typeface="Wingdings"/>
                        </a:rPr>
                        <a:t> 3</a:t>
                      </a:r>
                      <a:endParaRPr lang="en-US" sz="1200" dirty="0" smtClean="0">
                        <a:sym typeface="Wingdings"/>
                      </a:endParaRPr>
                    </a:p>
                  </a:txBody>
                  <a:tcPr marL="121920" marR="121920" marT="60960" marB="60960"/>
                </a:tc>
              </a:tr>
              <a:tr h="304800">
                <a:tc>
                  <a:txBody>
                    <a:bodyPr/>
                    <a:lstStyle/>
                    <a:p>
                      <a:r>
                        <a:rPr lang="en-US" sz="1200" dirty="0" smtClean="0"/>
                        <a:t>G2</a:t>
                      </a:r>
                      <a:endParaRPr lang="en-US" sz="1200" dirty="0"/>
                    </a:p>
                  </a:txBody>
                  <a:tcPr marL="121920" marR="121920" marT="60960" marB="60960"/>
                </a:tc>
                <a:tc>
                  <a:txBody>
                    <a:bodyPr/>
                    <a:lstStyle/>
                    <a:p>
                      <a:r>
                        <a:rPr lang="en-US" sz="1200" dirty="0" smtClean="0">
                          <a:sym typeface="Wingdings"/>
                        </a:rPr>
                        <a:t>VIF 4</a:t>
                      </a:r>
                    </a:p>
                  </a:txBody>
                  <a:tcPr marL="121920" marR="121920" marT="60960" marB="60960"/>
                </a:tc>
              </a:tr>
            </a:tbl>
          </a:graphicData>
        </a:graphic>
      </p:graphicFrame>
      <p:cxnSp>
        <p:nvCxnSpPr>
          <p:cNvPr id="45" name="Straight Connector 44"/>
          <p:cNvCxnSpPr/>
          <p:nvPr/>
        </p:nvCxnSpPr>
        <p:spPr>
          <a:xfrm>
            <a:off x="1942900" y="5698067"/>
            <a:ext cx="2290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4518908" y="5698067"/>
            <a:ext cx="208181"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5858319" y="5693833"/>
            <a:ext cx="208181" cy="0"/>
          </a:xfrm>
          <a:prstGeom prst="line">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8671871" y="5693833"/>
            <a:ext cx="208181" cy="0"/>
          </a:xfrm>
          <a:prstGeom prst="line">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10121900" y="5693833"/>
            <a:ext cx="208181" cy="0"/>
          </a:xfrm>
          <a:prstGeom prst="line">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12750800" y="5693833"/>
            <a:ext cx="208181" cy="0"/>
          </a:xfrm>
          <a:prstGeom prst="line">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49" name="TextBox 148"/>
          <p:cNvSpPr txBox="1"/>
          <p:nvPr/>
        </p:nvSpPr>
        <p:spPr bwMode="auto">
          <a:xfrm>
            <a:off x="4727787" y="3726712"/>
            <a:ext cx="1104213" cy="313581"/>
          </a:xfrm>
          <a:prstGeom prst="rect">
            <a:avLst/>
          </a:prstGeom>
          <a:noFill/>
          <a:ln>
            <a:noFill/>
          </a:ln>
        </p:spPr>
        <p:txBody>
          <a:bodyPr wrap="square" lIns="0" rIns="0">
            <a:noAutofit/>
          </a:bodyPr>
          <a:lstStyle/>
          <a:p>
            <a:pPr algn="ctr">
              <a:defRPr/>
            </a:pPr>
            <a:r>
              <a:rPr lang="en-US" sz="1333" kern="0" dirty="0">
                <a:latin typeface="Arial"/>
              </a:rPr>
              <a:t>SVC 1  VM</a:t>
            </a:r>
            <a:endParaRPr lang="en-US" sz="1333" kern="0" dirty="0">
              <a:latin typeface="Arial"/>
            </a:endParaRPr>
          </a:p>
        </p:txBody>
      </p:sp>
      <p:sp>
        <p:nvSpPr>
          <p:cNvPr id="150" name="TextBox 149"/>
          <p:cNvSpPr txBox="1"/>
          <p:nvPr/>
        </p:nvSpPr>
        <p:spPr bwMode="auto">
          <a:xfrm>
            <a:off x="8866134" y="3735494"/>
            <a:ext cx="1104213" cy="313581"/>
          </a:xfrm>
          <a:prstGeom prst="rect">
            <a:avLst/>
          </a:prstGeom>
          <a:noFill/>
          <a:ln>
            <a:noFill/>
          </a:ln>
        </p:spPr>
        <p:txBody>
          <a:bodyPr wrap="square" lIns="0" rIns="0">
            <a:noAutofit/>
          </a:bodyPr>
          <a:lstStyle/>
          <a:p>
            <a:pPr algn="ctr">
              <a:defRPr/>
            </a:pPr>
            <a:r>
              <a:rPr lang="en-US" sz="1333" kern="0" dirty="0">
                <a:latin typeface="Arial"/>
              </a:rPr>
              <a:t>SVC 2  VM</a:t>
            </a:r>
            <a:endParaRPr lang="en-US" sz="1333" kern="0" dirty="0">
              <a:latin typeface="Arial"/>
            </a:endParaRPr>
          </a:p>
        </p:txBody>
      </p:sp>
      <p:sp>
        <p:nvSpPr>
          <p:cNvPr id="162" name="TextBox 161"/>
          <p:cNvSpPr txBox="1"/>
          <p:nvPr/>
        </p:nvSpPr>
        <p:spPr bwMode="auto">
          <a:xfrm>
            <a:off x="7063067" y="3345211"/>
            <a:ext cx="1117600" cy="304800"/>
          </a:xfrm>
          <a:prstGeom prst="rect">
            <a:avLst/>
          </a:prstGeom>
          <a:noFill/>
          <a:ln>
            <a:noFill/>
          </a:ln>
        </p:spPr>
        <p:txBody>
          <a:bodyPr wrap="square" lIns="0" rIns="0">
            <a:noAutofit/>
          </a:bodyPr>
          <a:lstStyle/>
          <a:p>
            <a:pPr>
              <a:defRPr/>
            </a:pPr>
            <a:r>
              <a:rPr lang="en-US" sz="1200" i="1" kern="0" dirty="0">
                <a:solidFill>
                  <a:schemeClr val="bg1">
                    <a:lumMod val="50000"/>
                  </a:schemeClr>
                </a:solidFill>
                <a:latin typeface="Arial"/>
              </a:rPr>
              <a:t>X86 Servers</a:t>
            </a:r>
            <a:endParaRPr lang="en-US" sz="1200" i="1" kern="0" dirty="0">
              <a:solidFill>
                <a:schemeClr val="bg1">
                  <a:lumMod val="50000"/>
                </a:schemeClr>
              </a:solidFill>
              <a:latin typeface="Arial"/>
            </a:endParaRPr>
          </a:p>
        </p:txBody>
      </p:sp>
      <p:sp>
        <p:nvSpPr>
          <p:cNvPr id="46" name="Freeform 45"/>
          <p:cNvSpPr/>
          <p:nvPr/>
        </p:nvSpPr>
        <p:spPr>
          <a:xfrm>
            <a:off x="6299200" y="3505200"/>
            <a:ext cx="609600" cy="1561253"/>
          </a:xfrm>
          <a:custGeom>
            <a:avLst/>
            <a:gdLst>
              <a:gd name="connsiteX0" fmla="*/ 0 w 599440"/>
              <a:gd name="connsiteY0" fmla="*/ 1148080 h 1148080"/>
              <a:gd name="connsiteX1" fmla="*/ 233680 w 599440"/>
              <a:gd name="connsiteY1" fmla="*/ 0 h 1148080"/>
              <a:gd name="connsiteX2" fmla="*/ 599440 w 599440"/>
              <a:gd name="connsiteY2" fmla="*/ 0 h 1148080"/>
            </a:gdLst>
            <a:ahLst/>
            <a:cxnLst>
              <a:cxn ang="0">
                <a:pos x="connsiteX0" y="connsiteY0"/>
              </a:cxn>
              <a:cxn ang="0">
                <a:pos x="connsiteX1" y="connsiteY1"/>
              </a:cxn>
              <a:cxn ang="0">
                <a:pos x="connsiteX2" y="connsiteY2"/>
              </a:cxn>
            </a:cxnLst>
            <a:rect l="l" t="t" r="r" b="b"/>
            <a:pathLst>
              <a:path w="599440" h="1148080">
                <a:moveTo>
                  <a:pt x="0" y="1148080"/>
                </a:moveTo>
                <a:lnTo>
                  <a:pt x="233680" y="0"/>
                </a:lnTo>
                <a:lnTo>
                  <a:pt x="599440" y="0"/>
                </a:lnTo>
              </a:path>
            </a:pathLst>
          </a:custGeom>
          <a:ln w="3175" cmpd="sng">
            <a:solidFill>
              <a:srgbClr val="BFBFBF"/>
            </a:solidFill>
            <a:headEnd type="triangl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067"/>
          </a:p>
        </p:txBody>
      </p:sp>
      <p:sp>
        <p:nvSpPr>
          <p:cNvPr id="164" name="Freeform 163"/>
          <p:cNvSpPr/>
          <p:nvPr/>
        </p:nvSpPr>
        <p:spPr>
          <a:xfrm>
            <a:off x="6807200" y="3810000"/>
            <a:ext cx="508000" cy="1828800"/>
          </a:xfrm>
          <a:custGeom>
            <a:avLst/>
            <a:gdLst>
              <a:gd name="connsiteX0" fmla="*/ 0 w 599440"/>
              <a:gd name="connsiteY0" fmla="*/ 1148080 h 1148080"/>
              <a:gd name="connsiteX1" fmla="*/ 233680 w 599440"/>
              <a:gd name="connsiteY1" fmla="*/ 0 h 1148080"/>
              <a:gd name="connsiteX2" fmla="*/ 599440 w 599440"/>
              <a:gd name="connsiteY2" fmla="*/ 0 h 1148080"/>
            </a:gdLst>
            <a:ahLst/>
            <a:cxnLst>
              <a:cxn ang="0">
                <a:pos x="connsiteX0" y="connsiteY0"/>
              </a:cxn>
              <a:cxn ang="0">
                <a:pos x="connsiteX1" y="connsiteY1"/>
              </a:cxn>
              <a:cxn ang="0">
                <a:pos x="connsiteX2" y="connsiteY2"/>
              </a:cxn>
            </a:cxnLst>
            <a:rect l="l" t="t" r="r" b="b"/>
            <a:pathLst>
              <a:path w="599440" h="1148080">
                <a:moveTo>
                  <a:pt x="0" y="1148080"/>
                </a:moveTo>
                <a:lnTo>
                  <a:pt x="233680" y="0"/>
                </a:lnTo>
                <a:lnTo>
                  <a:pt x="599440" y="0"/>
                </a:lnTo>
              </a:path>
            </a:pathLst>
          </a:custGeom>
          <a:ln w="3175" cmpd="sng">
            <a:solidFill>
              <a:srgbClr val="BFBFBF"/>
            </a:solidFill>
            <a:headEnd type="triangl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067"/>
          </a:p>
        </p:txBody>
      </p:sp>
      <p:sp>
        <p:nvSpPr>
          <p:cNvPr id="165" name="Freeform 164"/>
          <p:cNvSpPr/>
          <p:nvPr/>
        </p:nvSpPr>
        <p:spPr>
          <a:xfrm flipH="1">
            <a:off x="3251201" y="3532293"/>
            <a:ext cx="1422400" cy="1090507"/>
          </a:xfrm>
          <a:custGeom>
            <a:avLst/>
            <a:gdLst>
              <a:gd name="connsiteX0" fmla="*/ 0 w 599440"/>
              <a:gd name="connsiteY0" fmla="*/ 1148080 h 1148080"/>
              <a:gd name="connsiteX1" fmla="*/ 233680 w 599440"/>
              <a:gd name="connsiteY1" fmla="*/ 0 h 1148080"/>
              <a:gd name="connsiteX2" fmla="*/ 599440 w 599440"/>
              <a:gd name="connsiteY2" fmla="*/ 0 h 1148080"/>
            </a:gdLst>
            <a:ahLst/>
            <a:cxnLst>
              <a:cxn ang="0">
                <a:pos x="connsiteX0" y="connsiteY0"/>
              </a:cxn>
              <a:cxn ang="0">
                <a:pos x="connsiteX1" y="connsiteY1"/>
              </a:cxn>
              <a:cxn ang="0">
                <a:pos x="connsiteX2" y="connsiteY2"/>
              </a:cxn>
            </a:cxnLst>
            <a:rect l="l" t="t" r="r" b="b"/>
            <a:pathLst>
              <a:path w="599440" h="1148080">
                <a:moveTo>
                  <a:pt x="0" y="1148080"/>
                </a:moveTo>
                <a:lnTo>
                  <a:pt x="233680" y="0"/>
                </a:lnTo>
                <a:lnTo>
                  <a:pt x="599440" y="0"/>
                </a:lnTo>
              </a:path>
            </a:pathLst>
          </a:custGeom>
          <a:ln w="3175" cmpd="sng">
            <a:solidFill>
              <a:srgbClr val="BFBFBF"/>
            </a:solidFill>
            <a:headEnd type="triangl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067"/>
          </a:p>
        </p:txBody>
      </p:sp>
      <p:pic>
        <p:nvPicPr>
          <p:cNvPr id="157" name="Picture 156" descr="Authentication Code.png"/>
          <p:cNvPicPr>
            <a:picLocks noChangeAspect="1"/>
          </p:cNvPicPr>
          <p:nvPr/>
        </p:nvPicPr>
        <p:blipFill>
          <a:blip r:embed="rId6" cstate="print"/>
          <a:stretch>
            <a:fillRect/>
          </a:stretch>
        </p:blipFill>
        <p:spPr>
          <a:xfrm>
            <a:off x="2606856" y="5159995"/>
            <a:ext cx="296337" cy="382008"/>
          </a:xfrm>
          <a:prstGeom prst="rect">
            <a:avLst/>
          </a:prstGeom>
        </p:spPr>
      </p:pic>
      <p:pic>
        <p:nvPicPr>
          <p:cNvPr id="163" name="Picture 162" descr="Authentication Code.png"/>
          <p:cNvPicPr>
            <a:picLocks noChangeAspect="1"/>
          </p:cNvPicPr>
          <p:nvPr/>
        </p:nvPicPr>
        <p:blipFill>
          <a:blip r:embed="rId6" cstate="print"/>
          <a:stretch>
            <a:fillRect/>
          </a:stretch>
        </p:blipFill>
        <p:spPr>
          <a:xfrm>
            <a:off x="12090402" y="5159995"/>
            <a:ext cx="296337" cy="382008"/>
          </a:xfrm>
          <a:prstGeom prst="rect">
            <a:avLst/>
          </a:prstGeom>
        </p:spPr>
      </p:pic>
      <p:sp>
        <p:nvSpPr>
          <p:cNvPr id="166" name="TextBox 165"/>
          <p:cNvSpPr txBox="1"/>
          <p:nvPr/>
        </p:nvSpPr>
        <p:spPr bwMode="auto">
          <a:xfrm>
            <a:off x="7097404" y="3621397"/>
            <a:ext cx="1612213" cy="304800"/>
          </a:xfrm>
          <a:prstGeom prst="rect">
            <a:avLst/>
          </a:prstGeom>
          <a:noFill/>
          <a:ln>
            <a:noFill/>
          </a:ln>
        </p:spPr>
        <p:txBody>
          <a:bodyPr wrap="square" lIns="0" rIns="0">
            <a:noAutofit/>
          </a:bodyPr>
          <a:lstStyle/>
          <a:p>
            <a:pPr algn="r">
              <a:defRPr/>
            </a:pPr>
            <a:r>
              <a:rPr lang="en-US" sz="1200" i="1" kern="0" dirty="0">
                <a:solidFill>
                  <a:schemeClr val="bg1">
                    <a:lumMod val="50000"/>
                  </a:schemeClr>
                </a:solidFill>
                <a:latin typeface="Arial"/>
              </a:rPr>
              <a:t>Routing Instances  </a:t>
            </a:r>
            <a:endParaRPr lang="en-US" sz="1200" i="1" kern="0" dirty="0">
              <a:solidFill>
                <a:schemeClr val="bg1">
                  <a:lumMod val="50000"/>
                </a:schemeClr>
              </a:solidFill>
              <a:latin typeface="Arial"/>
            </a:endParaRPr>
          </a:p>
        </p:txBody>
      </p:sp>
      <p:sp>
        <p:nvSpPr>
          <p:cNvPr id="21" name="Freeform 20"/>
          <p:cNvSpPr/>
          <p:nvPr/>
        </p:nvSpPr>
        <p:spPr>
          <a:xfrm>
            <a:off x="2758940" y="3796643"/>
            <a:ext cx="613097" cy="1372208"/>
          </a:xfrm>
          <a:custGeom>
            <a:avLst/>
            <a:gdLst>
              <a:gd name="connsiteX0" fmla="*/ 43793 w 459823"/>
              <a:gd name="connsiteY0" fmla="*/ 1029156 h 1029156"/>
              <a:gd name="connsiteX1" fmla="*/ 459823 w 459823"/>
              <a:gd name="connsiteY1" fmla="*/ 645960 h 1029156"/>
              <a:gd name="connsiteX2" fmla="*/ 459823 w 459823"/>
              <a:gd name="connsiteY2" fmla="*/ 0 h 1029156"/>
              <a:gd name="connsiteX3" fmla="*/ 0 w 459823"/>
              <a:gd name="connsiteY3" fmla="*/ 0 h 1029156"/>
            </a:gdLst>
            <a:ahLst/>
            <a:cxnLst>
              <a:cxn ang="0">
                <a:pos x="connsiteX0" y="connsiteY0"/>
              </a:cxn>
              <a:cxn ang="0">
                <a:pos x="connsiteX1" y="connsiteY1"/>
              </a:cxn>
              <a:cxn ang="0">
                <a:pos x="connsiteX2" y="connsiteY2"/>
              </a:cxn>
              <a:cxn ang="0">
                <a:pos x="connsiteX3" y="connsiteY3"/>
              </a:cxn>
            </a:cxnLst>
            <a:rect l="l" t="t" r="r" b="b"/>
            <a:pathLst>
              <a:path w="459823" h="1029156">
                <a:moveTo>
                  <a:pt x="43793" y="1029156"/>
                </a:moveTo>
                <a:lnTo>
                  <a:pt x="459823" y="645960"/>
                </a:lnTo>
                <a:lnTo>
                  <a:pt x="459823" y="0"/>
                </a:lnTo>
                <a:lnTo>
                  <a:pt x="0" y="0"/>
                </a:lnTo>
              </a:path>
            </a:pathLst>
          </a:custGeom>
          <a:ln w="3175" cmpd="sng">
            <a:solidFill>
              <a:schemeClr val="bg1">
                <a:lumMod val="75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067"/>
          </a:p>
        </p:txBody>
      </p:sp>
      <p:sp>
        <p:nvSpPr>
          <p:cNvPr id="160" name="Freeform 33"/>
          <p:cNvSpPr>
            <a:spLocks noChangeAspect="1"/>
          </p:cNvSpPr>
          <p:nvPr/>
        </p:nvSpPr>
        <p:spPr bwMode="auto">
          <a:xfrm>
            <a:off x="1308813" y="1416037"/>
            <a:ext cx="1546407" cy="910703"/>
          </a:xfrm>
          <a:custGeom>
            <a:avLst/>
            <a:gdLst>
              <a:gd name="T0" fmla="*/ 668 w 755"/>
              <a:gd name="T1" fmla="*/ 252 h 503"/>
              <a:gd name="T2" fmla="*/ 670 w 755"/>
              <a:gd name="T3" fmla="*/ 228 h 503"/>
              <a:gd name="T4" fmla="*/ 670 w 755"/>
              <a:gd name="T5" fmla="*/ 217 h 503"/>
              <a:gd name="T6" fmla="*/ 665 w 755"/>
              <a:gd name="T7" fmla="*/ 194 h 503"/>
              <a:gd name="T8" fmla="*/ 657 w 755"/>
              <a:gd name="T9" fmla="*/ 171 h 503"/>
              <a:gd name="T10" fmla="*/ 644 w 755"/>
              <a:gd name="T11" fmla="*/ 153 h 503"/>
              <a:gd name="T12" fmla="*/ 627 w 755"/>
              <a:gd name="T13" fmla="*/ 137 h 503"/>
              <a:gd name="T14" fmla="*/ 608 w 755"/>
              <a:gd name="T15" fmla="*/ 124 h 503"/>
              <a:gd name="T16" fmla="*/ 587 w 755"/>
              <a:gd name="T17" fmla="*/ 115 h 503"/>
              <a:gd name="T18" fmla="*/ 564 w 755"/>
              <a:gd name="T19" fmla="*/ 111 h 503"/>
              <a:gd name="T20" fmla="*/ 551 w 755"/>
              <a:gd name="T21" fmla="*/ 111 h 503"/>
              <a:gd name="T22" fmla="*/ 532 w 755"/>
              <a:gd name="T23" fmla="*/ 112 h 503"/>
              <a:gd name="T24" fmla="*/ 526 w 755"/>
              <a:gd name="T25" fmla="*/ 99 h 503"/>
              <a:gd name="T26" fmla="*/ 510 w 755"/>
              <a:gd name="T27" fmla="*/ 77 h 503"/>
              <a:gd name="T28" fmla="*/ 492 w 755"/>
              <a:gd name="T29" fmla="*/ 57 h 503"/>
              <a:gd name="T30" fmla="*/ 471 w 755"/>
              <a:gd name="T31" fmla="*/ 39 h 503"/>
              <a:gd name="T32" fmla="*/ 447 w 755"/>
              <a:gd name="T33" fmla="*/ 23 h 503"/>
              <a:gd name="T34" fmla="*/ 423 w 755"/>
              <a:gd name="T35" fmla="*/ 12 h 503"/>
              <a:gd name="T36" fmla="*/ 395 w 755"/>
              <a:gd name="T37" fmla="*/ 4 h 503"/>
              <a:gd name="T38" fmla="*/ 366 w 755"/>
              <a:gd name="T39" fmla="*/ 0 h 503"/>
              <a:gd name="T40" fmla="*/ 352 w 755"/>
              <a:gd name="T41" fmla="*/ 0 h 503"/>
              <a:gd name="T42" fmla="*/ 316 w 755"/>
              <a:gd name="T43" fmla="*/ 3 h 503"/>
              <a:gd name="T44" fmla="*/ 283 w 755"/>
              <a:gd name="T45" fmla="*/ 12 h 503"/>
              <a:gd name="T46" fmla="*/ 251 w 755"/>
              <a:gd name="T47" fmla="*/ 26 h 503"/>
              <a:gd name="T48" fmla="*/ 223 w 755"/>
              <a:gd name="T49" fmla="*/ 45 h 503"/>
              <a:gd name="T50" fmla="*/ 198 w 755"/>
              <a:gd name="T51" fmla="*/ 70 h 503"/>
              <a:gd name="T52" fmla="*/ 179 w 755"/>
              <a:gd name="T53" fmla="*/ 98 h 503"/>
              <a:gd name="T54" fmla="*/ 164 w 755"/>
              <a:gd name="T55" fmla="*/ 129 h 503"/>
              <a:gd name="T56" fmla="*/ 154 w 755"/>
              <a:gd name="T57" fmla="*/ 162 h 503"/>
              <a:gd name="T58" fmla="*/ 137 w 755"/>
              <a:gd name="T59" fmla="*/ 165 h 503"/>
              <a:gd name="T60" fmla="*/ 107 w 755"/>
              <a:gd name="T61" fmla="*/ 173 h 503"/>
              <a:gd name="T62" fmla="*/ 79 w 755"/>
              <a:gd name="T63" fmla="*/ 187 h 503"/>
              <a:gd name="T64" fmla="*/ 56 w 755"/>
              <a:gd name="T65" fmla="*/ 206 h 503"/>
              <a:gd name="T66" fmla="*/ 35 w 755"/>
              <a:gd name="T67" fmla="*/ 228 h 503"/>
              <a:gd name="T68" fmla="*/ 18 w 755"/>
              <a:gd name="T69" fmla="*/ 255 h 503"/>
              <a:gd name="T70" fmla="*/ 7 w 755"/>
              <a:gd name="T71" fmla="*/ 284 h 503"/>
              <a:gd name="T72" fmla="*/ 2 w 755"/>
              <a:gd name="T73" fmla="*/ 316 h 503"/>
              <a:gd name="T74" fmla="*/ 0 w 755"/>
              <a:gd name="T75" fmla="*/ 331 h 503"/>
              <a:gd name="T76" fmla="*/ 4 w 755"/>
              <a:gd name="T77" fmla="*/ 365 h 503"/>
              <a:gd name="T78" fmla="*/ 14 w 755"/>
              <a:gd name="T79" fmla="*/ 397 h 503"/>
              <a:gd name="T80" fmla="*/ 29 w 755"/>
              <a:gd name="T81" fmla="*/ 426 h 503"/>
              <a:gd name="T82" fmla="*/ 50 w 755"/>
              <a:gd name="T83" fmla="*/ 453 h 503"/>
              <a:gd name="T84" fmla="*/ 75 w 755"/>
              <a:gd name="T85" fmla="*/ 473 h 503"/>
              <a:gd name="T86" fmla="*/ 104 w 755"/>
              <a:gd name="T87" fmla="*/ 489 h 503"/>
              <a:gd name="T88" fmla="*/ 136 w 755"/>
              <a:gd name="T89" fmla="*/ 498 h 503"/>
              <a:gd name="T90" fmla="*/ 170 w 755"/>
              <a:gd name="T91" fmla="*/ 503 h 503"/>
              <a:gd name="T92" fmla="*/ 270 w 755"/>
              <a:gd name="T93" fmla="*/ 503 h 503"/>
              <a:gd name="T94" fmla="*/ 626 w 755"/>
              <a:gd name="T95" fmla="*/ 503 h 503"/>
              <a:gd name="T96" fmla="*/ 652 w 755"/>
              <a:gd name="T97" fmla="*/ 500 h 503"/>
              <a:gd name="T98" fmla="*/ 676 w 755"/>
              <a:gd name="T99" fmla="*/ 491 h 503"/>
              <a:gd name="T100" fmla="*/ 698 w 755"/>
              <a:gd name="T101" fmla="*/ 480 h 503"/>
              <a:gd name="T102" fmla="*/ 717 w 755"/>
              <a:gd name="T103" fmla="*/ 464 h 503"/>
              <a:gd name="T104" fmla="*/ 733 w 755"/>
              <a:gd name="T105" fmla="*/ 444 h 503"/>
              <a:gd name="T106" fmla="*/ 745 w 755"/>
              <a:gd name="T107" fmla="*/ 424 h 503"/>
              <a:gd name="T108" fmla="*/ 752 w 755"/>
              <a:gd name="T109" fmla="*/ 399 h 503"/>
              <a:gd name="T110" fmla="*/ 755 w 755"/>
              <a:gd name="T111" fmla="*/ 372 h 503"/>
              <a:gd name="T112" fmla="*/ 755 w 755"/>
              <a:gd name="T113" fmla="*/ 363 h 503"/>
              <a:gd name="T114" fmla="*/ 749 w 755"/>
              <a:gd name="T115" fmla="*/ 332 h 503"/>
              <a:gd name="T116" fmla="*/ 731 w 755"/>
              <a:gd name="T117" fmla="*/ 298 h 503"/>
              <a:gd name="T118" fmla="*/ 704 w 755"/>
              <a:gd name="T119" fmla="*/ 270 h 503"/>
              <a:gd name="T120" fmla="*/ 668 w 755"/>
              <a:gd name="T121" fmla="*/ 252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5" h="503">
                <a:moveTo>
                  <a:pt x="668" y="252"/>
                </a:moveTo>
                <a:lnTo>
                  <a:pt x="668" y="252"/>
                </a:lnTo>
                <a:lnTo>
                  <a:pt x="670" y="241"/>
                </a:lnTo>
                <a:lnTo>
                  <a:pt x="670" y="228"/>
                </a:lnTo>
                <a:lnTo>
                  <a:pt x="670" y="228"/>
                </a:lnTo>
                <a:lnTo>
                  <a:pt x="670" y="217"/>
                </a:lnTo>
                <a:lnTo>
                  <a:pt x="668" y="205"/>
                </a:lnTo>
                <a:lnTo>
                  <a:pt x="665" y="194"/>
                </a:lnTo>
                <a:lnTo>
                  <a:pt x="661" y="183"/>
                </a:lnTo>
                <a:lnTo>
                  <a:pt x="657" y="171"/>
                </a:lnTo>
                <a:lnTo>
                  <a:pt x="650" y="162"/>
                </a:lnTo>
                <a:lnTo>
                  <a:pt x="644" y="153"/>
                </a:lnTo>
                <a:lnTo>
                  <a:pt x="636" y="145"/>
                </a:lnTo>
                <a:lnTo>
                  <a:pt x="627" y="137"/>
                </a:lnTo>
                <a:lnTo>
                  <a:pt x="618" y="130"/>
                </a:lnTo>
                <a:lnTo>
                  <a:pt x="608" y="124"/>
                </a:lnTo>
                <a:lnTo>
                  <a:pt x="598" y="119"/>
                </a:lnTo>
                <a:lnTo>
                  <a:pt x="587" y="115"/>
                </a:lnTo>
                <a:lnTo>
                  <a:pt x="576" y="112"/>
                </a:lnTo>
                <a:lnTo>
                  <a:pt x="564" y="111"/>
                </a:lnTo>
                <a:lnTo>
                  <a:pt x="551" y="111"/>
                </a:lnTo>
                <a:lnTo>
                  <a:pt x="551" y="111"/>
                </a:lnTo>
                <a:lnTo>
                  <a:pt x="542" y="111"/>
                </a:lnTo>
                <a:lnTo>
                  <a:pt x="532" y="112"/>
                </a:lnTo>
                <a:lnTo>
                  <a:pt x="532" y="112"/>
                </a:lnTo>
                <a:lnTo>
                  <a:pt x="526" y="99"/>
                </a:lnTo>
                <a:lnTo>
                  <a:pt x="518" y="88"/>
                </a:lnTo>
                <a:lnTo>
                  <a:pt x="510" y="77"/>
                </a:lnTo>
                <a:lnTo>
                  <a:pt x="501" y="66"/>
                </a:lnTo>
                <a:lnTo>
                  <a:pt x="492" y="57"/>
                </a:lnTo>
                <a:lnTo>
                  <a:pt x="482" y="47"/>
                </a:lnTo>
                <a:lnTo>
                  <a:pt x="471" y="39"/>
                </a:lnTo>
                <a:lnTo>
                  <a:pt x="460" y="32"/>
                </a:lnTo>
                <a:lnTo>
                  <a:pt x="447" y="23"/>
                </a:lnTo>
                <a:lnTo>
                  <a:pt x="435" y="18"/>
                </a:lnTo>
                <a:lnTo>
                  <a:pt x="423" y="12"/>
                </a:lnTo>
                <a:lnTo>
                  <a:pt x="409" y="8"/>
                </a:lnTo>
                <a:lnTo>
                  <a:pt x="395" y="4"/>
                </a:lnTo>
                <a:lnTo>
                  <a:pt x="381" y="3"/>
                </a:lnTo>
                <a:lnTo>
                  <a:pt x="366" y="0"/>
                </a:lnTo>
                <a:lnTo>
                  <a:pt x="352" y="0"/>
                </a:lnTo>
                <a:lnTo>
                  <a:pt x="352" y="0"/>
                </a:lnTo>
                <a:lnTo>
                  <a:pt x="334" y="1"/>
                </a:lnTo>
                <a:lnTo>
                  <a:pt x="316" y="3"/>
                </a:lnTo>
                <a:lnTo>
                  <a:pt x="298" y="7"/>
                </a:lnTo>
                <a:lnTo>
                  <a:pt x="283" y="12"/>
                </a:lnTo>
                <a:lnTo>
                  <a:pt x="266" y="19"/>
                </a:lnTo>
                <a:lnTo>
                  <a:pt x="251" y="26"/>
                </a:lnTo>
                <a:lnTo>
                  <a:pt x="237" y="36"/>
                </a:lnTo>
                <a:lnTo>
                  <a:pt x="223" y="45"/>
                </a:lnTo>
                <a:lnTo>
                  <a:pt x="211" y="58"/>
                </a:lnTo>
                <a:lnTo>
                  <a:pt x="198" y="70"/>
                </a:lnTo>
                <a:lnTo>
                  <a:pt x="188" y="83"/>
                </a:lnTo>
                <a:lnTo>
                  <a:pt x="179" y="98"/>
                </a:lnTo>
                <a:lnTo>
                  <a:pt x="170" y="112"/>
                </a:lnTo>
                <a:lnTo>
                  <a:pt x="164" y="129"/>
                </a:lnTo>
                <a:lnTo>
                  <a:pt x="158" y="145"/>
                </a:lnTo>
                <a:lnTo>
                  <a:pt x="154" y="162"/>
                </a:lnTo>
                <a:lnTo>
                  <a:pt x="154" y="162"/>
                </a:lnTo>
                <a:lnTo>
                  <a:pt x="137" y="165"/>
                </a:lnTo>
                <a:lnTo>
                  <a:pt x="122" y="167"/>
                </a:lnTo>
                <a:lnTo>
                  <a:pt x="107" y="173"/>
                </a:lnTo>
                <a:lnTo>
                  <a:pt x="93" y="180"/>
                </a:lnTo>
                <a:lnTo>
                  <a:pt x="79" y="187"/>
                </a:lnTo>
                <a:lnTo>
                  <a:pt x="67" y="196"/>
                </a:lnTo>
                <a:lnTo>
                  <a:pt x="56" y="206"/>
                </a:lnTo>
                <a:lnTo>
                  <a:pt x="44" y="217"/>
                </a:lnTo>
                <a:lnTo>
                  <a:pt x="35" y="228"/>
                </a:lnTo>
                <a:lnTo>
                  <a:pt x="26" y="241"/>
                </a:lnTo>
                <a:lnTo>
                  <a:pt x="18" y="255"/>
                </a:lnTo>
                <a:lnTo>
                  <a:pt x="13" y="268"/>
                </a:lnTo>
                <a:lnTo>
                  <a:pt x="7" y="284"/>
                </a:lnTo>
                <a:lnTo>
                  <a:pt x="3" y="299"/>
                </a:lnTo>
                <a:lnTo>
                  <a:pt x="2" y="316"/>
                </a:lnTo>
                <a:lnTo>
                  <a:pt x="0" y="331"/>
                </a:lnTo>
                <a:lnTo>
                  <a:pt x="0" y="331"/>
                </a:lnTo>
                <a:lnTo>
                  <a:pt x="2" y="349"/>
                </a:lnTo>
                <a:lnTo>
                  <a:pt x="4" y="365"/>
                </a:lnTo>
                <a:lnTo>
                  <a:pt x="8" y="382"/>
                </a:lnTo>
                <a:lnTo>
                  <a:pt x="14" y="397"/>
                </a:lnTo>
                <a:lnTo>
                  <a:pt x="21" y="412"/>
                </a:lnTo>
                <a:lnTo>
                  <a:pt x="29" y="426"/>
                </a:lnTo>
                <a:lnTo>
                  <a:pt x="39" y="440"/>
                </a:lnTo>
                <a:lnTo>
                  <a:pt x="50" y="453"/>
                </a:lnTo>
                <a:lnTo>
                  <a:pt x="62" y="464"/>
                </a:lnTo>
                <a:lnTo>
                  <a:pt x="75" y="473"/>
                </a:lnTo>
                <a:lnTo>
                  <a:pt x="90" y="482"/>
                </a:lnTo>
                <a:lnTo>
                  <a:pt x="104" y="489"/>
                </a:lnTo>
                <a:lnTo>
                  <a:pt x="121" y="494"/>
                </a:lnTo>
                <a:lnTo>
                  <a:pt x="136" y="498"/>
                </a:lnTo>
                <a:lnTo>
                  <a:pt x="154" y="501"/>
                </a:lnTo>
                <a:lnTo>
                  <a:pt x="170" y="503"/>
                </a:lnTo>
                <a:lnTo>
                  <a:pt x="205" y="503"/>
                </a:lnTo>
                <a:lnTo>
                  <a:pt x="270" y="503"/>
                </a:lnTo>
                <a:lnTo>
                  <a:pt x="626" y="503"/>
                </a:lnTo>
                <a:lnTo>
                  <a:pt x="626" y="503"/>
                </a:lnTo>
                <a:lnTo>
                  <a:pt x="640" y="501"/>
                </a:lnTo>
                <a:lnTo>
                  <a:pt x="652" y="500"/>
                </a:lnTo>
                <a:lnTo>
                  <a:pt x="665" y="496"/>
                </a:lnTo>
                <a:lnTo>
                  <a:pt x="676" y="491"/>
                </a:lnTo>
                <a:lnTo>
                  <a:pt x="688" y="486"/>
                </a:lnTo>
                <a:lnTo>
                  <a:pt x="698" y="480"/>
                </a:lnTo>
                <a:lnTo>
                  <a:pt x="708" y="472"/>
                </a:lnTo>
                <a:lnTo>
                  <a:pt x="717" y="464"/>
                </a:lnTo>
                <a:lnTo>
                  <a:pt x="726" y="455"/>
                </a:lnTo>
                <a:lnTo>
                  <a:pt x="733" y="444"/>
                </a:lnTo>
                <a:lnTo>
                  <a:pt x="740" y="435"/>
                </a:lnTo>
                <a:lnTo>
                  <a:pt x="745" y="424"/>
                </a:lnTo>
                <a:lnTo>
                  <a:pt x="749" y="411"/>
                </a:lnTo>
                <a:lnTo>
                  <a:pt x="752" y="399"/>
                </a:lnTo>
                <a:lnTo>
                  <a:pt x="755" y="386"/>
                </a:lnTo>
                <a:lnTo>
                  <a:pt x="755" y="372"/>
                </a:lnTo>
                <a:lnTo>
                  <a:pt x="755" y="372"/>
                </a:lnTo>
                <a:lnTo>
                  <a:pt x="755" y="363"/>
                </a:lnTo>
                <a:lnTo>
                  <a:pt x="753" y="352"/>
                </a:lnTo>
                <a:lnTo>
                  <a:pt x="749" y="332"/>
                </a:lnTo>
                <a:lnTo>
                  <a:pt x="741" y="314"/>
                </a:lnTo>
                <a:lnTo>
                  <a:pt x="731" y="298"/>
                </a:lnTo>
                <a:lnTo>
                  <a:pt x="717" y="282"/>
                </a:lnTo>
                <a:lnTo>
                  <a:pt x="704" y="270"/>
                </a:lnTo>
                <a:lnTo>
                  <a:pt x="687" y="259"/>
                </a:lnTo>
                <a:lnTo>
                  <a:pt x="668" y="252"/>
                </a:lnTo>
                <a:lnTo>
                  <a:pt x="668" y="252"/>
                </a:lnTo>
                <a:close/>
              </a:path>
            </a:pathLst>
          </a:custGeom>
          <a:ln>
            <a:solidFill>
              <a:srgbClr val="93220B"/>
            </a:solidFill>
          </a:ln>
        </p:spPr>
        <p:style>
          <a:lnRef idx="2">
            <a:schemeClr val="accent3"/>
          </a:lnRef>
          <a:fillRef idx="1">
            <a:schemeClr val="lt1"/>
          </a:fillRef>
          <a:effectRef idx="0">
            <a:schemeClr val="accent3"/>
          </a:effectRef>
          <a:fontRef idx="minor">
            <a:schemeClr val="dk1"/>
          </a:fontRef>
        </p:style>
        <p:txBody>
          <a:bodyPr tIns="121920" rtlCol="0" anchor="t" anchorCtr="0"/>
          <a:lstStyle/>
          <a:p>
            <a:pPr>
              <a:lnSpc>
                <a:spcPct val="90000"/>
              </a:lnSpc>
            </a:pPr>
            <a:endParaRPr lang="en-US" sz="1067" b="1" dirty="0">
              <a:solidFill>
                <a:srgbClr val="0067AC">
                  <a:lumMod val="75000"/>
                </a:srgbClr>
              </a:solidFill>
              <a:latin typeface="Arial"/>
            </a:endParaRPr>
          </a:p>
        </p:txBody>
      </p:sp>
      <p:grpSp>
        <p:nvGrpSpPr>
          <p:cNvPr id="161" name="Group 8"/>
          <p:cNvGrpSpPr/>
          <p:nvPr/>
        </p:nvGrpSpPr>
        <p:grpSpPr>
          <a:xfrm>
            <a:off x="1358806" y="2459508"/>
            <a:ext cx="1412751" cy="491225"/>
            <a:chOff x="6564171" y="5375401"/>
            <a:chExt cx="334092" cy="117277"/>
          </a:xfrm>
        </p:grpSpPr>
        <p:sp>
          <p:nvSpPr>
            <p:cNvPr id="167" name="Freeform 62"/>
            <p:cNvSpPr>
              <a:spLocks noChangeAspect="1" noEditPoints="1"/>
            </p:cNvSpPr>
            <p:nvPr/>
          </p:nvSpPr>
          <p:spPr bwMode="auto">
            <a:xfrm>
              <a:off x="6564171" y="5375401"/>
              <a:ext cx="141977" cy="117277"/>
            </a:xfrm>
            <a:custGeom>
              <a:avLst/>
              <a:gdLst>
                <a:gd name="T0" fmla="*/ 38 w 705"/>
                <a:gd name="T1" fmla="*/ 0 h 579"/>
                <a:gd name="T2" fmla="*/ 31 w 705"/>
                <a:gd name="T3" fmla="*/ 0 h 579"/>
                <a:gd name="T4" fmla="*/ 17 w 705"/>
                <a:gd name="T5" fmla="*/ 6 h 579"/>
                <a:gd name="T6" fmla="*/ 7 w 705"/>
                <a:gd name="T7" fmla="*/ 17 h 579"/>
                <a:gd name="T8" fmla="*/ 0 w 705"/>
                <a:gd name="T9" fmla="*/ 29 h 579"/>
                <a:gd name="T10" fmla="*/ 0 w 705"/>
                <a:gd name="T11" fmla="*/ 457 h 579"/>
                <a:gd name="T12" fmla="*/ 0 w 705"/>
                <a:gd name="T13" fmla="*/ 466 h 579"/>
                <a:gd name="T14" fmla="*/ 7 w 705"/>
                <a:gd name="T15" fmla="*/ 480 h 579"/>
                <a:gd name="T16" fmla="*/ 17 w 705"/>
                <a:gd name="T17" fmla="*/ 489 h 579"/>
                <a:gd name="T18" fmla="*/ 31 w 705"/>
                <a:gd name="T19" fmla="*/ 495 h 579"/>
                <a:gd name="T20" fmla="*/ 279 w 705"/>
                <a:gd name="T21" fmla="*/ 496 h 579"/>
                <a:gd name="T22" fmla="*/ 226 w 705"/>
                <a:gd name="T23" fmla="*/ 522 h 579"/>
                <a:gd name="T24" fmla="*/ 219 w 705"/>
                <a:gd name="T25" fmla="*/ 524 h 579"/>
                <a:gd name="T26" fmla="*/ 210 w 705"/>
                <a:gd name="T27" fmla="*/ 528 h 579"/>
                <a:gd name="T28" fmla="*/ 203 w 705"/>
                <a:gd name="T29" fmla="*/ 535 h 579"/>
                <a:gd name="T30" fmla="*/ 197 w 705"/>
                <a:gd name="T31" fmla="*/ 546 h 579"/>
                <a:gd name="T32" fmla="*/ 197 w 705"/>
                <a:gd name="T33" fmla="*/ 552 h 579"/>
                <a:gd name="T34" fmla="*/ 200 w 705"/>
                <a:gd name="T35" fmla="*/ 563 h 579"/>
                <a:gd name="T36" fmla="*/ 205 w 705"/>
                <a:gd name="T37" fmla="*/ 571 h 579"/>
                <a:gd name="T38" fmla="*/ 215 w 705"/>
                <a:gd name="T39" fmla="*/ 578 h 579"/>
                <a:gd name="T40" fmla="*/ 226 w 705"/>
                <a:gd name="T41" fmla="*/ 579 h 579"/>
                <a:gd name="T42" fmla="*/ 480 w 705"/>
                <a:gd name="T43" fmla="*/ 579 h 579"/>
                <a:gd name="T44" fmla="*/ 491 w 705"/>
                <a:gd name="T45" fmla="*/ 578 h 579"/>
                <a:gd name="T46" fmla="*/ 499 w 705"/>
                <a:gd name="T47" fmla="*/ 571 h 579"/>
                <a:gd name="T48" fmla="*/ 506 w 705"/>
                <a:gd name="T49" fmla="*/ 563 h 579"/>
                <a:gd name="T50" fmla="*/ 507 w 705"/>
                <a:gd name="T51" fmla="*/ 552 h 579"/>
                <a:gd name="T52" fmla="*/ 507 w 705"/>
                <a:gd name="T53" fmla="*/ 546 h 579"/>
                <a:gd name="T54" fmla="*/ 503 w 705"/>
                <a:gd name="T55" fmla="*/ 535 h 579"/>
                <a:gd name="T56" fmla="*/ 495 w 705"/>
                <a:gd name="T57" fmla="*/ 528 h 579"/>
                <a:gd name="T58" fmla="*/ 485 w 705"/>
                <a:gd name="T59" fmla="*/ 524 h 579"/>
                <a:gd name="T60" fmla="*/ 421 w 705"/>
                <a:gd name="T61" fmla="*/ 522 h 579"/>
                <a:gd name="T62" fmla="*/ 667 w 705"/>
                <a:gd name="T63" fmla="*/ 496 h 579"/>
                <a:gd name="T64" fmla="*/ 675 w 705"/>
                <a:gd name="T65" fmla="*/ 495 h 579"/>
                <a:gd name="T66" fmla="*/ 689 w 705"/>
                <a:gd name="T67" fmla="*/ 489 h 579"/>
                <a:gd name="T68" fmla="*/ 698 w 705"/>
                <a:gd name="T69" fmla="*/ 480 h 579"/>
                <a:gd name="T70" fmla="*/ 704 w 705"/>
                <a:gd name="T71" fmla="*/ 466 h 579"/>
                <a:gd name="T72" fmla="*/ 705 w 705"/>
                <a:gd name="T73" fmla="*/ 38 h 579"/>
                <a:gd name="T74" fmla="*/ 704 w 705"/>
                <a:gd name="T75" fmla="*/ 29 h 579"/>
                <a:gd name="T76" fmla="*/ 698 w 705"/>
                <a:gd name="T77" fmla="*/ 17 h 579"/>
                <a:gd name="T78" fmla="*/ 689 w 705"/>
                <a:gd name="T79" fmla="*/ 6 h 579"/>
                <a:gd name="T80" fmla="*/ 675 w 705"/>
                <a:gd name="T81" fmla="*/ 0 h 579"/>
                <a:gd name="T82" fmla="*/ 667 w 705"/>
                <a:gd name="T83" fmla="*/ 0 h 579"/>
                <a:gd name="T84" fmla="*/ 31 w 705"/>
                <a:gd name="T85" fmla="*/ 464 h 579"/>
                <a:gd name="T86" fmla="*/ 673 w 705"/>
                <a:gd name="T87" fmla="*/ 32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5" h="579">
                  <a:moveTo>
                    <a:pt x="667" y="0"/>
                  </a:moveTo>
                  <a:lnTo>
                    <a:pt x="38" y="0"/>
                  </a:lnTo>
                  <a:lnTo>
                    <a:pt x="38" y="0"/>
                  </a:lnTo>
                  <a:lnTo>
                    <a:pt x="31" y="0"/>
                  </a:lnTo>
                  <a:lnTo>
                    <a:pt x="24" y="3"/>
                  </a:lnTo>
                  <a:lnTo>
                    <a:pt x="17" y="6"/>
                  </a:lnTo>
                  <a:lnTo>
                    <a:pt x="12" y="11"/>
                  </a:lnTo>
                  <a:lnTo>
                    <a:pt x="7" y="17"/>
                  </a:lnTo>
                  <a:lnTo>
                    <a:pt x="3" y="22"/>
                  </a:lnTo>
                  <a:lnTo>
                    <a:pt x="0" y="29"/>
                  </a:lnTo>
                  <a:lnTo>
                    <a:pt x="0" y="38"/>
                  </a:lnTo>
                  <a:lnTo>
                    <a:pt x="0" y="457"/>
                  </a:lnTo>
                  <a:lnTo>
                    <a:pt x="0" y="457"/>
                  </a:lnTo>
                  <a:lnTo>
                    <a:pt x="0" y="466"/>
                  </a:lnTo>
                  <a:lnTo>
                    <a:pt x="3" y="473"/>
                  </a:lnTo>
                  <a:lnTo>
                    <a:pt x="7" y="480"/>
                  </a:lnTo>
                  <a:lnTo>
                    <a:pt x="12" y="485"/>
                  </a:lnTo>
                  <a:lnTo>
                    <a:pt x="17" y="489"/>
                  </a:lnTo>
                  <a:lnTo>
                    <a:pt x="24" y="493"/>
                  </a:lnTo>
                  <a:lnTo>
                    <a:pt x="31" y="495"/>
                  </a:lnTo>
                  <a:lnTo>
                    <a:pt x="38" y="496"/>
                  </a:lnTo>
                  <a:lnTo>
                    <a:pt x="279" y="496"/>
                  </a:lnTo>
                  <a:lnTo>
                    <a:pt x="279" y="522"/>
                  </a:lnTo>
                  <a:lnTo>
                    <a:pt x="226" y="522"/>
                  </a:lnTo>
                  <a:lnTo>
                    <a:pt x="226" y="522"/>
                  </a:lnTo>
                  <a:lnTo>
                    <a:pt x="219" y="524"/>
                  </a:lnTo>
                  <a:lnTo>
                    <a:pt x="215" y="525"/>
                  </a:lnTo>
                  <a:lnTo>
                    <a:pt x="210" y="528"/>
                  </a:lnTo>
                  <a:lnTo>
                    <a:pt x="205" y="531"/>
                  </a:lnTo>
                  <a:lnTo>
                    <a:pt x="203" y="535"/>
                  </a:lnTo>
                  <a:lnTo>
                    <a:pt x="200" y="540"/>
                  </a:lnTo>
                  <a:lnTo>
                    <a:pt x="197" y="546"/>
                  </a:lnTo>
                  <a:lnTo>
                    <a:pt x="197" y="552"/>
                  </a:lnTo>
                  <a:lnTo>
                    <a:pt x="197" y="552"/>
                  </a:lnTo>
                  <a:lnTo>
                    <a:pt x="197" y="557"/>
                  </a:lnTo>
                  <a:lnTo>
                    <a:pt x="200" y="563"/>
                  </a:lnTo>
                  <a:lnTo>
                    <a:pt x="203" y="567"/>
                  </a:lnTo>
                  <a:lnTo>
                    <a:pt x="205" y="571"/>
                  </a:lnTo>
                  <a:lnTo>
                    <a:pt x="210" y="575"/>
                  </a:lnTo>
                  <a:lnTo>
                    <a:pt x="215" y="578"/>
                  </a:lnTo>
                  <a:lnTo>
                    <a:pt x="219" y="579"/>
                  </a:lnTo>
                  <a:lnTo>
                    <a:pt x="226" y="579"/>
                  </a:lnTo>
                  <a:lnTo>
                    <a:pt x="480" y="579"/>
                  </a:lnTo>
                  <a:lnTo>
                    <a:pt x="480" y="579"/>
                  </a:lnTo>
                  <a:lnTo>
                    <a:pt x="485" y="579"/>
                  </a:lnTo>
                  <a:lnTo>
                    <a:pt x="491" y="578"/>
                  </a:lnTo>
                  <a:lnTo>
                    <a:pt x="495" y="575"/>
                  </a:lnTo>
                  <a:lnTo>
                    <a:pt x="499" y="571"/>
                  </a:lnTo>
                  <a:lnTo>
                    <a:pt x="503" y="567"/>
                  </a:lnTo>
                  <a:lnTo>
                    <a:pt x="506" y="563"/>
                  </a:lnTo>
                  <a:lnTo>
                    <a:pt x="507" y="557"/>
                  </a:lnTo>
                  <a:lnTo>
                    <a:pt x="507" y="552"/>
                  </a:lnTo>
                  <a:lnTo>
                    <a:pt x="507" y="552"/>
                  </a:lnTo>
                  <a:lnTo>
                    <a:pt x="507" y="546"/>
                  </a:lnTo>
                  <a:lnTo>
                    <a:pt x="506" y="540"/>
                  </a:lnTo>
                  <a:lnTo>
                    <a:pt x="503" y="535"/>
                  </a:lnTo>
                  <a:lnTo>
                    <a:pt x="499" y="531"/>
                  </a:lnTo>
                  <a:lnTo>
                    <a:pt x="495" y="528"/>
                  </a:lnTo>
                  <a:lnTo>
                    <a:pt x="491" y="525"/>
                  </a:lnTo>
                  <a:lnTo>
                    <a:pt x="485" y="524"/>
                  </a:lnTo>
                  <a:lnTo>
                    <a:pt x="480" y="522"/>
                  </a:lnTo>
                  <a:lnTo>
                    <a:pt x="421" y="522"/>
                  </a:lnTo>
                  <a:lnTo>
                    <a:pt x="421" y="496"/>
                  </a:lnTo>
                  <a:lnTo>
                    <a:pt x="667" y="496"/>
                  </a:lnTo>
                  <a:lnTo>
                    <a:pt x="667" y="496"/>
                  </a:lnTo>
                  <a:lnTo>
                    <a:pt x="675" y="495"/>
                  </a:lnTo>
                  <a:lnTo>
                    <a:pt x="682" y="493"/>
                  </a:lnTo>
                  <a:lnTo>
                    <a:pt x="689" y="489"/>
                  </a:lnTo>
                  <a:lnTo>
                    <a:pt x="694" y="485"/>
                  </a:lnTo>
                  <a:lnTo>
                    <a:pt x="698" y="480"/>
                  </a:lnTo>
                  <a:lnTo>
                    <a:pt x="701" y="473"/>
                  </a:lnTo>
                  <a:lnTo>
                    <a:pt x="704" y="466"/>
                  </a:lnTo>
                  <a:lnTo>
                    <a:pt x="705" y="457"/>
                  </a:lnTo>
                  <a:lnTo>
                    <a:pt x="705" y="38"/>
                  </a:lnTo>
                  <a:lnTo>
                    <a:pt x="705" y="38"/>
                  </a:lnTo>
                  <a:lnTo>
                    <a:pt x="704" y="29"/>
                  </a:lnTo>
                  <a:lnTo>
                    <a:pt x="701" y="22"/>
                  </a:lnTo>
                  <a:lnTo>
                    <a:pt x="698" y="17"/>
                  </a:lnTo>
                  <a:lnTo>
                    <a:pt x="694" y="11"/>
                  </a:lnTo>
                  <a:lnTo>
                    <a:pt x="689" y="6"/>
                  </a:lnTo>
                  <a:lnTo>
                    <a:pt x="682" y="3"/>
                  </a:lnTo>
                  <a:lnTo>
                    <a:pt x="675" y="0"/>
                  </a:lnTo>
                  <a:lnTo>
                    <a:pt x="667" y="0"/>
                  </a:lnTo>
                  <a:lnTo>
                    <a:pt x="667" y="0"/>
                  </a:lnTo>
                  <a:close/>
                  <a:moveTo>
                    <a:pt x="673" y="464"/>
                  </a:moveTo>
                  <a:lnTo>
                    <a:pt x="31" y="464"/>
                  </a:lnTo>
                  <a:lnTo>
                    <a:pt x="31" y="32"/>
                  </a:lnTo>
                  <a:lnTo>
                    <a:pt x="673" y="32"/>
                  </a:lnTo>
                  <a:lnTo>
                    <a:pt x="673" y="464"/>
                  </a:lnTo>
                  <a:close/>
                </a:path>
              </a:pathLst>
            </a:custGeom>
            <a:solidFill>
              <a:schemeClr val="tx2"/>
            </a:solidFill>
            <a:ln>
              <a:solidFill>
                <a:schemeClr val="tx2"/>
              </a:solidFill>
            </a:ln>
            <a:extLst/>
          </p:spPr>
          <p:txBody>
            <a:bodyPr vert="horz" wrap="square" lIns="121920" tIns="60960" rIns="121920" bIns="60960" numCol="1" anchor="t" anchorCtr="0" compatLnSpc="1">
              <a:prstTxWarp prst="textNoShape">
                <a:avLst/>
              </a:prstTxWarp>
            </a:bodyPr>
            <a:lstStyle/>
            <a:p>
              <a:pPr>
                <a:defRPr/>
              </a:pPr>
              <a:endParaRPr lang="en-US" sz="3067" kern="0">
                <a:solidFill>
                  <a:srgbClr val="333333"/>
                </a:solidFill>
                <a:latin typeface="Arial"/>
              </a:endParaRPr>
            </a:p>
          </p:txBody>
        </p:sp>
        <p:sp>
          <p:nvSpPr>
            <p:cNvPr id="168" name="Freeform 62"/>
            <p:cNvSpPr>
              <a:spLocks noChangeAspect="1" noEditPoints="1"/>
            </p:cNvSpPr>
            <p:nvPr/>
          </p:nvSpPr>
          <p:spPr bwMode="auto">
            <a:xfrm>
              <a:off x="6756286" y="5375401"/>
              <a:ext cx="141977" cy="117277"/>
            </a:xfrm>
            <a:custGeom>
              <a:avLst/>
              <a:gdLst>
                <a:gd name="T0" fmla="*/ 38 w 705"/>
                <a:gd name="T1" fmla="*/ 0 h 579"/>
                <a:gd name="T2" fmla="*/ 31 w 705"/>
                <a:gd name="T3" fmla="*/ 0 h 579"/>
                <a:gd name="T4" fmla="*/ 17 w 705"/>
                <a:gd name="T5" fmla="*/ 6 h 579"/>
                <a:gd name="T6" fmla="*/ 7 w 705"/>
                <a:gd name="T7" fmla="*/ 17 h 579"/>
                <a:gd name="T8" fmla="*/ 0 w 705"/>
                <a:gd name="T9" fmla="*/ 29 h 579"/>
                <a:gd name="T10" fmla="*/ 0 w 705"/>
                <a:gd name="T11" fmla="*/ 457 h 579"/>
                <a:gd name="T12" fmla="*/ 0 w 705"/>
                <a:gd name="T13" fmla="*/ 466 h 579"/>
                <a:gd name="T14" fmla="*/ 7 w 705"/>
                <a:gd name="T15" fmla="*/ 480 h 579"/>
                <a:gd name="T16" fmla="*/ 17 w 705"/>
                <a:gd name="T17" fmla="*/ 489 h 579"/>
                <a:gd name="T18" fmla="*/ 31 w 705"/>
                <a:gd name="T19" fmla="*/ 495 h 579"/>
                <a:gd name="T20" fmla="*/ 279 w 705"/>
                <a:gd name="T21" fmla="*/ 496 h 579"/>
                <a:gd name="T22" fmla="*/ 226 w 705"/>
                <a:gd name="T23" fmla="*/ 522 h 579"/>
                <a:gd name="T24" fmla="*/ 219 w 705"/>
                <a:gd name="T25" fmla="*/ 524 h 579"/>
                <a:gd name="T26" fmla="*/ 210 w 705"/>
                <a:gd name="T27" fmla="*/ 528 h 579"/>
                <a:gd name="T28" fmla="*/ 203 w 705"/>
                <a:gd name="T29" fmla="*/ 535 h 579"/>
                <a:gd name="T30" fmla="*/ 197 w 705"/>
                <a:gd name="T31" fmla="*/ 546 h 579"/>
                <a:gd name="T32" fmla="*/ 197 w 705"/>
                <a:gd name="T33" fmla="*/ 552 h 579"/>
                <a:gd name="T34" fmla="*/ 200 w 705"/>
                <a:gd name="T35" fmla="*/ 563 h 579"/>
                <a:gd name="T36" fmla="*/ 205 w 705"/>
                <a:gd name="T37" fmla="*/ 571 h 579"/>
                <a:gd name="T38" fmla="*/ 215 w 705"/>
                <a:gd name="T39" fmla="*/ 578 h 579"/>
                <a:gd name="T40" fmla="*/ 226 w 705"/>
                <a:gd name="T41" fmla="*/ 579 h 579"/>
                <a:gd name="T42" fmla="*/ 480 w 705"/>
                <a:gd name="T43" fmla="*/ 579 h 579"/>
                <a:gd name="T44" fmla="*/ 491 w 705"/>
                <a:gd name="T45" fmla="*/ 578 h 579"/>
                <a:gd name="T46" fmla="*/ 499 w 705"/>
                <a:gd name="T47" fmla="*/ 571 h 579"/>
                <a:gd name="T48" fmla="*/ 506 w 705"/>
                <a:gd name="T49" fmla="*/ 563 h 579"/>
                <a:gd name="T50" fmla="*/ 507 w 705"/>
                <a:gd name="T51" fmla="*/ 552 h 579"/>
                <a:gd name="T52" fmla="*/ 507 w 705"/>
                <a:gd name="T53" fmla="*/ 546 h 579"/>
                <a:gd name="T54" fmla="*/ 503 w 705"/>
                <a:gd name="T55" fmla="*/ 535 h 579"/>
                <a:gd name="T56" fmla="*/ 495 w 705"/>
                <a:gd name="T57" fmla="*/ 528 h 579"/>
                <a:gd name="T58" fmla="*/ 485 w 705"/>
                <a:gd name="T59" fmla="*/ 524 h 579"/>
                <a:gd name="T60" fmla="*/ 421 w 705"/>
                <a:gd name="T61" fmla="*/ 522 h 579"/>
                <a:gd name="T62" fmla="*/ 667 w 705"/>
                <a:gd name="T63" fmla="*/ 496 h 579"/>
                <a:gd name="T64" fmla="*/ 675 w 705"/>
                <a:gd name="T65" fmla="*/ 495 h 579"/>
                <a:gd name="T66" fmla="*/ 689 w 705"/>
                <a:gd name="T67" fmla="*/ 489 h 579"/>
                <a:gd name="T68" fmla="*/ 698 w 705"/>
                <a:gd name="T69" fmla="*/ 480 h 579"/>
                <a:gd name="T70" fmla="*/ 704 w 705"/>
                <a:gd name="T71" fmla="*/ 466 h 579"/>
                <a:gd name="T72" fmla="*/ 705 w 705"/>
                <a:gd name="T73" fmla="*/ 38 h 579"/>
                <a:gd name="T74" fmla="*/ 704 w 705"/>
                <a:gd name="T75" fmla="*/ 29 h 579"/>
                <a:gd name="T76" fmla="*/ 698 w 705"/>
                <a:gd name="T77" fmla="*/ 17 h 579"/>
                <a:gd name="T78" fmla="*/ 689 w 705"/>
                <a:gd name="T79" fmla="*/ 6 h 579"/>
                <a:gd name="T80" fmla="*/ 675 w 705"/>
                <a:gd name="T81" fmla="*/ 0 h 579"/>
                <a:gd name="T82" fmla="*/ 667 w 705"/>
                <a:gd name="T83" fmla="*/ 0 h 579"/>
                <a:gd name="T84" fmla="*/ 31 w 705"/>
                <a:gd name="T85" fmla="*/ 464 h 579"/>
                <a:gd name="T86" fmla="*/ 673 w 705"/>
                <a:gd name="T87" fmla="*/ 32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5" h="579">
                  <a:moveTo>
                    <a:pt x="667" y="0"/>
                  </a:moveTo>
                  <a:lnTo>
                    <a:pt x="38" y="0"/>
                  </a:lnTo>
                  <a:lnTo>
                    <a:pt x="38" y="0"/>
                  </a:lnTo>
                  <a:lnTo>
                    <a:pt x="31" y="0"/>
                  </a:lnTo>
                  <a:lnTo>
                    <a:pt x="24" y="3"/>
                  </a:lnTo>
                  <a:lnTo>
                    <a:pt x="17" y="6"/>
                  </a:lnTo>
                  <a:lnTo>
                    <a:pt x="12" y="11"/>
                  </a:lnTo>
                  <a:lnTo>
                    <a:pt x="7" y="17"/>
                  </a:lnTo>
                  <a:lnTo>
                    <a:pt x="3" y="22"/>
                  </a:lnTo>
                  <a:lnTo>
                    <a:pt x="0" y="29"/>
                  </a:lnTo>
                  <a:lnTo>
                    <a:pt x="0" y="38"/>
                  </a:lnTo>
                  <a:lnTo>
                    <a:pt x="0" y="457"/>
                  </a:lnTo>
                  <a:lnTo>
                    <a:pt x="0" y="457"/>
                  </a:lnTo>
                  <a:lnTo>
                    <a:pt x="0" y="466"/>
                  </a:lnTo>
                  <a:lnTo>
                    <a:pt x="3" y="473"/>
                  </a:lnTo>
                  <a:lnTo>
                    <a:pt x="7" y="480"/>
                  </a:lnTo>
                  <a:lnTo>
                    <a:pt x="12" y="485"/>
                  </a:lnTo>
                  <a:lnTo>
                    <a:pt x="17" y="489"/>
                  </a:lnTo>
                  <a:lnTo>
                    <a:pt x="24" y="493"/>
                  </a:lnTo>
                  <a:lnTo>
                    <a:pt x="31" y="495"/>
                  </a:lnTo>
                  <a:lnTo>
                    <a:pt x="38" y="496"/>
                  </a:lnTo>
                  <a:lnTo>
                    <a:pt x="279" y="496"/>
                  </a:lnTo>
                  <a:lnTo>
                    <a:pt x="279" y="522"/>
                  </a:lnTo>
                  <a:lnTo>
                    <a:pt x="226" y="522"/>
                  </a:lnTo>
                  <a:lnTo>
                    <a:pt x="226" y="522"/>
                  </a:lnTo>
                  <a:lnTo>
                    <a:pt x="219" y="524"/>
                  </a:lnTo>
                  <a:lnTo>
                    <a:pt x="215" y="525"/>
                  </a:lnTo>
                  <a:lnTo>
                    <a:pt x="210" y="528"/>
                  </a:lnTo>
                  <a:lnTo>
                    <a:pt x="205" y="531"/>
                  </a:lnTo>
                  <a:lnTo>
                    <a:pt x="203" y="535"/>
                  </a:lnTo>
                  <a:lnTo>
                    <a:pt x="200" y="540"/>
                  </a:lnTo>
                  <a:lnTo>
                    <a:pt x="197" y="546"/>
                  </a:lnTo>
                  <a:lnTo>
                    <a:pt x="197" y="552"/>
                  </a:lnTo>
                  <a:lnTo>
                    <a:pt x="197" y="552"/>
                  </a:lnTo>
                  <a:lnTo>
                    <a:pt x="197" y="557"/>
                  </a:lnTo>
                  <a:lnTo>
                    <a:pt x="200" y="563"/>
                  </a:lnTo>
                  <a:lnTo>
                    <a:pt x="203" y="567"/>
                  </a:lnTo>
                  <a:lnTo>
                    <a:pt x="205" y="571"/>
                  </a:lnTo>
                  <a:lnTo>
                    <a:pt x="210" y="575"/>
                  </a:lnTo>
                  <a:lnTo>
                    <a:pt x="215" y="578"/>
                  </a:lnTo>
                  <a:lnTo>
                    <a:pt x="219" y="579"/>
                  </a:lnTo>
                  <a:lnTo>
                    <a:pt x="226" y="579"/>
                  </a:lnTo>
                  <a:lnTo>
                    <a:pt x="480" y="579"/>
                  </a:lnTo>
                  <a:lnTo>
                    <a:pt x="480" y="579"/>
                  </a:lnTo>
                  <a:lnTo>
                    <a:pt x="485" y="579"/>
                  </a:lnTo>
                  <a:lnTo>
                    <a:pt x="491" y="578"/>
                  </a:lnTo>
                  <a:lnTo>
                    <a:pt x="495" y="575"/>
                  </a:lnTo>
                  <a:lnTo>
                    <a:pt x="499" y="571"/>
                  </a:lnTo>
                  <a:lnTo>
                    <a:pt x="503" y="567"/>
                  </a:lnTo>
                  <a:lnTo>
                    <a:pt x="506" y="563"/>
                  </a:lnTo>
                  <a:lnTo>
                    <a:pt x="507" y="557"/>
                  </a:lnTo>
                  <a:lnTo>
                    <a:pt x="507" y="552"/>
                  </a:lnTo>
                  <a:lnTo>
                    <a:pt x="507" y="552"/>
                  </a:lnTo>
                  <a:lnTo>
                    <a:pt x="507" y="546"/>
                  </a:lnTo>
                  <a:lnTo>
                    <a:pt x="506" y="540"/>
                  </a:lnTo>
                  <a:lnTo>
                    <a:pt x="503" y="535"/>
                  </a:lnTo>
                  <a:lnTo>
                    <a:pt x="499" y="531"/>
                  </a:lnTo>
                  <a:lnTo>
                    <a:pt x="495" y="528"/>
                  </a:lnTo>
                  <a:lnTo>
                    <a:pt x="491" y="525"/>
                  </a:lnTo>
                  <a:lnTo>
                    <a:pt x="485" y="524"/>
                  </a:lnTo>
                  <a:lnTo>
                    <a:pt x="480" y="522"/>
                  </a:lnTo>
                  <a:lnTo>
                    <a:pt x="421" y="522"/>
                  </a:lnTo>
                  <a:lnTo>
                    <a:pt x="421" y="496"/>
                  </a:lnTo>
                  <a:lnTo>
                    <a:pt x="667" y="496"/>
                  </a:lnTo>
                  <a:lnTo>
                    <a:pt x="667" y="496"/>
                  </a:lnTo>
                  <a:lnTo>
                    <a:pt x="675" y="495"/>
                  </a:lnTo>
                  <a:lnTo>
                    <a:pt x="682" y="493"/>
                  </a:lnTo>
                  <a:lnTo>
                    <a:pt x="689" y="489"/>
                  </a:lnTo>
                  <a:lnTo>
                    <a:pt x="694" y="485"/>
                  </a:lnTo>
                  <a:lnTo>
                    <a:pt x="698" y="480"/>
                  </a:lnTo>
                  <a:lnTo>
                    <a:pt x="701" y="473"/>
                  </a:lnTo>
                  <a:lnTo>
                    <a:pt x="704" y="466"/>
                  </a:lnTo>
                  <a:lnTo>
                    <a:pt x="705" y="457"/>
                  </a:lnTo>
                  <a:lnTo>
                    <a:pt x="705" y="38"/>
                  </a:lnTo>
                  <a:lnTo>
                    <a:pt x="705" y="38"/>
                  </a:lnTo>
                  <a:lnTo>
                    <a:pt x="704" y="29"/>
                  </a:lnTo>
                  <a:lnTo>
                    <a:pt x="701" y="22"/>
                  </a:lnTo>
                  <a:lnTo>
                    <a:pt x="698" y="17"/>
                  </a:lnTo>
                  <a:lnTo>
                    <a:pt x="694" y="11"/>
                  </a:lnTo>
                  <a:lnTo>
                    <a:pt x="689" y="6"/>
                  </a:lnTo>
                  <a:lnTo>
                    <a:pt x="682" y="3"/>
                  </a:lnTo>
                  <a:lnTo>
                    <a:pt x="675" y="0"/>
                  </a:lnTo>
                  <a:lnTo>
                    <a:pt x="667" y="0"/>
                  </a:lnTo>
                  <a:lnTo>
                    <a:pt x="667" y="0"/>
                  </a:lnTo>
                  <a:close/>
                  <a:moveTo>
                    <a:pt x="673" y="464"/>
                  </a:moveTo>
                  <a:lnTo>
                    <a:pt x="31" y="464"/>
                  </a:lnTo>
                  <a:lnTo>
                    <a:pt x="31" y="32"/>
                  </a:lnTo>
                  <a:lnTo>
                    <a:pt x="673" y="32"/>
                  </a:lnTo>
                  <a:lnTo>
                    <a:pt x="673" y="464"/>
                  </a:lnTo>
                  <a:close/>
                </a:path>
              </a:pathLst>
            </a:custGeom>
            <a:solidFill>
              <a:srgbClr val="93220B"/>
            </a:solidFill>
            <a:ln>
              <a:solidFill>
                <a:srgbClr val="93220B"/>
              </a:solidFill>
            </a:ln>
            <a:extLst/>
          </p:spPr>
          <p:txBody>
            <a:bodyPr vert="horz" wrap="square" lIns="121920" tIns="60960" rIns="121920" bIns="60960" numCol="1" anchor="t" anchorCtr="0" compatLnSpc="1">
              <a:prstTxWarp prst="textNoShape">
                <a:avLst/>
              </a:prstTxWarp>
            </a:bodyPr>
            <a:lstStyle/>
            <a:p>
              <a:pPr>
                <a:defRPr/>
              </a:pPr>
              <a:endParaRPr lang="en-US" sz="3067" kern="0">
                <a:solidFill>
                  <a:srgbClr val="333333"/>
                </a:solidFill>
                <a:latin typeface="Arial"/>
              </a:endParaRPr>
            </a:p>
          </p:txBody>
        </p:sp>
      </p:grpSp>
      <p:sp>
        <p:nvSpPr>
          <p:cNvPr id="169" name="Rectangle 104"/>
          <p:cNvSpPr>
            <a:spLocks noChangeArrowheads="1"/>
          </p:cNvSpPr>
          <p:nvPr/>
        </p:nvSpPr>
        <p:spPr bwMode="auto">
          <a:xfrm>
            <a:off x="1429663" y="2510625"/>
            <a:ext cx="457623" cy="358563"/>
          </a:xfrm>
          <a:prstGeom prst="rect">
            <a:avLst/>
          </a:prstGeom>
          <a:noFill/>
          <a:ln w="19050">
            <a:noFill/>
            <a:miter lim="800000"/>
            <a:headEnd/>
            <a:tailEnd/>
          </a:ln>
        </p:spPr>
        <p:txBody>
          <a:bodyPr lIns="0" tIns="0" rIns="0" bIns="0" anchor="ctr"/>
          <a:lstStyle/>
          <a:p>
            <a:pPr algn="ctr" defTabSz="1219170">
              <a:spcAft>
                <a:spcPts val="1333"/>
              </a:spcAft>
              <a:defRPr/>
            </a:pPr>
            <a:r>
              <a:rPr lang="en-US" sz="1333" kern="0" dirty="0">
                <a:solidFill>
                  <a:srgbClr val="807F83"/>
                </a:solidFill>
                <a:latin typeface="+mj-lt"/>
                <a:cs typeface="Arial" pitchFamily="34" charset="0"/>
              </a:rPr>
              <a:t>R</a:t>
            </a:r>
            <a:r>
              <a:rPr lang="en-US" sz="1333" kern="0" dirty="0">
                <a:solidFill>
                  <a:srgbClr val="807F83"/>
                </a:solidFill>
                <a:latin typeface="+mj-lt"/>
                <a:cs typeface="Arial" pitchFamily="34" charset="0"/>
              </a:rPr>
              <a:t>1</a:t>
            </a:r>
            <a:endParaRPr lang="en-US" sz="1333" kern="0" dirty="0">
              <a:solidFill>
                <a:srgbClr val="807F83"/>
              </a:solidFill>
              <a:latin typeface="+mj-lt"/>
              <a:cs typeface="Arial" pitchFamily="34" charset="0"/>
            </a:endParaRPr>
          </a:p>
        </p:txBody>
      </p:sp>
      <p:sp>
        <p:nvSpPr>
          <p:cNvPr id="170" name="Rectangle 104"/>
          <p:cNvSpPr>
            <a:spLocks noChangeArrowheads="1"/>
          </p:cNvSpPr>
          <p:nvPr/>
        </p:nvSpPr>
        <p:spPr bwMode="auto">
          <a:xfrm>
            <a:off x="2231185" y="2496031"/>
            <a:ext cx="457623" cy="358563"/>
          </a:xfrm>
          <a:prstGeom prst="rect">
            <a:avLst/>
          </a:prstGeom>
          <a:noFill/>
          <a:ln w="19050">
            <a:noFill/>
            <a:miter lim="800000"/>
            <a:headEnd/>
            <a:tailEnd/>
          </a:ln>
        </p:spPr>
        <p:txBody>
          <a:bodyPr lIns="0" tIns="0" rIns="0" bIns="0" anchor="ctr"/>
          <a:lstStyle/>
          <a:p>
            <a:pPr algn="ctr" defTabSz="1219170">
              <a:spcAft>
                <a:spcPts val="1333"/>
              </a:spcAft>
              <a:defRPr/>
            </a:pPr>
            <a:r>
              <a:rPr lang="en-US" sz="1333" kern="0" dirty="0">
                <a:solidFill>
                  <a:srgbClr val="807F83"/>
                </a:solidFill>
                <a:latin typeface="+mj-lt"/>
                <a:cs typeface="Arial" pitchFamily="34" charset="0"/>
              </a:rPr>
              <a:t>R</a:t>
            </a:r>
            <a:r>
              <a:rPr lang="en-US" sz="1333" kern="0" dirty="0">
                <a:solidFill>
                  <a:srgbClr val="807F83"/>
                </a:solidFill>
                <a:latin typeface="+mj-lt"/>
                <a:cs typeface="Arial" pitchFamily="34" charset="0"/>
              </a:rPr>
              <a:t>2</a:t>
            </a:r>
            <a:endParaRPr lang="en-US" sz="1333" kern="0" dirty="0">
              <a:solidFill>
                <a:srgbClr val="807F83"/>
              </a:solidFill>
              <a:latin typeface="+mj-lt"/>
              <a:cs typeface="Arial" pitchFamily="34" charset="0"/>
            </a:endParaRPr>
          </a:p>
        </p:txBody>
      </p:sp>
      <p:sp>
        <p:nvSpPr>
          <p:cNvPr id="171" name="TextBox 170"/>
          <p:cNvSpPr txBox="1"/>
          <p:nvPr/>
        </p:nvSpPr>
        <p:spPr bwMode="auto">
          <a:xfrm>
            <a:off x="1225046" y="1763727"/>
            <a:ext cx="1672469" cy="578499"/>
          </a:xfrm>
          <a:prstGeom prst="rect">
            <a:avLst/>
          </a:prstGeom>
          <a:noFill/>
          <a:ln>
            <a:noFill/>
          </a:ln>
        </p:spPr>
        <p:txBody>
          <a:bodyPr wrap="square" lIns="0" rIns="0">
            <a:noAutofit/>
          </a:bodyPr>
          <a:lstStyle/>
          <a:p>
            <a:pPr algn="ctr">
              <a:defRPr/>
            </a:pPr>
            <a:r>
              <a:rPr lang="en-US" sz="1333" kern="0" dirty="0">
                <a:latin typeface="Arial"/>
              </a:rPr>
              <a:t>Virtual Network </a:t>
            </a:r>
          </a:p>
          <a:p>
            <a:pPr algn="ctr">
              <a:defRPr/>
            </a:pPr>
            <a:r>
              <a:rPr lang="en-US" sz="1333" kern="0" dirty="0">
                <a:latin typeface="Arial"/>
              </a:rPr>
              <a:t>Red </a:t>
            </a:r>
            <a:endParaRPr lang="en-US" sz="1333" kern="0" dirty="0">
              <a:latin typeface="Arial"/>
            </a:endParaRPr>
          </a:p>
        </p:txBody>
      </p:sp>
      <p:sp>
        <p:nvSpPr>
          <p:cNvPr id="172" name="Oval 171"/>
          <p:cNvSpPr/>
          <p:nvPr/>
        </p:nvSpPr>
        <p:spPr>
          <a:xfrm>
            <a:off x="2780083" y="1960643"/>
            <a:ext cx="166319" cy="151176"/>
          </a:xfrm>
          <a:prstGeom prst="ellipse">
            <a:avLst/>
          </a:prstGeom>
          <a:solidFill>
            <a:srgbClr val="93220B"/>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nchorCtr="0"/>
          <a:lstStyle/>
          <a:p>
            <a:pPr algn="ctr">
              <a:spcAft>
                <a:spcPts val="800"/>
              </a:spcAft>
            </a:pPr>
            <a:endParaRPr lang="en-US" sz="3067"/>
          </a:p>
        </p:txBody>
      </p:sp>
      <p:sp>
        <p:nvSpPr>
          <p:cNvPr id="173" name="TextBox 172"/>
          <p:cNvSpPr txBox="1"/>
          <p:nvPr/>
        </p:nvSpPr>
        <p:spPr bwMode="auto">
          <a:xfrm>
            <a:off x="2271501" y="2925721"/>
            <a:ext cx="432399" cy="406400"/>
          </a:xfrm>
          <a:prstGeom prst="rect">
            <a:avLst/>
          </a:prstGeom>
          <a:noFill/>
          <a:ln>
            <a:noFill/>
          </a:ln>
        </p:spPr>
        <p:txBody>
          <a:bodyPr wrap="square" lIns="0" rIns="0">
            <a:noAutofit/>
          </a:bodyPr>
          <a:lstStyle/>
          <a:p>
            <a:pPr algn="ctr">
              <a:defRPr/>
            </a:pPr>
            <a:r>
              <a:rPr lang="en-US" sz="1333" kern="0" dirty="0">
                <a:solidFill>
                  <a:schemeClr val="tx2"/>
                </a:solidFill>
                <a:latin typeface="Arial"/>
              </a:rPr>
              <a:t>L2</a:t>
            </a:r>
            <a:endParaRPr lang="en-US" sz="1333" kern="0" dirty="0">
              <a:solidFill>
                <a:schemeClr val="tx2"/>
              </a:solidFill>
              <a:latin typeface="Arial"/>
            </a:endParaRPr>
          </a:p>
        </p:txBody>
      </p:sp>
      <p:sp>
        <p:nvSpPr>
          <p:cNvPr id="176" name="TextBox 175"/>
          <p:cNvSpPr txBox="1"/>
          <p:nvPr/>
        </p:nvSpPr>
        <p:spPr bwMode="auto">
          <a:xfrm>
            <a:off x="1462478" y="2925721"/>
            <a:ext cx="432399" cy="406400"/>
          </a:xfrm>
          <a:prstGeom prst="rect">
            <a:avLst/>
          </a:prstGeom>
          <a:noFill/>
          <a:ln>
            <a:noFill/>
          </a:ln>
        </p:spPr>
        <p:txBody>
          <a:bodyPr wrap="square" lIns="0" rIns="0">
            <a:noAutofit/>
          </a:bodyPr>
          <a:lstStyle/>
          <a:p>
            <a:pPr algn="ctr">
              <a:defRPr/>
            </a:pPr>
            <a:r>
              <a:rPr lang="en-US" sz="1333" kern="0" dirty="0">
                <a:solidFill>
                  <a:schemeClr val="tx2"/>
                </a:solidFill>
                <a:latin typeface="Arial"/>
              </a:rPr>
              <a:t>L1</a:t>
            </a:r>
            <a:endParaRPr lang="en-US" sz="1333" kern="0" dirty="0">
              <a:solidFill>
                <a:schemeClr val="tx2"/>
              </a:solidFill>
              <a:latin typeface="Arial"/>
            </a:endParaRPr>
          </a:p>
        </p:txBody>
      </p:sp>
      <p:sp>
        <p:nvSpPr>
          <p:cNvPr id="177" name="Freeform 33"/>
          <p:cNvSpPr>
            <a:spLocks noChangeAspect="1"/>
          </p:cNvSpPr>
          <p:nvPr/>
        </p:nvSpPr>
        <p:spPr bwMode="auto">
          <a:xfrm>
            <a:off x="7217011" y="1415155"/>
            <a:ext cx="1546407" cy="916005"/>
          </a:xfrm>
          <a:custGeom>
            <a:avLst/>
            <a:gdLst>
              <a:gd name="T0" fmla="*/ 668 w 755"/>
              <a:gd name="T1" fmla="*/ 252 h 503"/>
              <a:gd name="T2" fmla="*/ 670 w 755"/>
              <a:gd name="T3" fmla="*/ 228 h 503"/>
              <a:gd name="T4" fmla="*/ 670 w 755"/>
              <a:gd name="T5" fmla="*/ 217 h 503"/>
              <a:gd name="T6" fmla="*/ 665 w 755"/>
              <a:gd name="T7" fmla="*/ 194 h 503"/>
              <a:gd name="T8" fmla="*/ 657 w 755"/>
              <a:gd name="T9" fmla="*/ 171 h 503"/>
              <a:gd name="T10" fmla="*/ 644 w 755"/>
              <a:gd name="T11" fmla="*/ 153 h 503"/>
              <a:gd name="T12" fmla="*/ 627 w 755"/>
              <a:gd name="T13" fmla="*/ 137 h 503"/>
              <a:gd name="T14" fmla="*/ 608 w 755"/>
              <a:gd name="T15" fmla="*/ 124 h 503"/>
              <a:gd name="T16" fmla="*/ 587 w 755"/>
              <a:gd name="T17" fmla="*/ 115 h 503"/>
              <a:gd name="T18" fmla="*/ 564 w 755"/>
              <a:gd name="T19" fmla="*/ 111 h 503"/>
              <a:gd name="T20" fmla="*/ 551 w 755"/>
              <a:gd name="T21" fmla="*/ 111 h 503"/>
              <a:gd name="T22" fmla="*/ 532 w 755"/>
              <a:gd name="T23" fmla="*/ 112 h 503"/>
              <a:gd name="T24" fmla="*/ 526 w 755"/>
              <a:gd name="T25" fmla="*/ 99 h 503"/>
              <a:gd name="T26" fmla="*/ 510 w 755"/>
              <a:gd name="T27" fmla="*/ 77 h 503"/>
              <a:gd name="T28" fmla="*/ 492 w 755"/>
              <a:gd name="T29" fmla="*/ 57 h 503"/>
              <a:gd name="T30" fmla="*/ 471 w 755"/>
              <a:gd name="T31" fmla="*/ 39 h 503"/>
              <a:gd name="T32" fmla="*/ 447 w 755"/>
              <a:gd name="T33" fmla="*/ 23 h 503"/>
              <a:gd name="T34" fmla="*/ 423 w 755"/>
              <a:gd name="T35" fmla="*/ 12 h 503"/>
              <a:gd name="T36" fmla="*/ 395 w 755"/>
              <a:gd name="T37" fmla="*/ 4 h 503"/>
              <a:gd name="T38" fmla="*/ 366 w 755"/>
              <a:gd name="T39" fmla="*/ 0 h 503"/>
              <a:gd name="T40" fmla="*/ 352 w 755"/>
              <a:gd name="T41" fmla="*/ 0 h 503"/>
              <a:gd name="T42" fmla="*/ 316 w 755"/>
              <a:gd name="T43" fmla="*/ 3 h 503"/>
              <a:gd name="T44" fmla="*/ 283 w 755"/>
              <a:gd name="T45" fmla="*/ 12 h 503"/>
              <a:gd name="T46" fmla="*/ 251 w 755"/>
              <a:gd name="T47" fmla="*/ 26 h 503"/>
              <a:gd name="T48" fmla="*/ 223 w 755"/>
              <a:gd name="T49" fmla="*/ 45 h 503"/>
              <a:gd name="T50" fmla="*/ 198 w 755"/>
              <a:gd name="T51" fmla="*/ 70 h 503"/>
              <a:gd name="T52" fmla="*/ 179 w 755"/>
              <a:gd name="T53" fmla="*/ 98 h 503"/>
              <a:gd name="T54" fmla="*/ 164 w 755"/>
              <a:gd name="T55" fmla="*/ 129 h 503"/>
              <a:gd name="T56" fmla="*/ 154 w 755"/>
              <a:gd name="T57" fmla="*/ 162 h 503"/>
              <a:gd name="T58" fmla="*/ 137 w 755"/>
              <a:gd name="T59" fmla="*/ 165 h 503"/>
              <a:gd name="T60" fmla="*/ 107 w 755"/>
              <a:gd name="T61" fmla="*/ 173 h 503"/>
              <a:gd name="T62" fmla="*/ 79 w 755"/>
              <a:gd name="T63" fmla="*/ 187 h 503"/>
              <a:gd name="T64" fmla="*/ 56 w 755"/>
              <a:gd name="T65" fmla="*/ 206 h 503"/>
              <a:gd name="T66" fmla="*/ 35 w 755"/>
              <a:gd name="T67" fmla="*/ 228 h 503"/>
              <a:gd name="T68" fmla="*/ 18 w 755"/>
              <a:gd name="T69" fmla="*/ 255 h 503"/>
              <a:gd name="T70" fmla="*/ 7 w 755"/>
              <a:gd name="T71" fmla="*/ 284 h 503"/>
              <a:gd name="T72" fmla="*/ 2 w 755"/>
              <a:gd name="T73" fmla="*/ 316 h 503"/>
              <a:gd name="T74" fmla="*/ 0 w 755"/>
              <a:gd name="T75" fmla="*/ 331 h 503"/>
              <a:gd name="T76" fmla="*/ 4 w 755"/>
              <a:gd name="T77" fmla="*/ 365 h 503"/>
              <a:gd name="T78" fmla="*/ 14 w 755"/>
              <a:gd name="T79" fmla="*/ 397 h 503"/>
              <a:gd name="T80" fmla="*/ 29 w 755"/>
              <a:gd name="T81" fmla="*/ 426 h 503"/>
              <a:gd name="T82" fmla="*/ 50 w 755"/>
              <a:gd name="T83" fmla="*/ 453 h 503"/>
              <a:gd name="T84" fmla="*/ 75 w 755"/>
              <a:gd name="T85" fmla="*/ 473 h 503"/>
              <a:gd name="T86" fmla="*/ 104 w 755"/>
              <a:gd name="T87" fmla="*/ 489 h 503"/>
              <a:gd name="T88" fmla="*/ 136 w 755"/>
              <a:gd name="T89" fmla="*/ 498 h 503"/>
              <a:gd name="T90" fmla="*/ 170 w 755"/>
              <a:gd name="T91" fmla="*/ 503 h 503"/>
              <a:gd name="T92" fmla="*/ 270 w 755"/>
              <a:gd name="T93" fmla="*/ 503 h 503"/>
              <a:gd name="T94" fmla="*/ 626 w 755"/>
              <a:gd name="T95" fmla="*/ 503 h 503"/>
              <a:gd name="T96" fmla="*/ 652 w 755"/>
              <a:gd name="T97" fmla="*/ 500 h 503"/>
              <a:gd name="T98" fmla="*/ 676 w 755"/>
              <a:gd name="T99" fmla="*/ 491 h 503"/>
              <a:gd name="T100" fmla="*/ 698 w 755"/>
              <a:gd name="T101" fmla="*/ 480 h 503"/>
              <a:gd name="T102" fmla="*/ 717 w 755"/>
              <a:gd name="T103" fmla="*/ 464 h 503"/>
              <a:gd name="T104" fmla="*/ 733 w 755"/>
              <a:gd name="T105" fmla="*/ 444 h 503"/>
              <a:gd name="T106" fmla="*/ 745 w 755"/>
              <a:gd name="T107" fmla="*/ 424 h 503"/>
              <a:gd name="T108" fmla="*/ 752 w 755"/>
              <a:gd name="T109" fmla="*/ 399 h 503"/>
              <a:gd name="T110" fmla="*/ 755 w 755"/>
              <a:gd name="T111" fmla="*/ 372 h 503"/>
              <a:gd name="T112" fmla="*/ 755 w 755"/>
              <a:gd name="T113" fmla="*/ 363 h 503"/>
              <a:gd name="T114" fmla="*/ 749 w 755"/>
              <a:gd name="T115" fmla="*/ 332 h 503"/>
              <a:gd name="T116" fmla="*/ 731 w 755"/>
              <a:gd name="T117" fmla="*/ 298 h 503"/>
              <a:gd name="T118" fmla="*/ 704 w 755"/>
              <a:gd name="T119" fmla="*/ 270 h 503"/>
              <a:gd name="T120" fmla="*/ 668 w 755"/>
              <a:gd name="T121" fmla="*/ 252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5" h="503">
                <a:moveTo>
                  <a:pt x="668" y="252"/>
                </a:moveTo>
                <a:lnTo>
                  <a:pt x="668" y="252"/>
                </a:lnTo>
                <a:lnTo>
                  <a:pt x="670" y="241"/>
                </a:lnTo>
                <a:lnTo>
                  <a:pt x="670" y="228"/>
                </a:lnTo>
                <a:lnTo>
                  <a:pt x="670" y="228"/>
                </a:lnTo>
                <a:lnTo>
                  <a:pt x="670" y="217"/>
                </a:lnTo>
                <a:lnTo>
                  <a:pt x="668" y="205"/>
                </a:lnTo>
                <a:lnTo>
                  <a:pt x="665" y="194"/>
                </a:lnTo>
                <a:lnTo>
                  <a:pt x="661" y="183"/>
                </a:lnTo>
                <a:lnTo>
                  <a:pt x="657" y="171"/>
                </a:lnTo>
                <a:lnTo>
                  <a:pt x="650" y="162"/>
                </a:lnTo>
                <a:lnTo>
                  <a:pt x="644" y="153"/>
                </a:lnTo>
                <a:lnTo>
                  <a:pt x="636" y="145"/>
                </a:lnTo>
                <a:lnTo>
                  <a:pt x="627" y="137"/>
                </a:lnTo>
                <a:lnTo>
                  <a:pt x="618" y="130"/>
                </a:lnTo>
                <a:lnTo>
                  <a:pt x="608" y="124"/>
                </a:lnTo>
                <a:lnTo>
                  <a:pt x="598" y="119"/>
                </a:lnTo>
                <a:lnTo>
                  <a:pt x="587" y="115"/>
                </a:lnTo>
                <a:lnTo>
                  <a:pt x="576" y="112"/>
                </a:lnTo>
                <a:lnTo>
                  <a:pt x="564" y="111"/>
                </a:lnTo>
                <a:lnTo>
                  <a:pt x="551" y="111"/>
                </a:lnTo>
                <a:lnTo>
                  <a:pt x="551" y="111"/>
                </a:lnTo>
                <a:lnTo>
                  <a:pt x="542" y="111"/>
                </a:lnTo>
                <a:lnTo>
                  <a:pt x="532" y="112"/>
                </a:lnTo>
                <a:lnTo>
                  <a:pt x="532" y="112"/>
                </a:lnTo>
                <a:lnTo>
                  <a:pt x="526" y="99"/>
                </a:lnTo>
                <a:lnTo>
                  <a:pt x="518" y="88"/>
                </a:lnTo>
                <a:lnTo>
                  <a:pt x="510" y="77"/>
                </a:lnTo>
                <a:lnTo>
                  <a:pt x="501" y="66"/>
                </a:lnTo>
                <a:lnTo>
                  <a:pt x="492" y="57"/>
                </a:lnTo>
                <a:lnTo>
                  <a:pt x="482" y="47"/>
                </a:lnTo>
                <a:lnTo>
                  <a:pt x="471" y="39"/>
                </a:lnTo>
                <a:lnTo>
                  <a:pt x="460" y="32"/>
                </a:lnTo>
                <a:lnTo>
                  <a:pt x="447" y="23"/>
                </a:lnTo>
                <a:lnTo>
                  <a:pt x="435" y="18"/>
                </a:lnTo>
                <a:lnTo>
                  <a:pt x="423" y="12"/>
                </a:lnTo>
                <a:lnTo>
                  <a:pt x="409" y="8"/>
                </a:lnTo>
                <a:lnTo>
                  <a:pt x="395" y="4"/>
                </a:lnTo>
                <a:lnTo>
                  <a:pt x="381" y="3"/>
                </a:lnTo>
                <a:lnTo>
                  <a:pt x="366" y="0"/>
                </a:lnTo>
                <a:lnTo>
                  <a:pt x="352" y="0"/>
                </a:lnTo>
                <a:lnTo>
                  <a:pt x="352" y="0"/>
                </a:lnTo>
                <a:lnTo>
                  <a:pt x="334" y="1"/>
                </a:lnTo>
                <a:lnTo>
                  <a:pt x="316" y="3"/>
                </a:lnTo>
                <a:lnTo>
                  <a:pt x="298" y="7"/>
                </a:lnTo>
                <a:lnTo>
                  <a:pt x="283" y="12"/>
                </a:lnTo>
                <a:lnTo>
                  <a:pt x="266" y="19"/>
                </a:lnTo>
                <a:lnTo>
                  <a:pt x="251" y="26"/>
                </a:lnTo>
                <a:lnTo>
                  <a:pt x="237" y="36"/>
                </a:lnTo>
                <a:lnTo>
                  <a:pt x="223" y="45"/>
                </a:lnTo>
                <a:lnTo>
                  <a:pt x="211" y="58"/>
                </a:lnTo>
                <a:lnTo>
                  <a:pt x="198" y="70"/>
                </a:lnTo>
                <a:lnTo>
                  <a:pt x="188" y="83"/>
                </a:lnTo>
                <a:lnTo>
                  <a:pt x="179" y="98"/>
                </a:lnTo>
                <a:lnTo>
                  <a:pt x="170" y="112"/>
                </a:lnTo>
                <a:lnTo>
                  <a:pt x="164" y="129"/>
                </a:lnTo>
                <a:lnTo>
                  <a:pt x="158" y="145"/>
                </a:lnTo>
                <a:lnTo>
                  <a:pt x="154" y="162"/>
                </a:lnTo>
                <a:lnTo>
                  <a:pt x="154" y="162"/>
                </a:lnTo>
                <a:lnTo>
                  <a:pt x="137" y="165"/>
                </a:lnTo>
                <a:lnTo>
                  <a:pt x="122" y="167"/>
                </a:lnTo>
                <a:lnTo>
                  <a:pt x="107" y="173"/>
                </a:lnTo>
                <a:lnTo>
                  <a:pt x="93" y="180"/>
                </a:lnTo>
                <a:lnTo>
                  <a:pt x="79" y="187"/>
                </a:lnTo>
                <a:lnTo>
                  <a:pt x="67" y="196"/>
                </a:lnTo>
                <a:lnTo>
                  <a:pt x="56" y="206"/>
                </a:lnTo>
                <a:lnTo>
                  <a:pt x="44" y="217"/>
                </a:lnTo>
                <a:lnTo>
                  <a:pt x="35" y="228"/>
                </a:lnTo>
                <a:lnTo>
                  <a:pt x="26" y="241"/>
                </a:lnTo>
                <a:lnTo>
                  <a:pt x="18" y="255"/>
                </a:lnTo>
                <a:lnTo>
                  <a:pt x="13" y="268"/>
                </a:lnTo>
                <a:lnTo>
                  <a:pt x="7" y="284"/>
                </a:lnTo>
                <a:lnTo>
                  <a:pt x="3" y="299"/>
                </a:lnTo>
                <a:lnTo>
                  <a:pt x="2" y="316"/>
                </a:lnTo>
                <a:lnTo>
                  <a:pt x="0" y="331"/>
                </a:lnTo>
                <a:lnTo>
                  <a:pt x="0" y="331"/>
                </a:lnTo>
                <a:lnTo>
                  <a:pt x="2" y="349"/>
                </a:lnTo>
                <a:lnTo>
                  <a:pt x="4" y="365"/>
                </a:lnTo>
                <a:lnTo>
                  <a:pt x="8" y="382"/>
                </a:lnTo>
                <a:lnTo>
                  <a:pt x="14" y="397"/>
                </a:lnTo>
                <a:lnTo>
                  <a:pt x="21" y="412"/>
                </a:lnTo>
                <a:lnTo>
                  <a:pt x="29" y="426"/>
                </a:lnTo>
                <a:lnTo>
                  <a:pt x="39" y="440"/>
                </a:lnTo>
                <a:lnTo>
                  <a:pt x="50" y="453"/>
                </a:lnTo>
                <a:lnTo>
                  <a:pt x="62" y="464"/>
                </a:lnTo>
                <a:lnTo>
                  <a:pt x="75" y="473"/>
                </a:lnTo>
                <a:lnTo>
                  <a:pt x="90" y="482"/>
                </a:lnTo>
                <a:lnTo>
                  <a:pt x="104" y="489"/>
                </a:lnTo>
                <a:lnTo>
                  <a:pt x="121" y="494"/>
                </a:lnTo>
                <a:lnTo>
                  <a:pt x="136" y="498"/>
                </a:lnTo>
                <a:lnTo>
                  <a:pt x="154" y="501"/>
                </a:lnTo>
                <a:lnTo>
                  <a:pt x="170" y="503"/>
                </a:lnTo>
                <a:lnTo>
                  <a:pt x="205" y="503"/>
                </a:lnTo>
                <a:lnTo>
                  <a:pt x="270" y="503"/>
                </a:lnTo>
                <a:lnTo>
                  <a:pt x="626" y="503"/>
                </a:lnTo>
                <a:lnTo>
                  <a:pt x="626" y="503"/>
                </a:lnTo>
                <a:lnTo>
                  <a:pt x="640" y="501"/>
                </a:lnTo>
                <a:lnTo>
                  <a:pt x="652" y="500"/>
                </a:lnTo>
                <a:lnTo>
                  <a:pt x="665" y="496"/>
                </a:lnTo>
                <a:lnTo>
                  <a:pt x="676" y="491"/>
                </a:lnTo>
                <a:lnTo>
                  <a:pt x="688" y="486"/>
                </a:lnTo>
                <a:lnTo>
                  <a:pt x="698" y="480"/>
                </a:lnTo>
                <a:lnTo>
                  <a:pt x="708" y="472"/>
                </a:lnTo>
                <a:lnTo>
                  <a:pt x="717" y="464"/>
                </a:lnTo>
                <a:lnTo>
                  <a:pt x="726" y="455"/>
                </a:lnTo>
                <a:lnTo>
                  <a:pt x="733" y="444"/>
                </a:lnTo>
                <a:lnTo>
                  <a:pt x="740" y="435"/>
                </a:lnTo>
                <a:lnTo>
                  <a:pt x="745" y="424"/>
                </a:lnTo>
                <a:lnTo>
                  <a:pt x="749" y="411"/>
                </a:lnTo>
                <a:lnTo>
                  <a:pt x="752" y="399"/>
                </a:lnTo>
                <a:lnTo>
                  <a:pt x="755" y="386"/>
                </a:lnTo>
                <a:lnTo>
                  <a:pt x="755" y="372"/>
                </a:lnTo>
                <a:lnTo>
                  <a:pt x="755" y="372"/>
                </a:lnTo>
                <a:lnTo>
                  <a:pt x="755" y="363"/>
                </a:lnTo>
                <a:lnTo>
                  <a:pt x="753" y="352"/>
                </a:lnTo>
                <a:lnTo>
                  <a:pt x="749" y="332"/>
                </a:lnTo>
                <a:lnTo>
                  <a:pt x="741" y="314"/>
                </a:lnTo>
                <a:lnTo>
                  <a:pt x="731" y="298"/>
                </a:lnTo>
                <a:lnTo>
                  <a:pt x="717" y="282"/>
                </a:lnTo>
                <a:lnTo>
                  <a:pt x="704" y="270"/>
                </a:lnTo>
                <a:lnTo>
                  <a:pt x="687" y="259"/>
                </a:lnTo>
                <a:lnTo>
                  <a:pt x="668" y="252"/>
                </a:lnTo>
                <a:lnTo>
                  <a:pt x="668" y="252"/>
                </a:lnTo>
                <a:close/>
              </a:path>
            </a:pathLst>
          </a:custGeom>
          <a:ln/>
        </p:spPr>
        <p:style>
          <a:lnRef idx="2">
            <a:schemeClr val="accent4"/>
          </a:lnRef>
          <a:fillRef idx="1">
            <a:schemeClr val="lt1"/>
          </a:fillRef>
          <a:effectRef idx="0">
            <a:schemeClr val="accent4"/>
          </a:effectRef>
          <a:fontRef idx="minor">
            <a:schemeClr val="dk1"/>
          </a:fontRef>
        </p:style>
        <p:txBody>
          <a:bodyPr tIns="121920" rtlCol="0" anchor="t" anchorCtr="0"/>
          <a:lstStyle/>
          <a:p>
            <a:pPr>
              <a:lnSpc>
                <a:spcPct val="90000"/>
              </a:lnSpc>
            </a:pPr>
            <a:endParaRPr lang="en-US" sz="1067" b="1" dirty="0">
              <a:solidFill>
                <a:srgbClr val="0067AC">
                  <a:lumMod val="75000"/>
                </a:srgbClr>
              </a:solidFill>
              <a:latin typeface="Arial"/>
            </a:endParaRPr>
          </a:p>
        </p:txBody>
      </p:sp>
      <p:sp>
        <p:nvSpPr>
          <p:cNvPr id="178" name="TextBox 177"/>
          <p:cNvSpPr txBox="1"/>
          <p:nvPr/>
        </p:nvSpPr>
        <p:spPr bwMode="auto">
          <a:xfrm>
            <a:off x="7010402" y="1763126"/>
            <a:ext cx="1935452" cy="667781"/>
          </a:xfrm>
          <a:prstGeom prst="rect">
            <a:avLst/>
          </a:prstGeom>
          <a:noFill/>
          <a:ln>
            <a:noFill/>
          </a:ln>
        </p:spPr>
        <p:txBody>
          <a:bodyPr wrap="square" lIns="0" rIns="0">
            <a:noAutofit/>
          </a:bodyPr>
          <a:lstStyle/>
          <a:p>
            <a:pPr algn="ctr">
              <a:defRPr/>
            </a:pPr>
            <a:r>
              <a:rPr lang="en-US" sz="1333" kern="0" dirty="0">
                <a:latin typeface="Arial"/>
              </a:rPr>
              <a:t>Virtual Network</a:t>
            </a:r>
          </a:p>
          <a:p>
            <a:pPr algn="ctr">
              <a:defRPr/>
            </a:pPr>
            <a:r>
              <a:rPr lang="en-US" sz="1333" kern="0" dirty="0">
                <a:latin typeface="Arial"/>
              </a:rPr>
              <a:t>Green</a:t>
            </a:r>
            <a:endParaRPr lang="en-US" sz="1333" kern="0" dirty="0">
              <a:latin typeface="Arial"/>
            </a:endParaRPr>
          </a:p>
        </p:txBody>
      </p:sp>
      <p:grpSp>
        <p:nvGrpSpPr>
          <p:cNvPr id="179" name="Group 8"/>
          <p:cNvGrpSpPr/>
          <p:nvPr/>
        </p:nvGrpSpPr>
        <p:grpSpPr>
          <a:xfrm>
            <a:off x="7310795" y="2431157"/>
            <a:ext cx="1412751" cy="491225"/>
            <a:chOff x="6564171" y="5375401"/>
            <a:chExt cx="334092" cy="117277"/>
          </a:xfrm>
          <a:solidFill>
            <a:schemeClr val="accent4"/>
          </a:solidFill>
        </p:grpSpPr>
        <p:sp>
          <p:nvSpPr>
            <p:cNvPr id="180" name="Freeform 62"/>
            <p:cNvSpPr>
              <a:spLocks noChangeAspect="1" noEditPoints="1"/>
            </p:cNvSpPr>
            <p:nvPr/>
          </p:nvSpPr>
          <p:spPr bwMode="auto">
            <a:xfrm>
              <a:off x="6564171" y="5375401"/>
              <a:ext cx="141977" cy="117277"/>
            </a:xfrm>
            <a:custGeom>
              <a:avLst/>
              <a:gdLst>
                <a:gd name="T0" fmla="*/ 38 w 705"/>
                <a:gd name="T1" fmla="*/ 0 h 579"/>
                <a:gd name="T2" fmla="*/ 31 w 705"/>
                <a:gd name="T3" fmla="*/ 0 h 579"/>
                <a:gd name="T4" fmla="*/ 17 w 705"/>
                <a:gd name="T5" fmla="*/ 6 h 579"/>
                <a:gd name="T6" fmla="*/ 7 w 705"/>
                <a:gd name="T7" fmla="*/ 17 h 579"/>
                <a:gd name="T8" fmla="*/ 0 w 705"/>
                <a:gd name="T9" fmla="*/ 29 h 579"/>
                <a:gd name="T10" fmla="*/ 0 w 705"/>
                <a:gd name="T11" fmla="*/ 457 h 579"/>
                <a:gd name="T12" fmla="*/ 0 w 705"/>
                <a:gd name="T13" fmla="*/ 466 h 579"/>
                <a:gd name="T14" fmla="*/ 7 w 705"/>
                <a:gd name="T15" fmla="*/ 480 h 579"/>
                <a:gd name="T16" fmla="*/ 17 w 705"/>
                <a:gd name="T17" fmla="*/ 489 h 579"/>
                <a:gd name="T18" fmla="*/ 31 w 705"/>
                <a:gd name="T19" fmla="*/ 495 h 579"/>
                <a:gd name="T20" fmla="*/ 279 w 705"/>
                <a:gd name="T21" fmla="*/ 496 h 579"/>
                <a:gd name="T22" fmla="*/ 226 w 705"/>
                <a:gd name="T23" fmla="*/ 522 h 579"/>
                <a:gd name="T24" fmla="*/ 219 w 705"/>
                <a:gd name="T25" fmla="*/ 524 h 579"/>
                <a:gd name="T26" fmla="*/ 210 w 705"/>
                <a:gd name="T27" fmla="*/ 528 h 579"/>
                <a:gd name="T28" fmla="*/ 203 w 705"/>
                <a:gd name="T29" fmla="*/ 535 h 579"/>
                <a:gd name="T30" fmla="*/ 197 w 705"/>
                <a:gd name="T31" fmla="*/ 546 h 579"/>
                <a:gd name="T32" fmla="*/ 197 w 705"/>
                <a:gd name="T33" fmla="*/ 552 h 579"/>
                <a:gd name="T34" fmla="*/ 200 w 705"/>
                <a:gd name="T35" fmla="*/ 563 h 579"/>
                <a:gd name="T36" fmla="*/ 205 w 705"/>
                <a:gd name="T37" fmla="*/ 571 h 579"/>
                <a:gd name="T38" fmla="*/ 215 w 705"/>
                <a:gd name="T39" fmla="*/ 578 h 579"/>
                <a:gd name="T40" fmla="*/ 226 w 705"/>
                <a:gd name="T41" fmla="*/ 579 h 579"/>
                <a:gd name="T42" fmla="*/ 480 w 705"/>
                <a:gd name="T43" fmla="*/ 579 h 579"/>
                <a:gd name="T44" fmla="*/ 491 w 705"/>
                <a:gd name="T45" fmla="*/ 578 h 579"/>
                <a:gd name="T46" fmla="*/ 499 w 705"/>
                <a:gd name="T47" fmla="*/ 571 h 579"/>
                <a:gd name="T48" fmla="*/ 506 w 705"/>
                <a:gd name="T49" fmla="*/ 563 h 579"/>
                <a:gd name="T50" fmla="*/ 507 w 705"/>
                <a:gd name="T51" fmla="*/ 552 h 579"/>
                <a:gd name="T52" fmla="*/ 507 w 705"/>
                <a:gd name="T53" fmla="*/ 546 h 579"/>
                <a:gd name="T54" fmla="*/ 503 w 705"/>
                <a:gd name="T55" fmla="*/ 535 h 579"/>
                <a:gd name="T56" fmla="*/ 495 w 705"/>
                <a:gd name="T57" fmla="*/ 528 h 579"/>
                <a:gd name="T58" fmla="*/ 485 w 705"/>
                <a:gd name="T59" fmla="*/ 524 h 579"/>
                <a:gd name="T60" fmla="*/ 421 w 705"/>
                <a:gd name="T61" fmla="*/ 522 h 579"/>
                <a:gd name="T62" fmla="*/ 667 w 705"/>
                <a:gd name="T63" fmla="*/ 496 h 579"/>
                <a:gd name="T64" fmla="*/ 675 w 705"/>
                <a:gd name="T65" fmla="*/ 495 h 579"/>
                <a:gd name="T66" fmla="*/ 689 w 705"/>
                <a:gd name="T67" fmla="*/ 489 h 579"/>
                <a:gd name="T68" fmla="*/ 698 w 705"/>
                <a:gd name="T69" fmla="*/ 480 h 579"/>
                <a:gd name="T70" fmla="*/ 704 w 705"/>
                <a:gd name="T71" fmla="*/ 466 h 579"/>
                <a:gd name="T72" fmla="*/ 705 w 705"/>
                <a:gd name="T73" fmla="*/ 38 h 579"/>
                <a:gd name="T74" fmla="*/ 704 w 705"/>
                <a:gd name="T75" fmla="*/ 29 h 579"/>
                <a:gd name="T76" fmla="*/ 698 w 705"/>
                <a:gd name="T77" fmla="*/ 17 h 579"/>
                <a:gd name="T78" fmla="*/ 689 w 705"/>
                <a:gd name="T79" fmla="*/ 6 h 579"/>
                <a:gd name="T80" fmla="*/ 675 w 705"/>
                <a:gd name="T81" fmla="*/ 0 h 579"/>
                <a:gd name="T82" fmla="*/ 667 w 705"/>
                <a:gd name="T83" fmla="*/ 0 h 579"/>
                <a:gd name="T84" fmla="*/ 31 w 705"/>
                <a:gd name="T85" fmla="*/ 464 h 579"/>
                <a:gd name="T86" fmla="*/ 673 w 705"/>
                <a:gd name="T87" fmla="*/ 32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5" h="579">
                  <a:moveTo>
                    <a:pt x="667" y="0"/>
                  </a:moveTo>
                  <a:lnTo>
                    <a:pt x="38" y="0"/>
                  </a:lnTo>
                  <a:lnTo>
                    <a:pt x="38" y="0"/>
                  </a:lnTo>
                  <a:lnTo>
                    <a:pt x="31" y="0"/>
                  </a:lnTo>
                  <a:lnTo>
                    <a:pt x="24" y="3"/>
                  </a:lnTo>
                  <a:lnTo>
                    <a:pt x="17" y="6"/>
                  </a:lnTo>
                  <a:lnTo>
                    <a:pt x="12" y="11"/>
                  </a:lnTo>
                  <a:lnTo>
                    <a:pt x="7" y="17"/>
                  </a:lnTo>
                  <a:lnTo>
                    <a:pt x="3" y="22"/>
                  </a:lnTo>
                  <a:lnTo>
                    <a:pt x="0" y="29"/>
                  </a:lnTo>
                  <a:lnTo>
                    <a:pt x="0" y="38"/>
                  </a:lnTo>
                  <a:lnTo>
                    <a:pt x="0" y="457"/>
                  </a:lnTo>
                  <a:lnTo>
                    <a:pt x="0" y="457"/>
                  </a:lnTo>
                  <a:lnTo>
                    <a:pt x="0" y="466"/>
                  </a:lnTo>
                  <a:lnTo>
                    <a:pt x="3" y="473"/>
                  </a:lnTo>
                  <a:lnTo>
                    <a:pt x="7" y="480"/>
                  </a:lnTo>
                  <a:lnTo>
                    <a:pt x="12" y="485"/>
                  </a:lnTo>
                  <a:lnTo>
                    <a:pt x="17" y="489"/>
                  </a:lnTo>
                  <a:lnTo>
                    <a:pt x="24" y="493"/>
                  </a:lnTo>
                  <a:lnTo>
                    <a:pt x="31" y="495"/>
                  </a:lnTo>
                  <a:lnTo>
                    <a:pt x="38" y="496"/>
                  </a:lnTo>
                  <a:lnTo>
                    <a:pt x="279" y="496"/>
                  </a:lnTo>
                  <a:lnTo>
                    <a:pt x="279" y="522"/>
                  </a:lnTo>
                  <a:lnTo>
                    <a:pt x="226" y="522"/>
                  </a:lnTo>
                  <a:lnTo>
                    <a:pt x="226" y="522"/>
                  </a:lnTo>
                  <a:lnTo>
                    <a:pt x="219" y="524"/>
                  </a:lnTo>
                  <a:lnTo>
                    <a:pt x="215" y="525"/>
                  </a:lnTo>
                  <a:lnTo>
                    <a:pt x="210" y="528"/>
                  </a:lnTo>
                  <a:lnTo>
                    <a:pt x="205" y="531"/>
                  </a:lnTo>
                  <a:lnTo>
                    <a:pt x="203" y="535"/>
                  </a:lnTo>
                  <a:lnTo>
                    <a:pt x="200" y="540"/>
                  </a:lnTo>
                  <a:lnTo>
                    <a:pt x="197" y="546"/>
                  </a:lnTo>
                  <a:lnTo>
                    <a:pt x="197" y="552"/>
                  </a:lnTo>
                  <a:lnTo>
                    <a:pt x="197" y="552"/>
                  </a:lnTo>
                  <a:lnTo>
                    <a:pt x="197" y="557"/>
                  </a:lnTo>
                  <a:lnTo>
                    <a:pt x="200" y="563"/>
                  </a:lnTo>
                  <a:lnTo>
                    <a:pt x="203" y="567"/>
                  </a:lnTo>
                  <a:lnTo>
                    <a:pt x="205" y="571"/>
                  </a:lnTo>
                  <a:lnTo>
                    <a:pt x="210" y="575"/>
                  </a:lnTo>
                  <a:lnTo>
                    <a:pt x="215" y="578"/>
                  </a:lnTo>
                  <a:lnTo>
                    <a:pt x="219" y="579"/>
                  </a:lnTo>
                  <a:lnTo>
                    <a:pt x="226" y="579"/>
                  </a:lnTo>
                  <a:lnTo>
                    <a:pt x="480" y="579"/>
                  </a:lnTo>
                  <a:lnTo>
                    <a:pt x="480" y="579"/>
                  </a:lnTo>
                  <a:lnTo>
                    <a:pt x="485" y="579"/>
                  </a:lnTo>
                  <a:lnTo>
                    <a:pt x="491" y="578"/>
                  </a:lnTo>
                  <a:lnTo>
                    <a:pt x="495" y="575"/>
                  </a:lnTo>
                  <a:lnTo>
                    <a:pt x="499" y="571"/>
                  </a:lnTo>
                  <a:lnTo>
                    <a:pt x="503" y="567"/>
                  </a:lnTo>
                  <a:lnTo>
                    <a:pt x="506" y="563"/>
                  </a:lnTo>
                  <a:lnTo>
                    <a:pt x="507" y="557"/>
                  </a:lnTo>
                  <a:lnTo>
                    <a:pt x="507" y="552"/>
                  </a:lnTo>
                  <a:lnTo>
                    <a:pt x="507" y="552"/>
                  </a:lnTo>
                  <a:lnTo>
                    <a:pt x="507" y="546"/>
                  </a:lnTo>
                  <a:lnTo>
                    <a:pt x="506" y="540"/>
                  </a:lnTo>
                  <a:lnTo>
                    <a:pt x="503" y="535"/>
                  </a:lnTo>
                  <a:lnTo>
                    <a:pt x="499" y="531"/>
                  </a:lnTo>
                  <a:lnTo>
                    <a:pt x="495" y="528"/>
                  </a:lnTo>
                  <a:lnTo>
                    <a:pt x="491" y="525"/>
                  </a:lnTo>
                  <a:lnTo>
                    <a:pt x="485" y="524"/>
                  </a:lnTo>
                  <a:lnTo>
                    <a:pt x="480" y="522"/>
                  </a:lnTo>
                  <a:lnTo>
                    <a:pt x="421" y="522"/>
                  </a:lnTo>
                  <a:lnTo>
                    <a:pt x="421" y="496"/>
                  </a:lnTo>
                  <a:lnTo>
                    <a:pt x="667" y="496"/>
                  </a:lnTo>
                  <a:lnTo>
                    <a:pt x="667" y="496"/>
                  </a:lnTo>
                  <a:lnTo>
                    <a:pt x="675" y="495"/>
                  </a:lnTo>
                  <a:lnTo>
                    <a:pt x="682" y="493"/>
                  </a:lnTo>
                  <a:lnTo>
                    <a:pt x="689" y="489"/>
                  </a:lnTo>
                  <a:lnTo>
                    <a:pt x="694" y="485"/>
                  </a:lnTo>
                  <a:lnTo>
                    <a:pt x="698" y="480"/>
                  </a:lnTo>
                  <a:lnTo>
                    <a:pt x="701" y="473"/>
                  </a:lnTo>
                  <a:lnTo>
                    <a:pt x="704" y="466"/>
                  </a:lnTo>
                  <a:lnTo>
                    <a:pt x="705" y="457"/>
                  </a:lnTo>
                  <a:lnTo>
                    <a:pt x="705" y="38"/>
                  </a:lnTo>
                  <a:lnTo>
                    <a:pt x="705" y="38"/>
                  </a:lnTo>
                  <a:lnTo>
                    <a:pt x="704" y="29"/>
                  </a:lnTo>
                  <a:lnTo>
                    <a:pt x="701" y="22"/>
                  </a:lnTo>
                  <a:lnTo>
                    <a:pt x="698" y="17"/>
                  </a:lnTo>
                  <a:lnTo>
                    <a:pt x="694" y="11"/>
                  </a:lnTo>
                  <a:lnTo>
                    <a:pt x="689" y="6"/>
                  </a:lnTo>
                  <a:lnTo>
                    <a:pt x="682" y="3"/>
                  </a:lnTo>
                  <a:lnTo>
                    <a:pt x="675" y="0"/>
                  </a:lnTo>
                  <a:lnTo>
                    <a:pt x="667" y="0"/>
                  </a:lnTo>
                  <a:lnTo>
                    <a:pt x="667" y="0"/>
                  </a:lnTo>
                  <a:close/>
                  <a:moveTo>
                    <a:pt x="673" y="464"/>
                  </a:moveTo>
                  <a:lnTo>
                    <a:pt x="31" y="464"/>
                  </a:lnTo>
                  <a:lnTo>
                    <a:pt x="31" y="32"/>
                  </a:lnTo>
                  <a:lnTo>
                    <a:pt x="673" y="32"/>
                  </a:lnTo>
                  <a:lnTo>
                    <a:pt x="673" y="464"/>
                  </a:lnTo>
                  <a:close/>
                </a:path>
              </a:pathLst>
            </a:custGeom>
            <a:grpFill/>
            <a:ln>
              <a:solidFill>
                <a:schemeClr val="accent4"/>
              </a:solidFill>
            </a:ln>
            <a:extLst/>
          </p:spPr>
          <p:txBody>
            <a:bodyPr vert="horz" wrap="square" lIns="121920" tIns="60960" rIns="121920" bIns="60960" numCol="1" anchor="t" anchorCtr="0" compatLnSpc="1">
              <a:prstTxWarp prst="textNoShape">
                <a:avLst/>
              </a:prstTxWarp>
            </a:bodyPr>
            <a:lstStyle/>
            <a:p>
              <a:pPr>
                <a:defRPr/>
              </a:pPr>
              <a:endParaRPr lang="en-US" sz="3067" kern="0">
                <a:solidFill>
                  <a:srgbClr val="333333"/>
                </a:solidFill>
                <a:latin typeface="Arial"/>
              </a:endParaRPr>
            </a:p>
          </p:txBody>
        </p:sp>
        <p:sp>
          <p:nvSpPr>
            <p:cNvPr id="181" name="Freeform 62"/>
            <p:cNvSpPr>
              <a:spLocks noChangeAspect="1" noEditPoints="1"/>
            </p:cNvSpPr>
            <p:nvPr/>
          </p:nvSpPr>
          <p:spPr bwMode="auto">
            <a:xfrm>
              <a:off x="6756286" y="5375401"/>
              <a:ext cx="141977" cy="117277"/>
            </a:xfrm>
            <a:custGeom>
              <a:avLst/>
              <a:gdLst>
                <a:gd name="T0" fmla="*/ 38 w 705"/>
                <a:gd name="T1" fmla="*/ 0 h 579"/>
                <a:gd name="T2" fmla="*/ 31 w 705"/>
                <a:gd name="T3" fmla="*/ 0 h 579"/>
                <a:gd name="T4" fmla="*/ 17 w 705"/>
                <a:gd name="T5" fmla="*/ 6 h 579"/>
                <a:gd name="T6" fmla="*/ 7 w 705"/>
                <a:gd name="T7" fmla="*/ 17 h 579"/>
                <a:gd name="T8" fmla="*/ 0 w 705"/>
                <a:gd name="T9" fmla="*/ 29 h 579"/>
                <a:gd name="T10" fmla="*/ 0 w 705"/>
                <a:gd name="T11" fmla="*/ 457 h 579"/>
                <a:gd name="T12" fmla="*/ 0 w 705"/>
                <a:gd name="T13" fmla="*/ 466 h 579"/>
                <a:gd name="T14" fmla="*/ 7 w 705"/>
                <a:gd name="T15" fmla="*/ 480 h 579"/>
                <a:gd name="T16" fmla="*/ 17 w 705"/>
                <a:gd name="T17" fmla="*/ 489 h 579"/>
                <a:gd name="T18" fmla="*/ 31 w 705"/>
                <a:gd name="T19" fmla="*/ 495 h 579"/>
                <a:gd name="T20" fmla="*/ 279 w 705"/>
                <a:gd name="T21" fmla="*/ 496 h 579"/>
                <a:gd name="T22" fmla="*/ 226 w 705"/>
                <a:gd name="T23" fmla="*/ 522 h 579"/>
                <a:gd name="T24" fmla="*/ 219 w 705"/>
                <a:gd name="T25" fmla="*/ 524 h 579"/>
                <a:gd name="T26" fmla="*/ 210 w 705"/>
                <a:gd name="T27" fmla="*/ 528 h 579"/>
                <a:gd name="T28" fmla="*/ 203 w 705"/>
                <a:gd name="T29" fmla="*/ 535 h 579"/>
                <a:gd name="T30" fmla="*/ 197 w 705"/>
                <a:gd name="T31" fmla="*/ 546 h 579"/>
                <a:gd name="T32" fmla="*/ 197 w 705"/>
                <a:gd name="T33" fmla="*/ 552 h 579"/>
                <a:gd name="T34" fmla="*/ 200 w 705"/>
                <a:gd name="T35" fmla="*/ 563 h 579"/>
                <a:gd name="T36" fmla="*/ 205 w 705"/>
                <a:gd name="T37" fmla="*/ 571 h 579"/>
                <a:gd name="T38" fmla="*/ 215 w 705"/>
                <a:gd name="T39" fmla="*/ 578 h 579"/>
                <a:gd name="T40" fmla="*/ 226 w 705"/>
                <a:gd name="T41" fmla="*/ 579 h 579"/>
                <a:gd name="T42" fmla="*/ 480 w 705"/>
                <a:gd name="T43" fmla="*/ 579 h 579"/>
                <a:gd name="T44" fmla="*/ 491 w 705"/>
                <a:gd name="T45" fmla="*/ 578 h 579"/>
                <a:gd name="T46" fmla="*/ 499 w 705"/>
                <a:gd name="T47" fmla="*/ 571 h 579"/>
                <a:gd name="T48" fmla="*/ 506 w 705"/>
                <a:gd name="T49" fmla="*/ 563 h 579"/>
                <a:gd name="T50" fmla="*/ 507 w 705"/>
                <a:gd name="T51" fmla="*/ 552 h 579"/>
                <a:gd name="T52" fmla="*/ 507 w 705"/>
                <a:gd name="T53" fmla="*/ 546 h 579"/>
                <a:gd name="T54" fmla="*/ 503 w 705"/>
                <a:gd name="T55" fmla="*/ 535 h 579"/>
                <a:gd name="T56" fmla="*/ 495 w 705"/>
                <a:gd name="T57" fmla="*/ 528 h 579"/>
                <a:gd name="T58" fmla="*/ 485 w 705"/>
                <a:gd name="T59" fmla="*/ 524 h 579"/>
                <a:gd name="T60" fmla="*/ 421 w 705"/>
                <a:gd name="T61" fmla="*/ 522 h 579"/>
                <a:gd name="T62" fmla="*/ 667 w 705"/>
                <a:gd name="T63" fmla="*/ 496 h 579"/>
                <a:gd name="T64" fmla="*/ 675 w 705"/>
                <a:gd name="T65" fmla="*/ 495 h 579"/>
                <a:gd name="T66" fmla="*/ 689 w 705"/>
                <a:gd name="T67" fmla="*/ 489 h 579"/>
                <a:gd name="T68" fmla="*/ 698 w 705"/>
                <a:gd name="T69" fmla="*/ 480 h 579"/>
                <a:gd name="T70" fmla="*/ 704 w 705"/>
                <a:gd name="T71" fmla="*/ 466 h 579"/>
                <a:gd name="T72" fmla="*/ 705 w 705"/>
                <a:gd name="T73" fmla="*/ 38 h 579"/>
                <a:gd name="T74" fmla="*/ 704 w 705"/>
                <a:gd name="T75" fmla="*/ 29 h 579"/>
                <a:gd name="T76" fmla="*/ 698 w 705"/>
                <a:gd name="T77" fmla="*/ 17 h 579"/>
                <a:gd name="T78" fmla="*/ 689 w 705"/>
                <a:gd name="T79" fmla="*/ 6 h 579"/>
                <a:gd name="T80" fmla="*/ 675 w 705"/>
                <a:gd name="T81" fmla="*/ 0 h 579"/>
                <a:gd name="T82" fmla="*/ 667 w 705"/>
                <a:gd name="T83" fmla="*/ 0 h 579"/>
                <a:gd name="T84" fmla="*/ 31 w 705"/>
                <a:gd name="T85" fmla="*/ 464 h 579"/>
                <a:gd name="T86" fmla="*/ 673 w 705"/>
                <a:gd name="T87" fmla="*/ 32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5" h="579">
                  <a:moveTo>
                    <a:pt x="667" y="0"/>
                  </a:moveTo>
                  <a:lnTo>
                    <a:pt x="38" y="0"/>
                  </a:lnTo>
                  <a:lnTo>
                    <a:pt x="38" y="0"/>
                  </a:lnTo>
                  <a:lnTo>
                    <a:pt x="31" y="0"/>
                  </a:lnTo>
                  <a:lnTo>
                    <a:pt x="24" y="3"/>
                  </a:lnTo>
                  <a:lnTo>
                    <a:pt x="17" y="6"/>
                  </a:lnTo>
                  <a:lnTo>
                    <a:pt x="12" y="11"/>
                  </a:lnTo>
                  <a:lnTo>
                    <a:pt x="7" y="17"/>
                  </a:lnTo>
                  <a:lnTo>
                    <a:pt x="3" y="22"/>
                  </a:lnTo>
                  <a:lnTo>
                    <a:pt x="0" y="29"/>
                  </a:lnTo>
                  <a:lnTo>
                    <a:pt x="0" y="38"/>
                  </a:lnTo>
                  <a:lnTo>
                    <a:pt x="0" y="457"/>
                  </a:lnTo>
                  <a:lnTo>
                    <a:pt x="0" y="457"/>
                  </a:lnTo>
                  <a:lnTo>
                    <a:pt x="0" y="466"/>
                  </a:lnTo>
                  <a:lnTo>
                    <a:pt x="3" y="473"/>
                  </a:lnTo>
                  <a:lnTo>
                    <a:pt x="7" y="480"/>
                  </a:lnTo>
                  <a:lnTo>
                    <a:pt x="12" y="485"/>
                  </a:lnTo>
                  <a:lnTo>
                    <a:pt x="17" y="489"/>
                  </a:lnTo>
                  <a:lnTo>
                    <a:pt x="24" y="493"/>
                  </a:lnTo>
                  <a:lnTo>
                    <a:pt x="31" y="495"/>
                  </a:lnTo>
                  <a:lnTo>
                    <a:pt x="38" y="496"/>
                  </a:lnTo>
                  <a:lnTo>
                    <a:pt x="279" y="496"/>
                  </a:lnTo>
                  <a:lnTo>
                    <a:pt x="279" y="522"/>
                  </a:lnTo>
                  <a:lnTo>
                    <a:pt x="226" y="522"/>
                  </a:lnTo>
                  <a:lnTo>
                    <a:pt x="226" y="522"/>
                  </a:lnTo>
                  <a:lnTo>
                    <a:pt x="219" y="524"/>
                  </a:lnTo>
                  <a:lnTo>
                    <a:pt x="215" y="525"/>
                  </a:lnTo>
                  <a:lnTo>
                    <a:pt x="210" y="528"/>
                  </a:lnTo>
                  <a:lnTo>
                    <a:pt x="205" y="531"/>
                  </a:lnTo>
                  <a:lnTo>
                    <a:pt x="203" y="535"/>
                  </a:lnTo>
                  <a:lnTo>
                    <a:pt x="200" y="540"/>
                  </a:lnTo>
                  <a:lnTo>
                    <a:pt x="197" y="546"/>
                  </a:lnTo>
                  <a:lnTo>
                    <a:pt x="197" y="552"/>
                  </a:lnTo>
                  <a:lnTo>
                    <a:pt x="197" y="552"/>
                  </a:lnTo>
                  <a:lnTo>
                    <a:pt x="197" y="557"/>
                  </a:lnTo>
                  <a:lnTo>
                    <a:pt x="200" y="563"/>
                  </a:lnTo>
                  <a:lnTo>
                    <a:pt x="203" y="567"/>
                  </a:lnTo>
                  <a:lnTo>
                    <a:pt x="205" y="571"/>
                  </a:lnTo>
                  <a:lnTo>
                    <a:pt x="210" y="575"/>
                  </a:lnTo>
                  <a:lnTo>
                    <a:pt x="215" y="578"/>
                  </a:lnTo>
                  <a:lnTo>
                    <a:pt x="219" y="579"/>
                  </a:lnTo>
                  <a:lnTo>
                    <a:pt x="226" y="579"/>
                  </a:lnTo>
                  <a:lnTo>
                    <a:pt x="480" y="579"/>
                  </a:lnTo>
                  <a:lnTo>
                    <a:pt x="480" y="579"/>
                  </a:lnTo>
                  <a:lnTo>
                    <a:pt x="485" y="579"/>
                  </a:lnTo>
                  <a:lnTo>
                    <a:pt x="491" y="578"/>
                  </a:lnTo>
                  <a:lnTo>
                    <a:pt x="495" y="575"/>
                  </a:lnTo>
                  <a:lnTo>
                    <a:pt x="499" y="571"/>
                  </a:lnTo>
                  <a:lnTo>
                    <a:pt x="503" y="567"/>
                  </a:lnTo>
                  <a:lnTo>
                    <a:pt x="506" y="563"/>
                  </a:lnTo>
                  <a:lnTo>
                    <a:pt x="507" y="557"/>
                  </a:lnTo>
                  <a:lnTo>
                    <a:pt x="507" y="552"/>
                  </a:lnTo>
                  <a:lnTo>
                    <a:pt x="507" y="552"/>
                  </a:lnTo>
                  <a:lnTo>
                    <a:pt x="507" y="546"/>
                  </a:lnTo>
                  <a:lnTo>
                    <a:pt x="506" y="540"/>
                  </a:lnTo>
                  <a:lnTo>
                    <a:pt x="503" y="535"/>
                  </a:lnTo>
                  <a:lnTo>
                    <a:pt x="499" y="531"/>
                  </a:lnTo>
                  <a:lnTo>
                    <a:pt x="495" y="528"/>
                  </a:lnTo>
                  <a:lnTo>
                    <a:pt x="491" y="525"/>
                  </a:lnTo>
                  <a:lnTo>
                    <a:pt x="485" y="524"/>
                  </a:lnTo>
                  <a:lnTo>
                    <a:pt x="480" y="522"/>
                  </a:lnTo>
                  <a:lnTo>
                    <a:pt x="421" y="522"/>
                  </a:lnTo>
                  <a:lnTo>
                    <a:pt x="421" y="496"/>
                  </a:lnTo>
                  <a:lnTo>
                    <a:pt x="667" y="496"/>
                  </a:lnTo>
                  <a:lnTo>
                    <a:pt x="667" y="496"/>
                  </a:lnTo>
                  <a:lnTo>
                    <a:pt x="675" y="495"/>
                  </a:lnTo>
                  <a:lnTo>
                    <a:pt x="682" y="493"/>
                  </a:lnTo>
                  <a:lnTo>
                    <a:pt x="689" y="489"/>
                  </a:lnTo>
                  <a:lnTo>
                    <a:pt x="694" y="485"/>
                  </a:lnTo>
                  <a:lnTo>
                    <a:pt x="698" y="480"/>
                  </a:lnTo>
                  <a:lnTo>
                    <a:pt x="701" y="473"/>
                  </a:lnTo>
                  <a:lnTo>
                    <a:pt x="704" y="466"/>
                  </a:lnTo>
                  <a:lnTo>
                    <a:pt x="705" y="457"/>
                  </a:lnTo>
                  <a:lnTo>
                    <a:pt x="705" y="38"/>
                  </a:lnTo>
                  <a:lnTo>
                    <a:pt x="705" y="38"/>
                  </a:lnTo>
                  <a:lnTo>
                    <a:pt x="704" y="29"/>
                  </a:lnTo>
                  <a:lnTo>
                    <a:pt x="701" y="22"/>
                  </a:lnTo>
                  <a:lnTo>
                    <a:pt x="698" y="17"/>
                  </a:lnTo>
                  <a:lnTo>
                    <a:pt x="694" y="11"/>
                  </a:lnTo>
                  <a:lnTo>
                    <a:pt x="689" y="6"/>
                  </a:lnTo>
                  <a:lnTo>
                    <a:pt x="682" y="3"/>
                  </a:lnTo>
                  <a:lnTo>
                    <a:pt x="675" y="0"/>
                  </a:lnTo>
                  <a:lnTo>
                    <a:pt x="667" y="0"/>
                  </a:lnTo>
                  <a:lnTo>
                    <a:pt x="667" y="0"/>
                  </a:lnTo>
                  <a:close/>
                  <a:moveTo>
                    <a:pt x="673" y="464"/>
                  </a:moveTo>
                  <a:lnTo>
                    <a:pt x="31" y="464"/>
                  </a:lnTo>
                  <a:lnTo>
                    <a:pt x="31" y="32"/>
                  </a:lnTo>
                  <a:lnTo>
                    <a:pt x="673" y="32"/>
                  </a:lnTo>
                  <a:lnTo>
                    <a:pt x="673" y="464"/>
                  </a:lnTo>
                  <a:close/>
                </a:path>
              </a:pathLst>
            </a:custGeom>
            <a:grpFill/>
            <a:ln>
              <a:solidFill>
                <a:schemeClr val="accent4"/>
              </a:solidFill>
            </a:ln>
            <a:extLst/>
          </p:spPr>
          <p:txBody>
            <a:bodyPr vert="horz" wrap="square" lIns="121920" tIns="60960" rIns="121920" bIns="60960" numCol="1" anchor="t" anchorCtr="0" compatLnSpc="1">
              <a:prstTxWarp prst="textNoShape">
                <a:avLst/>
              </a:prstTxWarp>
            </a:bodyPr>
            <a:lstStyle/>
            <a:p>
              <a:pPr>
                <a:defRPr/>
              </a:pPr>
              <a:endParaRPr lang="en-US" sz="3067" kern="0">
                <a:solidFill>
                  <a:srgbClr val="333333"/>
                </a:solidFill>
                <a:latin typeface="Arial"/>
              </a:endParaRPr>
            </a:p>
          </p:txBody>
        </p:sp>
      </p:grpSp>
      <p:sp>
        <p:nvSpPr>
          <p:cNvPr id="182" name="Rectangle 104"/>
          <p:cNvSpPr>
            <a:spLocks noChangeArrowheads="1"/>
          </p:cNvSpPr>
          <p:nvPr/>
        </p:nvSpPr>
        <p:spPr bwMode="auto">
          <a:xfrm>
            <a:off x="7381653" y="2482275"/>
            <a:ext cx="457623" cy="358563"/>
          </a:xfrm>
          <a:prstGeom prst="rect">
            <a:avLst/>
          </a:prstGeom>
          <a:noFill/>
          <a:ln w="19050">
            <a:noFill/>
            <a:miter lim="800000"/>
            <a:headEnd/>
            <a:tailEnd/>
          </a:ln>
        </p:spPr>
        <p:txBody>
          <a:bodyPr lIns="0" tIns="0" rIns="0" bIns="0" anchor="ctr"/>
          <a:lstStyle/>
          <a:p>
            <a:pPr algn="ctr" defTabSz="1219170">
              <a:spcAft>
                <a:spcPts val="1333"/>
              </a:spcAft>
              <a:defRPr/>
            </a:pPr>
            <a:r>
              <a:rPr lang="en-US" sz="1333" kern="0" dirty="0">
                <a:solidFill>
                  <a:srgbClr val="807F83"/>
                </a:solidFill>
                <a:latin typeface="+mj-lt"/>
                <a:cs typeface="Arial" pitchFamily="34" charset="0"/>
              </a:rPr>
              <a:t>G</a:t>
            </a:r>
            <a:r>
              <a:rPr lang="en-US" sz="1333" kern="0" dirty="0">
                <a:solidFill>
                  <a:srgbClr val="807F83"/>
                </a:solidFill>
                <a:latin typeface="+mj-lt"/>
                <a:cs typeface="Arial" pitchFamily="34" charset="0"/>
              </a:rPr>
              <a:t>1</a:t>
            </a:r>
            <a:endParaRPr lang="en-US" sz="1333" kern="0" dirty="0">
              <a:solidFill>
                <a:srgbClr val="807F83"/>
              </a:solidFill>
              <a:latin typeface="+mj-lt"/>
              <a:cs typeface="Arial" pitchFamily="34" charset="0"/>
            </a:endParaRPr>
          </a:p>
        </p:txBody>
      </p:sp>
      <p:sp>
        <p:nvSpPr>
          <p:cNvPr id="183" name="Rectangle 104"/>
          <p:cNvSpPr>
            <a:spLocks noChangeArrowheads="1"/>
          </p:cNvSpPr>
          <p:nvPr/>
        </p:nvSpPr>
        <p:spPr bwMode="auto">
          <a:xfrm>
            <a:off x="8183174" y="2467680"/>
            <a:ext cx="457623" cy="358563"/>
          </a:xfrm>
          <a:prstGeom prst="rect">
            <a:avLst/>
          </a:prstGeom>
          <a:noFill/>
          <a:ln w="19050">
            <a:noFill/>
            <a:miter lim="800000"/>
            <a:headEnd/>
            <a:tailEnd/>
          </a:ln>
        </p:spPr>
        <p:txBody>
          <a:bodyPr lIns="0" tIns="0" rIns="0" bIns="0" anchor="ctr"/>
          <a:lstStyle/>
          <a:p>
            <a:pPr algn="ctr" defTabSz="1219170">
              <a:spcAft>
                <a:spcPts val="1333"/>
              </a:spcAft>
              <a:defRPr/>
            </a:pPr>
            <a:r>
              <a:rPr lang="en-US" sz="1333" kern="0" dirty="0">
                <a:solidFill>
                  <a:srgbClr val="807F83"/>
                </a:solidFill>
                <a:latin typeface="+mj-lt"/>
                <a:cs typeface="Arial" pitchFamily="34" charset="0"/>
              </a:rPr>
              <a:t>G</a:t>
            </a:r>
            <a:r>
              <a:rPr lang="en-US" sz="1333" kern="0" dirty="0">
                <a:solidFill>
                  <a:srgbClr val="807F83"/>
                </a:solidFill>
                <a:latin typeface="+mj-lt"/>
                <a:cs typeface="Arial" pitchFamily="34" charset="0"/>
              </a:rPr>
              <a:t>2</a:t>
            </a:r>
            <a:endParaRPr lang="en-US" sz="1333" kern="0" dirty="0">
              <a:solidFill>
                <a:srgbClr val="807F83"/>
              </a:solidFill>
              <a:latin typeface="+mj-lt"/>
              <a:cs typeface="Arial" pitchFamily="34" charset="0"/>
            </a:endParaRPr>
          </a:p>
        </p:txBody>
      </p:sp>
      <p:sp>
        <p:nvSpPr>
          <p:cNvPr id="184" name="Oval 183"/>
          <p:cNvSpPr/>
          <p:nvPr/>
        </p:nvSpPr>
        <p:spPr>
          <a:xfrm>
            <a:off x="7099830" y="1964285"/>
            <a:ext cx="166319" cy="151176"/>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nchorCtr="0"/>
          <a:lstStyle/>
          <a:p>
            <a:pPr algn="ctr">
              <a:spcAft>
                <a:spcPts val="800"/>
              </a:spcAft>
            </a:pPr>
            <a:endParaRPr lang="en-US" sz="3067"/>
          </a:p>
        </p:txBody>
      </p:sp>
      <p:sp>
        <p:nvSpPr>
          <p:cNvPr id="185" name="TextBox 184"/>
          <p:cNvSpPr txBox="1"/>
          <p:nvPr/>
        </p:nvSpPr>
        <p:spPr bwMode="auto">
          <a:xfrm>
            <a:off x="7416801" y="2895945"/>
            <a:ext cx="432399" cy="406400"/>
          </a:xfrm>
          <a:prstGeom prst="rect">
            <a:avLst/>
          </a:prstGeom>
          <a:noFill/>
          <a:ln>
            <a:noFill/>
          </a:ln>
        </p:spPr>
        <p:txBody>
          <a:bodyPr wrap="square" lIns="0" rIns="0">
            <a:noAutofit/>
          </a:bodyPr>
          <a:lstStyle/>
          <a:p>
            <a:pPr algn="ctr">
              <a:defRPr/>
            </a:pPr>
            <a:r>
              <a:rPr lang="en-US" sz="1333" kern="0" dirty="0">
                <a:solidFill>
                  <a:schemeClr val="accent4"/>
                </a:solidFill>
                <a:latin typeface="Arial"/>
              </a:rPr>
              <a:t>L7</a:t>
            </a:r>
            <a:endParaRPr lang="en-US" sz="1333" kern="0" dirty="0">
              <a:solidFill>
                <a:schemeClr val="accent4"/>
              </a:solidFill>
              <a:latin typeface="Arial"/>
            </a:endParaRPr>
          </a:p>
        </p:txBody>
      </p:sp>
      <p:sp>
        <p:nvSpPr>
          <p:cNvPr id="186" name="TextBox 185"/>
          <p:cNvSpPr txBox="1"/>
          <p:nvPr/>
        </p:nvSpPr>
        <p:spPr bwMode="auto">
          <a:xfrm>
            <a:off x="8230242" y="2895945"/>
            <a:ext cx="432399" cy="406400"/>
          </a:xfrm>
          <a:prstGeom prst="rect">
            <a:avLst/>
          </a:prstGeom>
          <a:noFill/>
          <a:ln>
            <a:noFill/>
          </a:ln>
        </p:spPr>
        <p:txBody>
          <a:bodyPr wrap="square" lIns="0" rIns="0">
            <a:noAutofit/>
          </a:bodyPr>
          <a:lstStyle/>
          <a:p>
            <a:pPr algn="ctr">
              <a:defRPr/>
            </a:pPr>
            <a:r>
              <a:rPr lang="en-US" sz="1333" kern="0" dirty="0">
                <a:solidFill>
                  <a:schemeClr val="accent4"/>
                </a:solidFill>
                <a:latin typeface="Arial"/>
              </a:rPr>
              <a:t>L8</a:t>
            </a:r>
            <a:endParaRPr lang="en-US" sz="1333" kern="0" dirty="0">
              <a:solidFill>
                <a:schemeClr val="accent4"/>
              </a:solidFill>
              <a:latin typeface="Arial"/>
            </a:endParaRPr>
          </a:p>
        </p:txBody>
      </p:sp>
      <p:sp>
        <p:nvSpPr>
          <p:cNvPr id="7" name="Rounded Rectangle 6"/>
          <p:cNvSpPr/>
          <p:nvPr/>
        </p:nvSpPr>
        <p:spPr>
          <a:xfrm>
            <a:off x="3149600" y="6809301"/>
            <a:ext cx="8636000" cy="503801"/>
          </a:xfrm>
          <a:prstGeom prst="roundRect">
            <a:avLst>
              <a:gd name="adj" fmla="val 50000"/>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67"/>
          </a:p>
        </p:txBody>
      </p:sp>
      <p:sp>
        <p:nvSpPr>
          <p:cNvPr id="158" name="TextBox 157"/>
          <p:cNvSpPr txBox="1"/>
          <p:nvPr/>
        </p:nvSpPr>
        <p:spPr>
          <a:xfrm>
            <a:off x="6400800" y="6858000"/>
            <a:ext cx="2235200" cy="338554"/>
          </a:xfrm>
          <a:prstGeom prst="rect">
            <a:avLst/>
          </a:prstGeom>
          <a:noFill/>
        </p:spPr>
        <p:txBody>
          <a:bodyPr wrap="square" rtlCol="0">
            <a:spAutoFit/>
          </a:bodyPr>
          <a:lstStyle/>
          <a:p>
            <a:pPr algn="ctr"/>
            <a:r>
              <a:rPr lang="en-US" sz="1600" i="1" dirty="0">
                <a:solidFill>
                  <a:schemeClr val="accent6">
                    <a:lumMod val="75000"/>
                  </a:schemeClr>
                </a:solidFill>
              </a:rPr>
              <a:t>IP Fabric</a:t>
            </a:r>
            <a:endParaRPr lang="en-US" sz="1600" i="1" dirty="0">
              <a:solidFill>
                <a:schemeClr val="accent6">
                  <a:lumMod val="75000"/>
                </a:schemeClr>
              </a:solidFill>
            </a:endParaRPr>
          </a:p>
        </p:txBody>
      </p:sp>
      <p:sp>
        <p:nvSpPr>
          <p:cNvPr id="4" name="Rectangle 3"/>
          <p:cNvSpPr/>
          <p:nvPr/>
        </p:nvSpPr>
        <p:spPr>
          <a:xfrm>
            <a:off x="1676400" y="7620038"/>
            <a:ext cx="11767457" cy="446276"/>
          </a:xfrm>
          <a:prstGeom prst="rect">
            <a:avLst/>
          </a:prstGeom>
        </p:spPr>
        <p:txBody>
          <a:bodyPr wrap="square">
            <a:spAutoFit/>
          </a:bodyPr>
          <a:lstStyle/>
          <a:p>
            <a:r>
              <a:rPr lang="en-US" dirty="0" smtClean="0"/>
              <a:t>For more details, see - </a:t>
            </a:r>
            <a:r>
              <a:rPr lang="en-US" dirty="0" smtClean="0">
                <a:hlinkClick r:id="rId7"/>
              </a:rPr>
              <a:t>https</a:t>
            </a:r>
            <a:r>
              <a:rPr lang="en-US" dirty="0">
                <a:hlinkClick r:id="rId7"/>
              </a:rPr>
              <a:t>://datatracker.ietf.org/doc/draft-fm-bess-service-chaining</a:t>
            </a:r>
            <a:r>
              <a:rPr lang="en-US" dirty="0" smtClean="0">
                <a:hlinkClick r:id="rId7"/>
              </a:rPr>
              <a:t>/</a:t>
            </a:r>
            <a:r>
              <a:rPr lang="en-US" dirty="0" smtClean="0"/>
              <a:t> </a:t>
            </a:r>
            <a:endParaRPr lang="en-US" dirty="0"/>
          </a:p>
        </p:txBody>
      </p:sp>
    </p:spTree>
    <p:extLst>
      <p:ext uri="{BB962C8B-B14F-4D97-AF65-F5344CB8AC3E}">
        <p14:creationId xmlns:p14="http://schemas.microsoft.com/office/powerpoint/2010/main" val="4067166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925" y="483946"/>
            <a:ext cx="13167363" cy="691215"/>
          </a:xfrm>
        </p:spPr>
        <p:txBody>
          <a:bodyPr/>
          <a:lstStyle/>
          <a:p>
            <a:r>
              <a:rPr lang="en-US" dirty="0" smtClean="0"/>
              <a:t>Service Virtualization and Chaining</a:t>
            </a:r>
            <a:endParaRPr lang="en-US" dirty="0"/>
          </a:p>
        </p:txBody>
      </p:sp>
      <p:sp>
        <p:nvSpPr>
          <p:cNvPr id="4" name="Right Arrow 3"/>
          <p:cNvSpPr/>
          <p:nvPr/>
        </p:nvSpPr>
        <p:spPr>
          <a:xfrm>
            <a:off x="3320224" y="2634154"/>
            <a:ext cx="8216781" cy="604724"/>
          </a:xfrm>
          <a:prstGeom prst="rightArrow">
            <a:avLst>
              <a:gd name="adj1" fmla="val 68001"/>
              <a:gd name="adj2" fmla="val 50000"/>
            </a:avLst>
          </a:prstGeom>
          <a:gradFill flip="none" rotWithShape="1">
            <a:gsLst>
              <a:gs pos="43000">
                <a:srgbClr val="FB7303"/>
              </a:gs>
              <a:gs pos="85000">
                <a:srgbClr val="FFC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593661">
              <a:spcAft>
                <a:spcPts val="600"/>
              </a:spcAft>
            </a:pPr>
            <a:r>
              <a:rPr lang="en-US" sz="2400" b="1" dirty="0">
                <a:solidFill>
                  <a:schemeClr val="bg1"/>
                </a:solidFill>
              </a:rPr>
              <a:t>Chain of virtual services</a:t>
            </a:r>
          </a:p>
        </p:txBody>
      </p:sp>
      <p:sp>
        <p:nvSpPr>
          <p:cNvPr id="5" name="Right Arrow 4"/>
          <p:cNvSpPr/>
          <p:nvPr/>
        </p:nvSpPr>
        <p:spPr>
          <a:xfrm>
            <a:off x="3323152" y="2631394"/>
            <a:ext cx="8216781" cy="604724"/>
          </a:xfrm>
          <a:prstGeom prst="rightArrow">
            <a:avLst>
              <a:gd name="adj1" fmla="val 68001"/>
              <a:gd name="adj2" fmla="val 50000"/>
            </a:avLst>
          </a:prstGeom>
          <a:gradFill flip="none" rotWithShape="1">
            <a:gsLst>
              <a:gs pos="43000">
                <a:srgbClr val="FB7303"/>
              </a:gs>
              <a:gs pos="85000">
                <a:srgbClr val="FFC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593661">
              <a:spcAft>
                <a:spcPts val="600"/>
              </a:spcAft>
            </a:pPr>
            <a:r>
              <a:rPr lang="en-US" sz="2400" b="1" dirty="0">
                <a:solidFill>
                  <a:schemeClr val="bg1"/>
                </a:solidFill>
              </a:rPr>
              <a:t>Chain of virtual services – independent scaling</a:t>
            </a:r>
          </a:p>
        </p:txBody>
      </p:sp>
      <p:grpSp>
        <p:nvGrpSpPr>
          <p:cNvPr id="6" name="Group 5"/>
          <p:cNvGrpSpPr/>
          <p:nvPr/>
        </p:nvGrpSpPr>
        <p:grpSpPr>
          <a:xfrm>
            <a:off x="4590069" y="3490332"/>
            <a:ext cx="6182368" cy="2205976"/>
            <a:chOff x="2378955" y="3475957"/>
            <a:chExt cx="4776470" cy="1704326"/>
          </a:xfrm>
        </p:grpSpPr>
        <p:grpSp>
          <p:nvGrpSpPr>
            <p:cNvPr id="7" name="Group 6"/>
            <p:cNvGrpSpPr/>
            <p:nvPr/>
          </p:nvGrpSpPr>
          <p:grpSpPr>
            <a:xfrm>
              <a:off x="4836405" y="3526757"/>
              <a:ext cx="985520" cy="1653526"/>
              <a:chOff x="2378955" y="3526757"/>
              <a:chExt cx="985520" cy="1653526"/>
            </a:xfrm>
          </p:grpSpPr>
          <p:sp>
            <p:nvSpPr>
              <p:cNvPr id="16" name="Rectangle 15"/>
              <p:cNvSpPr/>
              <p:nvPr/>
            </p:nvSpPr>
            <p:spPr>
              <a:xfrm>
                <a:off x="2450075" y="3526757"/>
                <a:ext cx="914400" cy="1582406"/>
              </a:xfrm>
              <a:prstGeom prst="rect">
                <a:avLst/>
              </a:prstGeom>
              <a:gradFill flip="none" rotWithShape="1">
                <a:gsLst>
                  <a:gs pos="43000">
                    <a:srgbClr val="FB7303"/>
                  </a:gs>
                  <a:gs pos="85000">
                    <a:srgbClr val="FFC000"/>
                  </a:gs>
                </a:gsLst>
                <a:lin ang="27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p>
                <a:pPr algn="ctr">
                  <a:spcAft>
                    <a:spcPts val="600"/>
                  </a:spcAft>
                </a:pPr>
                <a:r>
                  <a:rPr lang="en-US" sz="1900" b="1" dirty="0">
                    <a:solidFill>
                      <a:schemeClr val="bg1"/>
                    </a:solidFill>
                  </a:rPr>
                  <a:t>DPI</a:t>
                </a:r>
              </a:p>
            </p:txBody>
          </p:sp>
          <p:sp>
            <p:nvSpPr>
              <p:cNvPr id="17" name="Rectangle 16"/>
              <p:cNvSpPr/>
              <p:nvPr/>
            </p:nvSpPr>
            <p:spPr>
              <a:xfrm>
                <a:off x="2378955" y="3597877"/>
                <a:ext cx="914400" cy="1582406"/>
              </a:xfrm>
              <a:prstGeom prst="rect">
                <a:avLst/>
              </a:prstGeom>
              <a:gradFill flip="none" rotWithShape="1">
                <a:gsLst>
                  <a:gs pos="43000">
                    <a:srgbClr val="FB7303"/>
                  </a:gs>
                  <a:gs pos="85000">
                    <a:srgbClr val="FFC000"/>
                  </a:gs>
                </a:gsLst>
                <a:lin ang="27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p>
                <a:pPr algn="ctr">
                  <a:spcAft>
                    <a:spcPts val="600"/>
                  </a:spcAft>
                </a:pPr>
                <a:r>
                  <a:rPr lang="en-US" sz="1900" b="1" dirty="0">
                    <a:solidFill>
                      <a:schemeClr val="bg1"/>
                    </a:solidFill>
                  </a:rPr>
                  <a:t>DPI</a:t>
                </a:r>
              </a:p>
            </p:txBody>
          </p:sp>
        </p:grpSp>
        <p:grpSp>
          <p:nvGrpSpPr>
            <p:cNvPr id="8" name="Group 7"/>
            <p:cNvGrpSpPr/>
            <p:nvPr/>
          </p:nvGrpSpPr>
          <p:grpSpPr>
            <a:xfrm>
              <a:off x="6087355" y="3475957"/>
              <a:ext cx="1068070" cy="1704326"/>
              <a:chOff x="2378955" y="3475957"/>
              <a:chExt cx="1068070" cy="1704326"/>
            </a:xfrm>
          </p:grpSpPr>
          <p:sp>
            <p:nvSpPr>
              <p:cNvPr id="13" name="Rectangle 12"/>
              <p:cNvSpPr/>
              <p:nvPr/>
            </p:nvSpPr>
            <p:spPr>
              <a:xfrm>
                <a:off x="2532625" y="3475957"/>
                <a:ext cx="914400" cy="1582406"/>
              </a:xfrm>
              <a:prstGeom prst="rect">
                <a:avLst/>
              </a:prstGeom>
              <a:gradFill flip="none" rotWithShape="1">
                <a:gsLst>
                  <a:gs pos="43000">
                    <a:srgbClr val="FB7303"/>
                  </a:gs>
                  <a:gs pos="85000">
                    <a:srgbClr val="FFC000"/>
                  </a:gs>
                </a:gsLst>
                <a:lin ang="27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p>
                <a:pPr algn="ctr">
                  <a:spcAft>
                    <a:spcPts val="600"/>
                  </a:spcAft>
                </a:pPr>
                <a:r>
                  <a:rPr lang="en-US" sz="1900" b="1" dirty="0">
                    <a:solidFill>
                      <a:schemeClr val="bg1"/>
                    </a:solidFill>
                  </a:rPr>
                  <a:t>DPI</a:t>
                </a:r>
              </a:p>
            </p:txBody>
          </p:sp>
          <p:sp>
            <p:nvSpPr>
              <p:cNvPr id="14" name="Rectangle 13"/>
              <p:cNvSpPr/>
              <p:nvPr/>
            </p:nvSpPr>
            <p:spPr>
              <a:xfrm>
                <a:off x="2450075" y="3526757"/>
                <a:ext cx="914400" cy="1582406"/>
              </a:xfrm>
              <a:prstGeom prst="rect">
                <a:avLst/>
              </a:prstGeom>
              <a:gradFill flip="none" rotWithShape="1">
                <a:gsLst>
                  <a:gs pos="43000">
                    <a:srgbClr val="FB7303"/>
                  </a:gs>
                  <a:gs pos="85000">
                    <a:srgbClr val="FFC000"/>
                  </a:gs>
                </a:gsLst>
                <a:lin ang="27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p>
                <a:pPr algn="ctr">
                  <a:spcAft>
                    <a:spcPts val="600"/>
                  </a:spcAft>
                </a:pPr>
                <a:r>
                  <a:rPr lang="en-US" sz="1900" b="1" dirty="0">
                    <a:solidFill>
                      <a:schemeClr val="bg1"/>
                    </a:solidFill>
                  </a:rPr>
                  <a:t>DPI</a:t>
                </a:r>
              </a:p>
            </p:txBody>
          </p:sp>
          <p:sp>
            <p:nvSpPr>
              <p:cNvPr id="15" name="Rectangle 14"/>
              <p:cNvSpPr/>
              <p:nvPr/>
            </p:nvSpPr>
            <p:spPr>
              <a:xfrm>
                <a:off x="2378955" y="3597877"/>
                <a:ext cx="914400" cy="1582406"/>
              </a:xfrm>
              <a:prstGeom prst="rect">
                <a:avLst/>
              </a:prstGeom>
              <a:gradFill flip="none" rotWithShape="1">
                <a:gsLst>
                  <a:gs pos="43000">
                    <a:srgbClr val="FB7303"/>
                  </a:gs>
                  <a:gs pos="85000">
                    <a:srgbClr val="FFC000"/>
                  </a:gs>
                </a:gsLst>
                <a:lin ang="27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p>
                <a:pPr algn="ctr">
                  <a:spcAft>
                    <a:spcPts val="600"/>
                  </a:spcAft>
                </a:pPr>
                <a:r>
                  <a:rPr lang="en-US" sz="1900" b="1" dirty="0">
                    <a:solidFill>
                      <a:schemeClr val="bg1"/>
                    </a:solidFill>
                  </a:rPr>
                  <a:t>DPI</a:t>
                </a:r>
              </a:p>
            </p:txBody>
          </p:sp>
        </p:grpSp>
        <p:sp>
          <p:nvSpPr>
            <p:cNvPr id="9" name="Rectangle 8"/>
            <p:cNvSpPr/>
            <p:nvPr/>
          </p:nvSpPr>
          <p:spPr>
            <a:xfrm>
              <a:off x="3604505" y="3591527"/>
              <a:ext cx="914400" cy="1582406"/>
            </a:xfrm>
            <a:prstGeom prst="rect">
              <a:avLst/>
            </a:prstGeom>
            <a:gradFill flip="none" rotWithShape="1">
              <a:gsLst>
                <a:gs pos="43000">
                  <a:srgbClr val="FB7303"/>
                </a:gs>
                <a:gs pos="85000">
                  <a:srgbClr val="FFC000"/>
                </a:gs>
              </a:gsLst>
              <a:lin ang="27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p>
              <a:pPr algn="ctr">
                <a:spcAft>
                  <a:spcPts val="600"/>
                </a:spcAft>
              </a:pPr>
              <a:r>
                <a:rPr lang="en-US" sz="1900" b="1" dirty="0">
                  <a:solidFill>
                    <a:schemeClr val="bg1"/>
                  </a:solidFill>
                </a:rPr>
                <a:t>DPI</a:t>
              </a:r>
            </a:p>
          </p:txBody>
        </p:sp>
        <p:grpSp>
          <p:nvGrpSpPr>
            <p:cNvPr id="10" name="Group 9"/>
            <p:cNvGrpSpPr/>
            <p:nvPr/>
          </p:nvGrpSpPr>
          <p:grpSpPr>
            <a:xfrm>
              <a:off x="2378955" y="3526757"/>
              <a:ext cx="985520" cy="1653526"/>
              <a:chOff x="2378955" y="3526757"/>
              <a:chExt cx="985520" cy="1653526"/>
            </a:xfrm>
          </p:grpSpPr>
          <p:sp>
            <p:nvSpPr>
              <p:cNvPr id="11" name="Rectangle 10"/>
              <p:cNvSpPr/>
              <p:nvPr/>
            </p:nvSpPr>
            <p:spPr>
              <a:xfrm>
                <a:off x="2450075" y="3526757"/>
                <a:ext cx="914400" cy="1582406"/>
              </a:xfrm>
              <a:prstGeom prst="rect">
                <a:avLst/>
              </a:prstGeom>
              <a:gradFill flip="none" rotWithShape="1">
                <a:gsLst>
                  <a:gs pos="43000">
                    <a:srgbClr val="FB7303"/>
                  </a:gs>
                  <a:gs pos="85000">
                    <a:srgbClr val="FFC000"/>
                  </a:gs>
                </a:gsLst>
                <a:lin ang="27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p>
                <a:pPr algn="ctr">
                  <a:spcAft>
                    <a:spcPts val="600"/>
                  </a:spcAft>
                </a:pPr>
                <a:r>
                  <a:rPr lang="en-US" sz="1900" b="1" dirty="0">
                    <a:solidFill>
                      <a:schemeClr val="bg1"/>
                    </a:solidFill>
                  </a:rPr>
                  <a:t>DPI</a:t>
                </a:r>
              </a:p>
            </p:txBody>
          </p:sp>
          <p:sp>
            <p:nvSpPr>
              <p:cNvPr id="12" name="Rectangle 11"/>
              <p:cNvSpPr/>
              <p:nvPr/>
            </p:nvSpPr>
            <p:spPr>
              <a:xfrm>
                <a:off x="2378955" y="3597877"/>
                <a:ext cx="914400" cy="1582406"/>
              </a:xfrm>
              <a:prstGeom prst="rect">
                <a:avLst/>
              </a:prstGeom>
              <a:gradFill flip="none" rotWithShape="1">
                <a:gsLst>
                  <a:gs pos="43000">
                    <a:srgbClr val="FB7303"/>
                  </a:gs>
                  <a:gs pos="85000">
                    <a:srgbClr val="FFC000"/>
                  </a:gs>
                </a:gsLst>
                <a:lin ang="27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p>
                <a:pPr algn="ctr">
                  <a:spcAft>
                    <a:spcPts val="600"/>
                  </a:spcAft>
                </a:pPr>
                <a:r>
                  <a:rPr lang="en-US" sz="1900" b="1" dirty="0">
                    <a:solidFill>
                      <a:schemeClr val="bg1"/>
                    </a:solidFill>
                  </a:rPr>
                  <a:t>DPI</a:t>
                </a:r>
              </a:p>
            </p:txBody>
          </p:sp>
        </p:grpSp>
      </p:grpSp>
      <p:grpSp>
        <p:nvGrpSpPr>
          <p:cNvPr id="18" name="Group 17"/>
          <p:cNvGrpSpPr/>
          <p:nvPr/>
        </p:nvGrpSpPr>
        <p:grpSpPr>
          <a:xfrm>
            <a:off x="4189560" y="4955085"/>
            <a:ext cx="2091970" cy="2842277"/>
            <a:chOff x="2069503" y="3977526"/>
            <a:chExt cx="1616245" cy="2195927"/>
          </a:xfrm>
        </p:grpSpPr>
        <p:cxnSp>
          <p:nvCxnSpPr>
            <p:cNvPr id="20" name="Straight Arrow Connector 19"/>
            <p:cNvCxnSpPr/>
            <p:nvPr/>
          </p:nvCxnSpPr>
          <p:spPr>
            <a:xfrm flipV="1">
              <a:off x="3071435" y="3977526"/>
              <a:ext cx="364642" cy="1424108"/>
            </a:xfrm>
            <a:prstGeom prst="straightConnector1">
              <a:avLst/>
            </a:prstGeom>
            <a:ln w="6350" cmpd="sng">
              <a:solidFill>
                <a:schemeClr val="tx1"/>
              </a:solidFill>
              <a:headEnd type="none"/>
              <a:tailEnd type="triangle" w="sm" len="med"/>
            </a:ln>
            <a:effectLst/>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2069503" y="5388757"/>
              <a:ext cx="1616245" cy="784696"/>
            </a:xfrm>
            <a:prstGeom prst="rect">
              <a:avLst/>
            </a:prstGeom>
            <a:ln>
              <a:solidFill>
                <a:schemeClr val="tx1"/>
              </a:solidFill>
            </a:ln>
          </p:spPr>
          <p:txBody>
            <a:bodyPr wrap="square">
              <a:spAutoFit/>
            </a:bodyPr>
            <a:lstStyle/>
            <a:p>
              <a:r>
                <a:rPr lang="en-US" sz="2000" dirty="0">
                  <a:solidFill>
                    <a:srgbClr val="333333"/>
                  </a:solidFill>
                </a:rPr>
                <a:t>Load balance between service layers</a:t>
              </a:r>
              <a:endParaRPr lang="en-US" sz="2800" dirty="0"/>
            </a:p>
          </p:txBody>
        </p:sp>
      </p:grpSp>
      <p:grpSp>
        <p:nvGrpSpPr>
          <p:cNvPr id="21" name="Group 20"/>
          <p:cNvGrpSpPr/>
          <p:nvPr/>
        </p:nvGrpSpPr>
        <p:grpSpPr>
          <a:xfrm>
            <a:off x="6384187" y="5776871"/>
            <a:ext cx="3241907" cy="1995534"/>
            <a:chOff x="3765084" y="4612447"/>
            <a:chExt cx="2504682" cy="1541738"/>
          </a:xfrm>
        </p:grpSpPr>
        <p:sp>
          <p:nvSpPr>
            <p:cNvPr id="22" name="Rectangle 21"/>
            <p:cNvSpPr/>
            <p:nvPr/>
          </p:nvSpPr>
          <p:spPr>
            <a:xfrm>
              <a:off x="3765084" y="5369490"/>
              <a:ext cx="2504682" cy="784695"/>
            </a:xfrm>
            <a:prstGeom prst="rect">
              <a:avLst/>
            </a:prstGeom>
            <a:ln>
              <a:solidFill>
                <a:schemeClr val="tx1"/>
              </a:solidFill>
            </a:ln>
          </p:spPr>
          <p:txBody>
            <a:bodyPr wrap="square">
              <a:spAutoFit/>
            </a:bodyPr>
            <a:lstStyle/>
            <a:p>
              <a:r>
                <a:rPr lang="en-US" sz="2000" dirty="0">
                  <a:solidFill>
                    <a:srgbClr val="333333"/>
                  </a:solidFill>
                </a:rPr>
                <a:t>Stateful services require consistent forward/reverse paths</a:t>
              </a:r>
              <a:endParaRPr lang="en-US" sz="2800" dirty="0"/>
            </a:p>
          </p:txBody>
        </p:sp>
        <p:cxnSp>
          <p:nvCxnSpPr>
            <p:cNvPr id="23" name="Straight Arrow Connector 22"/>
            <p:cNvCxnSpPr>
              <a:stCxn id="22" idx="0"/>
              <a:endCxn id="43" idx="2"/>
            </p:cNvCxnSpPr>
            <p:nvPr/>
          </p:nvCxnSpPr>
          <p:spPr>
            <a:xfrm flipV="1">
              <a:off x="5017425" y="4612447"/>
              <a:ext cx="193451" cy="757044"/>
            </a:xfrm>
            <a:prstGeom prst="straightConnector1">
              <a:avLst/>
            </a:prstGeom>
            <a:ln w="6350" cmpd="sng">
              <a:solidFill>
                <a:schemeClr val="tx1"/>
              </a:solidFill>
              <a:headEnd type="none"/>
              <a:tailEnd type="triangle" w="sm" len="med"/>
            </a:ln>
            <a:effectLst/>
          </p:spPr>
          <p:style>
            <a:lnRef idx="2">
              <a:schemeClr val="accent1"/>
            </a:lnRef>
            <a:fillRef idx="0">
              <a:schemeClr val="accent1"/>
            </a:fillRef>
            <a:effectRef idx="1">
              <a:schemeClr val="accent1"/>
            </a:effectRef>
            <a:fontRef idx="minor">
              <a:schemeClr val="tx1"/>
            </a:fontRef>
          </p:style>
        </p:cxnSp>
      </p:grpSp>
      <p:grpSp>
        <p:nvGrpSpPr>
          <p:cNvPr id="24" name="Group 23"/>
          <p:cNvGrpSpPr/>
          <p:nvPr/>
        </p:nvGrpSpPr>
        <p:grpSpPr>
          <a:xfrm>
            <a:off x="417443" y="4015409"/>
            <a:ext cx="2544419" cy="1630017"/>
            <a:chOff x="2150611" y="6071942"/>
            <a:chExt cx="1602521" cy="1212707"/>
          </a:xfrm>
        </p:grpSpPr>
        <p:sp>
          <p:nvSpPr>
            <p:cNvPr id="25" name="Rectangle 24"/>
            <p:cNvSpPr/>
            <p:nvPr/>
          </p:nvSpPr>
          <p:spPr>
            <a:xfrm>
              <a:off x="2150611" y="6071942"/>
              <a:ext cx="1303180" cy="1212707"/>
            </a:xfrm>
            <a:prstGeom prst="rect">
              <a:avLst/>
            </a:prstGeom>
            <a:ln>
              <a:solidFill>
                <a:schemeClr val="tx1"/>
              </a:solidFill>
            </a:ln>
          </p:spPr>
          <p:txBody>
            <a:bodyPr wrap="square">
              <a:spAutoFit/>
            </a:bodyPr>
            <a:lstStyle/>
            <a:p>
              <a:r>
                <a:rPr lang="en-US" sz="2400" dirty="0">
                  <a:solidFill>
                    <a:srgbClr val="333333"/>
                  </a:solidFill>
                </a:rPr>
                <a:t>Decide which traffic goes into chain</a:t>
              </a:r>
              <a:endParaRPr lang="en-US" sz="3200" dirty="0"/>
            </a:p>
          </p:txBody>
        </p:sp>
        <p:cxnSp>
          <p:nvCxnSpPr>
            <p:cNvPr id="26" name="Straight Arrow Connector 25"/>
            <p:cNvCxnSpPr>
              <a:stCxn id="25" idx="3"/>
            </p:cNvCxnSpPr>
            <p:nvPr/>
          </p:nvCxnSpPr>
          <p:spPr>
            <a:xfrm>
              <a:off x="3453791" y="6552589"/>
              <a:ext cx="299341" cy="22183"/>
            </a:xfrm>
            <a:prstGeom prst="straightConnector1">
              <a:avLst/>
            </a:prstGeom>
            <a:ln w="6350" cmpd="sng">
              <a:solidFill>
                <a:schemeClr val="tx1"/>
              </a:solidFill>
              <a:headEnd type="none"/>
              <a:tailEnd type="triangle" w="sm" len="med"/>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p:nvGrpSpPr>
        <p:grpSpPr>
          <a:xfrm>
            <a:off x="2989555" y="3728700"/>
            <a:ext cx="8681559" cy="2908331"/>
            <a:chOff x="1211307" y="2931301"/>
            <a:chExt cx="6707334" cy="2246963"/>
          </a:xfrm>
        </p:grpSpPr>
        <p:grpSp>
          <p:nvGrpSpPr>
            <p:cNvPr id="28" name="Group 27"/>
            <p:cNvGrpSpPr/>
            <p:nvPr/>
          </p:nvGrpSpPr>
          <p:grpSpPr>
            <a:xfrm>
              <a:off x="7671915" y="3546234"/>
              <a:ext cx="237543" cy="962594"/>
              <a:chOff x="7317487" y="3516703"/>
              <a:chExt cx="225683" cy="914533"/>
            </a:xfrm>
          </p:grpSpPr>
          <p:sp>
            <p:nvSpPr>
              <p:cNvPr id="106" name="Freeform 11"/>
              <p:cNvSpPr>
                <a:spLocks/>
              </p:cNvSpPr>
              <p:nvPr/>
            </p:nvSpPr>
            <p:spPr bwMode="auto">
              <a:xfrm rot="5400000">
                <a:off x="7300063" y="3534127"/>
                <a:ext cx="260532" cy="225683"/>
              </a:xfrm>
              <a:custGeom>
                <a:avLst/>
                <a:gdLst/>
                <a:ahLst/>
                <a:cxnLst/>
                <a:rect l="l" t="t" r="r" b="b"/>
                <a:pathLst>
                  <a:path w="2031596" h="1261419">
                    <a:moveTo>
                      <a:pt x="1880914" y="281272"/>
                    </a:moveTo>
                    <a:lnTo>
                      <a:pt x="1898136" y="281272"/>
                    </a:lnTo>
                    <a:lnTo>
                      <a:pt x="1929706" y="281272"/>
                    </a:lnTo>
                    <a:lnTo>
                      <a:pt x="1952668" y="318583"/>
                    </a:lnTo>
                    <a:lnTo>
                      <a:pt x="1972758" y="360200"/>
                    </a:lnTo>
                    <a:lnTo>
                      <a:pt x="1989980" y="401817"/>
                    </a:lnTo>
                    <a:lnTo>
                      <a:pt x="2004330" y="444869"/>
                    </a:lnTo>
                    <a:lnTo>
                      <a:pt x="2015810" y="489356"/>
                    </a:lnTo>
                    <a:lnTo>
                      <a:pt x="2024420" y="535278"/>
                    </a:lnTo>
                    <a:lnTo>
                      <a:pt x="2030160" y="582635"/>
                    </a:lnTo>
                    <a:lnTo>
                      <a:pt x="2030160" y="607031"/>
                    </a:lnTo>
                    <a:lnTo>
                      <a:pt x="2031596" y="629992"/>
                    </a:lnTo>
                    <a:lnTo>
                      <a:pt x="2030160" y="677349"/>
                    </a:lnTo>
                    <a:lnTo>
                      <a:pt x="2024420" y="721836"/>
                    </a:lnTo>
                    <a:lnTo>
                      <a:pt x="2017246" y="766323"/>
                    </a:lnTo>
                    <a:lnTo>
                      <a:pt x="2005764" y="809374"/>
                    </a:lnTo>
                    <a:lnTo>
                      <a:pt x="1992850" y="850991"/>
                    </a:lnTo>
                    <a:lnTo>
                      <a:pt x="1977064" y="892608"/>
                    </a:lnTo>
                    <a:lnTo>
                      <a:pt x="1958408" y="931355"/>
                    </a:lnTo>
                    <a:lnTo>
                      <a:pt x="1936882" y="968666"/>
                    </a:lnTo>
                    <a:lnTo>
                      <a:pt x="1911050" y="1007413"/>
                    </a:lnTo>
                    <a:lnTo>
                      <a:pt x="1883784" y="1043289"/>
                    </a:lnTo>
                    <a:lnTo>
                      <a:pt x="1853648" y="1077731"/>
                    </a:lnTo>
                    <a:lnTo>
                      <a:pt x="1820642" y="1109302"/>
                    </a:lnTo>
                    <a:lnTo>
                      <a:pt x="1784766" y="1138003"/>
                    </a:lnTo>
                    <a:lnTo>
                      <a:pt x="1748890" y="1163835"/>
                    </a:lnTo>
                    <a:lnTo>
                      <a:pt x="1728798" y="1176750"/>
                    </a:lnTo>
                    <a:lnTo>
                      <a:pt x="1710142" y="1188231"/>
                    </a:lnTo>
                    <a:lnTo>
                      <a:pt x="1690052" y="1198276"/>
                    </a:lnTo>
                    <a:lnTo>
                      <a:pt x="1668526" y="1208321"/>
                    </a:lnTo>
                    <a:lnTo>
                      <a:pt x="1641260" y="1219802"/>
                    </a:lnTo>
                    <a:lnTo>
                      <a:pt x="1612558" y="1231282"/>
                    </a:lnTo>
                    <a:lnTo>
                      <a:pt x="1582422" y="1239893"/>
                    </a:lnTo>
                    <a:lnTo>
                      <a:pt x="1552286" y="1247068"/>
                    </a:lnTo>
                    <a:lnTo>
                      <a:pt x="1522150" y="1254243"/>
                    </a:lnTo>
                    <a:lnTo>
                      <a:pt x="1490578" y="1258549"/>
                    </a:lnTo>
                    <a:lnTo>
                      <a:pt x="1459008" y="1259984"/>
                    </a:lnTo>
                    <a:lnTo>
                      <a:pt x="1426000" y="1261419"/>
                    </a:lnTo>
                    <a:lnTo>
                      <a:pt x="1015798" y="1261419"/>
                    </a:lnTo>
                    <a:lnTo>
                      <a:pt x="605596" y="1261419"/>
                    </a:lnTo>
                    <a:lnTo>
                      <a:pt x="574024" y="1261419"/>
                    </a:lnTo>
                    <a:lnTo>
                      <a:pt x="545322" y="1258549"/>
                    </a:lnTo>
                    <a:lnTo>
                      <a:pt x="515186" y="1255679"/>
                    </a:lnTo>
                    <a:lnTo>
                      <a:pt x="486486" y="1249939"/>
                    </a:lnTo>
                    <a:lnTo>
                      <a:pt x="457784" y="1242763"/>
                    </a:lnTo>
                    <a:lnTo>
                      <a:pt x="430518" y="1235588"/>
                    </a:lnTo>
                    <a:lnTo>
                      <a:pt x="401816" y="1225543"/>
                    </a:lnTo>
                    <a:lnTo>
                      <a:pt x="375986" y="1214062"/>
                    </a:lnTo>
                    <a:lnTo>
                      <a:pt x="396076" y="1205452"/>
                    </a:lnTo>
                    <a:lnTo>
                      <a:pt x="416168" y="1193971"/>
                    </a:lnTo>
                    <a:lnTo>
                      <a:pt x="436258" y="1182491"/>
                    </a:lnTo>
                    <a:lnTo>
                      <a:pt x="454914" y="1171010"/>
                    </a:lnTo>
                    <a:lnTo>
                      <a:pt x="492226" y="1143744"/>
                    </a:lnTo>
                    <a:lnTo>
                      <a:pt x="526666" y="1115043"/>
                    </a:lnTo>
                    <a:lnTo>
                      <a:pt x="559674" y="1083472"/>
                    </a:lnTo>
                    <a:lnTo>
                      <a:pt x="589810" y="1049030"/>
                    </a:lnTo>
                    <a:lnTo>
                      <a:pt x="618510" y="1013154"/>
                    </a:lnTo>
                    <a:lnTo>
                      <a:pt x="642906" y="974407"/>
                    </a:lnTo>
                    <a:lnTo>
                      <a:pt x="1015798" y="974407"/>
                    </a:lnTo>
                    <a:lnTo>
                      <a:pt x="1015798" y="974406"/>
                    </a:lnTo>
                    <a:lnTo>
                      <a:pt x="1395864" y="974406"/>
                    </a:lnTo>
                    <a:lnTo>
                      <a:pt x="1426000" y="974406"/>
                    </a:lnTo>
                    <a:lnTo>
                      <a:pt x="1444656" y="974406"/>
                    </a:lnTo>
                    <a:lnTo>
                      <a:pt x="1461878" y="972971"/>
                    </a:lnTo>
                    <a:lnTo>
                      <a:pt x="1479098" y="970101"/>
                    </a:lnTo>
                    <a:lnTo>
                      <a:pt x="1496318" y="965796"/>
                    </a:lnTo>
                    <a:lnTo>
                      <a:pt x="1512104" y="961491"/>
                    </a:lnTo>
                    <a:lnTo>
                      <a:pt x="1527890" y="955751"/>
                    </a:lnTo>
                    <a:lnTo>
                      <a:pt x="1543676" y="950010"/>
                    </a:lnTo>
                    <a:lnTo>
                      <a:pt x="1559462" y="942835"/>
                    </a:lnTo>
                    <a:lnTo>
                      <a:pt x="1573812" y="934225"/>
                    </a:lnTo>
                    <a:lnTo>
                      <a:pt x="1588162" y="925614"/>
                    </a:lnTo>
                    <a:lnTo>
                      <a:pt x="1602514" y="917004"/>
                    </a:lnTo>
                    <a:lnTo>
                      <a:pt x="1616864" y="905524"/>
                    </a:lnTo>
                    <a:lnTo>
                      <a:pt x="1629780" y="895478"/>
                    </a:lnTo>
                    <a:lnTo>
                      <a:pt x="1641260" y="882563"/>
                    </a:lnTo>
                    <a:lnTo>
                      <a:pt x="1654176" y="871082"/>
                    </a:lnTo>
                    <a:lnTo>
                      <a:pt x="1664220" y="858167"/>
                    </a:lnTo>
                    <a:lnTo>
                      <a:pt x="1682876" y="833770"/>
                    </a:lnTo>
                    <a:lnTo>
                      <a:pt x="1698662" y="809374"/>
                    </a:lnTo>
                    <a:lnTo>
                      <a:pt x="1711578" y="782108"/>
                    </a:lnTo>
                    <a:lnTo>
                      <a:pt x="1723058" y="753407"/>
                    </a:lnTo>
                    <a:lnTo>
                      <a:pt x="1731668" y="724706"/>
                    </a:lnTo>
                    <a:lnTo>
                      <a:pt x="1738844" y="694570"/>
                    </a:lnTo>
                    <a:lnTo>
                      <a:pt x="1743148" y="662998"/>
                    </a:lnTo>
                    <a:lnTo>
                      <a:pt x="1744584" y="629992"/>
                    </a:lnTo>
                    <a:lnTo>
                      <a:pt x="1743148" y="596985"/>
                    </a:lnTo>
                    <a:lnTo>
                      <a:pt x="1738844" y="565414"/>
                    </a:lnTo>
                    <a:lnTo>
                      <a:pt x="1731668" y="533843"/>
                    </a:lnTo>
                    <a:lnTo>
                      <a:pt x="1721624" y="503706"/>
                    </a:lnTo>
                    <a:lnTo>
                      <a:pt x="1710142" y="475005"/>
                    </a:lnTo>
                    <a:lnTo>
                      <a:pt x="1695792" y="447739"/>
                    </a:lnTo>
                    <a:lnTo>
                      <a:pt x="1678572" y="421908"/>
                    </a:lnTo>
                    <a:lnTo>
                      <a:pt x="1659916" y="397512"/>
                    </a:lnTo>
                    <a:lnTo>
                      <a:pt x="1671396" y="384596"/>
                    </a:lnTo>
                    <a:lnTo>
                      <a:pt x="1682876" y="371681"/>
                    </a:lnTo>
                    <a:lnTo>
                      <a:pt x="1695792" y="360200"/>
                    </a:lnTo>
                    <a:lnTo>
                      <a:pt x="1708708" y="348720"/>
                    </a:lnTo>
                    <a:lnTo>
                      <a:pt x="1721624" y="338674"/>
                    </a:lnTo>
                    <a:lnTo>
                      <a:pt x="1735974" y="328629"/>
                    </a:lnTo>
                    <a:lnTo>
                      <a:pt x="1750324" y="320019"/>
                    </a:lnTo>
                    <a:lnTo>
                      <a:pt x="1766110" y="312843"/>
                    </a:lnTo>
                    <a:lnTo>
                      <a:pt x="1780460" y="305668"/>
                    </a:lnTo>
                    <a:lnTo>
                      <a:pt x="1796246" y="298493"/>
                    </a:lnTo>
                    <a:lnTo>
                      <a:pt x="1813466" y="294187"/>
                    </a:lnTo>
                    <a:lnTo>
                      <a:pt x="1829252" y="288447"/>
                    </a:lnTo>
                    <a:lnTo>
                      <a:pt x="1846474" y="285577"/>
                    </a:lnTo>
                    <a:lnTo>
                      <a:pt x="1863694" y="282707"/>
                    </a:lnTo>
                    <a:close/>
                    <a:moveTo>
                      <a:pt x="605596" y="0"/>
                    </a:moveTo>
                    <a:lnTo>
                      <a:pt x="1015798" y="0"/>
                    </a:lnTo>
                    <a:lnTo>
                      <a:pt x="1426000" y="0"/>
                    </a:lnTo>
                    <a:lnTo>
                      <a:pt x="1457572" y="0"/>
                    </a:lnTo>
                    <a:lnTo>
                      <a:pt x="1486274" y="2870"/>
                    </a:lnTo>
                    <a:lnTo>
                      <a:pt x="1516410" y="5740"/>
                    </a:lnTo>
                    <a:lnTo>
                      <a:pt x="1545110" y="11480"/>
                    </a:lnTo>
                    <a:lnTo>
                      <a:pt x="1573812" y="18656"/>
                    </a:lnTo>
                    <a:lnTo>
                      <a:pt x="1601078" y="25831"/>
                    </a:lnTo>
                    <a:lnTo>
                      <a:pt x="1629780" y="35876"/>
                    </a:lnTo>
                    <a:lnTo>
                      <a:pt x="1655610" y="47357"/>
                    </a:lnTo>
                    <a:lnTo>
                      <a:pt x="1635520" y="55967"/>
                    </a:lnTo>
                    <a:lnTo>
                      <a:pt x="1615428" y="67448"/>
                    </a:lnTo>
                    <a:lnTo>
                      <a:pt x="1595338" y="78928"/>
                    </a:lnTo>
                    <a:lnTo>
                      <a:pt x="1576682" y="90409"/>
                    </a:lnTo>
                    <a:lnTo>
                      <a:pt x="1539370" y="117675"/>
                    </a:lnTo>
                    <a:lnTo>
                      <a:pt x="1504930" y="146376"/>
                    </a:lnTo>
                    <a:lnTo>
                      <a:pt x="1471922" y="177947"/>
                    </a:lnTo>
                    <a:lnTo>
                      <a:pt x="1441786" y="212389"/>
                    </a:lnTo>
                    <a:lnTo>
                      <a:pt x="1413086" y="248265"/>
                    </a:lnTo>
                    <a:lnTo>
                      <a:pt x="1388690" y="287012"/>
                    </a:lnTo>
                    <a:lnTo>
                      <a:pt x="1015798" y="287012"/>
                    </a:lnTo>
                    <a:lnTo>
                      <a:pt x="1015798" y="287013"/>
                    </a:lnTo>
                    <a:lnTo>
                      <a:pt x="635732" y="287013"/>
                    </a:lnTo>
                    <a:lnTo>
                      <a:pt x="605596" y="287013"/>
                    </a:lnTo>
                    <a:lnTo>
                      <a:pt x="586940" y="287013"/>
                    </a:lnTo>
                    <a:lnTo>
                      <a:pt x="569718" y="288448"/>
                    </a:lnTo>
                    <a:lnTo>
                      <a:pt x="552498" y="291318"/>
                    </a:lnTo>
                    <a:lnTo>
                      <a:pt x="535278" y="295623"/>
                    </a:lnTo>
                    <a:lnTo>
                      <a:pt x="519492" y="299928"/>
                    </a:lnTo>
                    <a:lnTo>
                      <a:pt x="503706" y="305668"/>
                    </a:lnTo>
                    <a:lnTo>
                      <a:pt x="487920" y="311409"/>
                    </a:lnTo>
                    <a:lnTo>
                      <a:pt x="472134" y="318584"/>
                    </a:lnTo>
                    <a:lnTo>
                      <a:pt x="457784" y="327194"/>
                    </a:lnTo>
                    <a:lnTo>
                      <a:pt x="443434" y="335805"/>
                    </a:lnTo>
                    <a:lnTo>
                      <a:pt x="429082" y="344415"/>
                    </a:lnTo>
                    <a:lnTo>
                      <a:pt x="414732" y="355895"/>
                    </a:lnTo>
                    <a:lnTo>
                      <a:pt x="401816" y="365941"/>
                    </a:lnTo>
                    <a:lnTo>
                      <a:pt x="390336" y="378856"/>
                    </a:lnTo>
                    <a:lnTo>
                      <a:pt x="377420" y="390337"/>
                    </a:lnTo>
                    <a:lnTo>
                      <a:pt x="367376" y="403252"/>
                    </a:lnTo>
                    <a:lnTo>
                      <a:pt x="348720" y="427649"/>
                    </a:lnTo>
                    <a:lnTo>
                      <a:pt x="332934" y="452045"/>
                    </a:lnTo>
                    <a:lnTo>
                      <a:pt x="320018" y="479311"/>
                    </a:lnTo>
                    <a:lnTo>
                      <a:pt x="308538" y="508012"/>
                    </a:lnTo>
                    <a:lnTo>
                      <a:pt x="299928" y="536713"/>
                    </a:lnTo>
                    <a:lnTo>
                      <a:pt x="292752" y="566849"/>
                    </a:lnTo>
                    <a:lnTo>
                      <a:pt x="288448" y="598421"/>
                    </a:lnTo>
                    <a:lnTo>
                      <a:pt x="287012" y="631427"/>
                    </a:lnTo>
                    <a:lnTo>
                      <a:pt x="288448" y="664434"/>
                    </a:lnTo>
                    <a:lnTo>
                      <a:pt x="292752" y="696005"/>
                    </a:lnTo>
                    <a:lnTo>
                      <a:pt x="299928" y="727576"/>
                    </a:lnTo>
                    <a:lnTo>
                      <a:pt x="309972" y="757713"/>
                    </a:lnTo>
                    <a:lnTo>
                      <a:pt x="321454" y="786414"/>
                    </a:lnTo>
                    <a:lnTo>
                      <a:pt x="335804" y="813680"/>
                    </a:lnTo>
                    <a:lnTo>
                      <a:pt x="353024" y="839511"/>
                    </a:lnTo>
                    <a:lnTo>
                      <a:pt x="371680" y="863907"/>
                    </a:lnTo>
                    <a:lnTo>
                      <a:pt x="360200" y="876823"/>
                    </a:lnTo>
                    <a:lnTo>
                      <a:pt x="348720" y="889738"/>
                    </a:lnTo>
                    <a:lnTo>
                      <a:pt x="335804" y="901219"/>
                    </a:lnTo>
                    <a:lnTo>
                      <a:pt x="322888" y="912699"/>
                    </a:lnTo>
                    <a:lnTo>
                      <a:pt x="309972" y="922745"/>
                    </a:lnTo>
                    <a:lnTo>
                      <a:pt x="295622" y="932790"/>
                    </a:lnTo>
                    <a:lnTo>
                      <a:pt x="281272" y="941400"/>
                    </a:lnTo>
                    <a:lnTo>
                      <a:pt x="265486" y="948576"/>
                    </a:lnTo>
                    <a:lnTo>
                      <a:pt x="251136" y="955751"/>
                    </a:lnTo>
                    <a:lnTo>
                      <a:pt x="235350" y="962926"/>
                    </a:lnTo>
                    <a:lnTo>
                      <a:pt x="218130" y="967232"/>
                    </a:lnTo>
                    <a:lnTo>
                      <a:pt x="202344" y="972972"/>
                    </a:lnTo>
                    <a:lnTo>
                      <a:pt x="185122" y="975842"/>
                    </a:lnTo>
                    <a:lnTo>
                      <a:pt x="167902" y="978712"/>
                    </a:lnTo>
                    <a:lnTo>
                      <a:pt x="150682" y="980147"/>
                    </a:lnTo>
                    <a:lnTo>
                      <a:pt x="133460" y="980147"/>
                    </a:lnTo>
                    <a:lnTo>
                      <a:pt x="101890" y="980147"/>
                    </a:lnTo>
                    <a:lnTo>
                      <a:pt x="78928" y="942836"/>
                    </a:lnTo>
                    <a:lnTo>
                      <a:pt x="58838" y="901219"/>
                    </a:lnTo>
                    <a:lnTo>
                      <a:pt x="41616" y="859602"/>
                    </a:lnTo>
                    <a:lnTo>
                      <a:pt x="27266" y="816550"/>
                    </a:lnTo>
                    <a:lnTo>
                      <a:pt x="15786" y="772063"/>
                    </a:lnTo>
                    <a:lnTo>
                      <a:pt x="7176" y="726141"/>
                    </a:lnTo>
                    <a:lnTo>
                      <a:pt x="1436" y="678784"/>
                    </a:lnTo>
                    <a:lnTo>
                      <a:pt x="1436" y="654388"/>
                    </a:lnTo>
                    <a:lnTo>
                      <a:pt x="0" y="631427"/>
                    </a:lnTo>
                    <a:lnTo>
                      <a:pt x="1436" y="584070"/>
                    </a:lnTo>
                    <a:lnTo>
                      <a:pt x="7176" y="539583"/>
                    </a:lnTo>
                    <a:lnTo>
                      <a:pt x="14350" y="495096"/>
                    </a:lnTo>
                    <a:lnTo>
                      <a:pt x="25832" y="452045"/>
                    </a:lnTo>
                    <a:lnTo>
                      <a:pt x="38746" y="410428"/>
                    </a:lnTo>
                    <a:lnTo>
                      <a:pt x="54532" y="368811"/>
                    </a:lnTo>
                    <a:lnTo>
                      <a:pt x="73188" y="330064"/>
                    </a:lnTo>
                    <a:lnTo>
                      <a:pt x="94714" y="292753"/>
                    </a:lnTo>
                    <a:lnTo>
                      <a:pt x="120546" y="254006"/>
                    </a:lnTo>
                    <a:lnTo>
                      <a:pt x="147812" y="218130"/>
                    </a:lnTo>
                    <a:lnTo>
                      <a:pt x="177948" y="183688"/>
                    </a:lnTo>
                    <a:lnTo>
                      <a:pt x="210954" y="152117"/>
                    </a:lnTo>
                    <a:lnTo>
                      <a:pt x="246830" y="123416"/>
                    </a:lnTo>
                    <a:lnTo>
                      <a:pt x="282706" y="97584"/>
                    </a:lnTo>
                    <a:lnTo>
                      <a:pt x="302798" y="84669"/>
                    </a:lnTo>
                    <a:lnTo>
                      <a:pt x="321454" y="73188"/>
                    </a:lnTo>
                    <a:lnTo>
                      <a:pt x="341544" y="63143"/>
                    </a:lnTo>
                    <a:lnTo>
                      <a:pt x="363070" y="53098"/>
                    </a:lnTo>
                    <a:lnTo>
                      <a:pt x="390336" y="41617"/>
                    </a:lnTo>
                    <a:lnTo>
                      <a:pt x="419038" y="30137"/>
                    </a:lnTo>
                    <a:lnTo>
                      <a:pt x="449174" y="21526"/>
                    </a:lnTo>
                    <a:lnTo>
                      <a:pt x="479310" y="14351"/>
                    </a:lnTo>
                    <a:lnTo>
                      <a:pt x="509446" y="7176"/>
                    </a:lnTo>
                    <a:lnTo>
                      <a:pt x="541018" y="2870"/>
                    </a:lnTo>
                    <a:lnTo>
                      <a:pt x="572588" y="1435"/>
                    </a:lnTo>
                    <a:close/>
                  </a:path>
                </a:pathLst>
              </a:custGeom>
              <a:solidFill>
                <a:srgbClr val="333333">
                  <a:lumMod val="40000"/>
                  <a:lumOff val="60000"/>
                </a:srgbClr>
              </a:solidFill>
              <a:ln w="25400" cap="flat" cmpd="sng" algn="ctr">
                <a:noFill/>
                <a:prstDash val="solid"/>
              </a:ln>
              <a:effectLst/>
              <a:extLst>
                <a:ext uri="{91240B29-F687-4f45-9708-019B960494DF}">
                  <a14:hiddenLine xmlns:a14="http://schemas.microsoft.com/office/drawing/2010/main" xmlns="" w="9525">
                    <a:solidFill>
                      <a:srgbClr val="000000"/>
                    </a:solidFill>
                    <a:round/>
                    <a:headEnd/>
                    <a:tailEn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328">
                  <a:spcAft>
                    <a:spcPts val="249"/>
                  </a:spcAft>
                  <a:defRPr/>
                </a:pPr>
                <a:endParaRPr lang="en-US" sz="2000" kern="0">
                  <a:solidFill>
                    <a:srgbClr val="FFFFFF"/>
                  </a:solidFill>
                  <a:latin typeface="Arial"/>
                </a:endParaRPr>
              </a:p>
            </p:txBody>
          </p:sp>
          <p:sp>
            <p:nvSpPr>
              <p:cNvPr id="107" name="Freeform 11"/>
              <p:cNvSpPr>
                <a:spLocks/>
              </p:cNvSpPr>
              <p:nvPr/>
            </p:nvSpPr>
            <p:spPr bwMode="auto">
              <a:xfrm rot="16200000">
                <a:off x="7300063" y="3697627"/>
                <a:ext cx="260532" cy="225683"/>
              </a:xfrm>
              <a:custGeom>
                <a:avLst/>
                <a:gdLst/>
                <a:ahLst/>
                <a:cxnLst/>
                <a:rect l="l" t="t" r="r" b="b"/>
                <a:pathLst>
                  <a:path w="2031596" h="1261419">
                    <a:moveTo>
                      <a:pt x="1880914" y="281272"/>
                    </a:moveTo>
                    <a:lnTo>
                      <a:pt x="1898136" y="281272"/>
                    </a:lnTo>
                    <a:lnTo>
                      <a:pt x="1929706" y="281272"/>
                    </a:lnTo>
                    <a:lnTo>
                      <a:pt x="1952668" y="318583"/>
                    </a:lnTo>
                    <a:lnTo>
                      <a:pt x="1972758" y="360200"/>
                    </a:lnTo>
                    <a:lnTo>
                      <a:pt x="1989980" y="401817"/>
                    </a:lnTo>
                    <a:lnTo>
                      <a:pt x="2004330" y="444869"/>
                    </a:lnTo>
                    <a:lnTo>
                      <a:pt x="2015810" y="489356"/>
                    </a:lnTo>
                    <a:lnTo>
                      <a:pt x="2024420" y="535278"/>
                    </a:lnTo>
                    <a:lnTo>
                      <a:pt x="2030160" y="582635"/>
                    </a:lnTo>
                    <a:lnTo>
                      <a:pt x="2030160" y="607031"/>
                    </a:lnTo>
                    <a:lnTo>
                      <a:pt x="2031596" y="629992"/>
                    </a:lnTo>
                    <a:lnTo>
                      <a:pt x="2030160" y="677349"/>
                    </a:lnTo>
                    <a:lnTo>
                      <a:pt x="2024420" y="721836"/>
                    </a:lnTo>
                    <a:lnTo>
                      <a:pt x="2017246" y="766323"/>
                    </a:lnTo>
                    <a:lnTo>
                      <a:pt x="2005764" y="809374"/>
                    </a:lnTo>
                    <a:lnTo>
                      <a:pt x="1992850" y="850991"/>
                    </a:lnTo>
                    <a:lnTo>
                      <a:pt x="1977064" y="892608"/>
                    </a:lnTo>
                    <a:lnTo>
                      <a:pt x="1958408" y="931355"/>
                    </a:lnTo>
                    <a:lnTo>
                      <a:pt x="1936882" y="968666"/>
                    </a:lnTo>
                    <a:lnTo>
                      <a:pt x="1911050" y="1007413"/>
                    </a:lnTo>
                    <a:lnTo>
                      <a:pt x="1883784" y="1043289"/>
                    </a:lnTo>
                    <a:lnTo>
                      <a:pt x="1853648" y="1077731"/>
                    </a:lnTo>
                    <a:lnTo>
                      <a:pt x="1820642" y="1109302"/>
                    </a:lnTo>
                    <a:lnTo>
                      <a:pt x="1784766" y="1138003"/>
                    </a:lnTo>
                    <a:lnTo>
                      <a:pt x="1748890" y="1163835"/>
                    </a:lnTo>
                    <a:lnTo>
                      <a:pt x="1728798" y="1176750"/>
                    </a:lnTo>
                    <a:lnTo>
                      <a:pt x="1710142" y="1188231"/>
                    </a:lnTo>
                    <a:lnTo>
                      <a:pt x="1690052" y="1198276"/>
                    </a:lnTo>
                    <a:lnTo>
                      <a:pt x="1668526" y="1208321"/>
                    </a:lnTo>
                    <a:lnTo>
                      <a:pt x="1641260" y="1219802"/>
                    </a:lnTo>
                    <a:lnTo>
                      <a:pt x="1612558" y="1231282"/>
                    </a:lnTo>
                    <a:lnTo>
                      <a:pt x="1582422" y="1239893"/>
                    </a:lnTo>
                    <a:lnTo>
                      <a:pt x="1552286" y="1247068"/>
                    </a:lnTo>
                    <a:lnTo>
                      <a:pt x="1522150" y="1254243"/>
                    </a:lnTo>
                    <a:lnTo>
                      <a:pt x="1490578" y="1258549"/>
                    </a:lnTo>
                    <a:lnTo>
                      <a:pt x="1459008" y="1259984"/>
                    </a:lnTo>
                    <a:lnTo>
                      <a:pt x="1426000" y="1261419"/>
                    </a:lnTo>
                    <a:lnTo>
                      <a:pt x="1015798" y="1261419"/>
                    </a:lnTo>
                    <a:lnTo>
                      <a:pt x="605596" y="1261419"/>
                    </a:lnTo>
                    <a:lnTo>
                      <a:pt x="574024" y="1261419"/>
                    </a:lnTo>
                    <a:lnTo>
                      <a:pt x="545322" y="1258549"/>
                    </a:lnTo>
                    <a:lnTo>
                      <a:pt x="515186" y="1255679"/>
                    </a:lnTo>
                    <a:lnTo>
                      <a:pt x="486486" y="1249939"/>
                    </a:lnTo>
                    <a:lnTo>
                      <a:pt x="457784" y="1242763"/>
                    </a:lnTo>
                    <a:lnTo>
                      <a:pt x="430518" y="1235588"/>
                    </a:lnTo>
                    <a:lnTo>
                      <a:pt x="401816" y="1225543"/>
                    </a:lnTo>
                    <a:lnTo>
                      <a:pt x="375986" y="1214062"/>
                    </a:lnTo>
                    <a:lnTo>
                      <a:pt x="396076" y="1205452"/>
                    </a:lnTo>
                    <a:lnTo>
                      <a:pt x="416168" y="1193971"/>
                    </a:lnTo>
                    <a:lnTo>
                      <a:pt x="436258" y="1182491"/>
                    </a:lnTo>
                    <a:lnTo>
                      <a:pt x="454914" y="1171010"/>
                    </a:lnTo>
                    <a:lnTo>
                      <a:pt x="492226" y="1143744"/>
                    </a:lnTo>
                    <a:lnTo>
                      <a:pt x="526666" y="1115043"/>
                    </a:lnTo>
                    <a:lnTo>
                      <a:pt x="559674" y="1083472"/>
                    </a:lnTo>
                    <a:lnTo>
                      <a:pt x="589810" y="1049030"/>
                    </a:lnTo>
                    <a:lnTo>
                      <a:pt x="618510" y="1013154"/>
                    </a:lnTo>
                    <a:lnTo>
                      <a:pt x="642906" y="974407"/>
                    </a:lnTo>
                    <a:lnTo>
                      <a:pt x="1015798" y="974407"/>
                    </a:lnTo>
                    <a:lnTo>
                      <a:pt x="1015798" y="974406"/>
                    </a:lnTo>
                    <a:lnTo>
                      <a:pt x="1395864" y="974406"/>
                    </a:lnTo>
                    <a:lnTo>
                      <a:pt x="1426000" y="974406"/>
                    </a:lnTo>
                    <a:lnTo>
                      <a:pt x="1444656" y="974406"/>
                    </a:lnTo>
                    <a:lnTo>
                      <a:pt x="1461878" y="972971"/>
                    </a:lnTo>
                    <a:lnTo>
                      <a:pt x="1479098" y="970101"/>
                    </a:lnTo>
                    <a:lnTo>
                      <a:pt x="1496318" y="965796"/>
                    </a:lnTo>
                    <a:lnTo>
                      <a:pt x="1512104" y="961491"/>
                    </a:lnTo>
                    <a:lnTo>
                      <a:pt x="1527890" y="955751"/>
                    </a:lnTo>
                    <a:lnTo>
                      <a:pt x="1543676" y="950010"/>
                    </a:lnTo>
                    <a:lnTo>
                      <a:pt x="1559462" y="942835"/>
                    </a:lnTo>
                    <a:lnTo>
                      <a:pt x="1573812" y="934225"/>
                    </a:lnTo>
                    <a:lnTo>
                      <a:pt x="1588162" y="925614"/>
                    </a:lnTo>
                    <a:lnTo>
                      <a:pt x="1602514" y="917004"/>
                    </a:lnTo>
                    <a:lnTo>
                      <a:pt x="1616864" y="905524"/>
                    </a:lnTo>
                    <a:lnTo>
                      <a:pt x="1629780" y="895478"/>
                    </a:lnTo>
                    <a:lnTo>
                      <a:pt x="1641260" y="882563"/>
                    </a:lnTo>
                    <a:lnTo>
                      <a:pt x="1654176" y="871082"/>
                    </a:lnTo>
                    <a:lnTo>
                      <a:pt x="1664220" y="858167"/>
                    </a:lnTo>
                    <a:lnTo>
                      <a:pt x="1682876" y="833770"/>
                    </a:lnTo>
                    <a:lnTo>
                      <a:pt x="1698662" y="809374"/>
                    </a:lnTo>
                    <a:lnTo>
                      <a:pt x="1711578" y="782108"/>
                    </a:lnTo>
                    <a:lnTo>
                      <a:pt x="1723058" y="753407"/>
                    </a:lnTo>
                    <a:lnTo>
                      <a:pt x="1731668" y="724706"/>
                    </a:lnTo>
                    <a:lnTo>
                      <a:pt x="1738844" y="694570"/>
                    </a:lnTo>
                    <a:lnTo>
                      <a:pt x="1743148" y="662998"/>
                    </a:lnTo>
                    <a:lnTo>
                      <a:pt x="1744584" y="629992"/>
                    </a:lnTo>
                    <a:lnTo>
                      <a:pt x="1743148" y="596985"/>
                    </a:lnTo>
                    <a:lnTo>
                      <a:pt x="1738844" y="565414"/>
                    </a:lnTo>
                    <a:lnTo>
                      <a:pt x="1731668" y="533843"/>
                    </a:lnTo>
                    <a:lnTo>
                      <a:pt x="1721624" y="503706"/>
                    </a:lnTo>
                    <a:lnTo>
                      <a:pt x="1710142" y="475005"/>
                    </a:lnTo>
                    <a:lnTo>
                      <a:pt x="1695792" y="447739"/>
                    </a:lnTo>
                    <a:lnTo>
                      <a:pt x="1678572" y="421908"/>
                    </a:lnTo>
                    <a:lnTo>
                      <a:pt x="1659916" y="397512"/>
                    </a:lnTo>
                    <a:lnTo>
                      <a:pt x="1671396" y="384596"/>
                    </a:lnTo>
                    <a:lnTo>
                      <a:pt x="1682876" y="371681"/>
                    </a:lnTo>
                    <a:lnTo>
                      <a:pt x="1695792" y="360200"/>
                    </a:lnTo>
                    <a:lnTo>
                      <a:pt x="1708708" y="348720"/>
                    </a:lnTo>
                    <a:lnTo>
                      <a:pt x="1721624" y="338674"/>
                    </a:lnTo>
                    <a:lnTo>
                      <a:pt x="1735974" y="328629"/>
                    </a:lnTo>
                    <a:lnTo>
                      <a:pt x="1750324" y="320019"/>
                    </a:lnTo>
                    <a:lnTo>
                      <a:pt x="1766110" y="312843"/>
                    </a:lnTo>
                    <a:lnTo>
                      <a:pt x="1780460" y="305668"/>
                    </a:lnTo>
                    <a:lnTo>
                      <a:pt x="1796246" y="298493"/>
                    </a:lnTo>
                    <a:lnTo>
                      <a:pt x="1813466" y="294187"/>
                    </a:lnTo>
                    <a:lnTo>
                      <a:pt x="1829252" y="288447"/>
                    </a:lnTo>
                    <a:lnTo>
                      <a:pt x="1846474" y="285577"/>
                    </a:lnTo>
                    <a:lnTo>
                      <a:pt x="1863694" y="282707"/>
                    </a:lnTo>
                    <a:close/>
                    <a:moveTo>
                      <a:pt x="605596" y="0"/>
                    </a:moveTo>
                    <a:lnTo>
                      <a:pt x="1015798" y="0"/>
                    </a:lnTo>
                    <a:lnTo>
                      <a:pt x="1426000" y="0"/>
                    </a:lnTo>
                    <a:lnTo>
                      <a:pt x="1457572" y="0"/>
                    </a:lnTo>
                    <a:lnTo>
                      <a:pt x="1486274" y="2870"/>
                    </a:lnTo>
                    <a:lnTo>
                      <a:pt x="1516410" y="5740"/>
                    </a:lnTo>
                    <a:lnTo>
                      <a:pt x="1545110" y="11480"/>
                    </a:lnTo>
                    <a:lnTo>
                      <a:pt x="1573812" y="18656"/>
                    </a:lnTo>
                    <a:lnTo>
                      <a:pt x="1601078" y="25831"/>
                    </a:lnTo>
                    <a:lnTo>
                      <a:pt x="1629780" y="35876"/>
                    </a:lnTo>
                    <a:lnTo>
                      <a:pt x="1655610" y="47357"/>
                    </a:lnTo>
                    <a:lnTo>
                      <a:pt x="1635520" y="55967"/>
                    </a:lnTo>
                    <a:lnTo>
                      <a:pt x="1615428" y="67448"/>
                    </a:lnTo>
                    <a:lnTo>
                      <a:pt x="1595338" y="78928"/>
                    </a:lnTo>
                    <a:lnTo>
                      <a:pt x="1576682" y="90409"/>
                    </a:lnTo>
                    <a:lnTo>
                      <a:pt x="1539370" y="117675"/>
                    </a:lnTo>
                    <a:lnTo>
                      <a:pt x="1504930" y="146376"/>
                    </a:lnTo>
                    <a:lnTo>
                      <a:pt x="1471922" y="177947"/>
                    </a:lnTo>
                    <a:lnTo>
                      <a:pt x="1441786" y="212389"/>
                    </a:lnTo>
                    <a:lnTo>
                      <a:pt x="1413086" y="248265"/>
                    </a:lnTo>
                    <a:lnTo>
                      <a:pt x="1388690" y="287012"/>
                    </a:lnTo>
                    <a:lnTo>
                      <a:pt x="1015798" y="287012"/>
                    </a:lnTo>
                    <a:lnTo>
                      <a:pt x="1015798" y="287013"/>
                    </a:lnTo>
                    <a:lnTo>
                      <a:pt x="635732" y="287013"/>
                    </a:lnTo>
                    <a:lnTo>
                      <a:pt x="605596" y="287013"/>
                    </a:lnTo>
                    <a:lnTo>
                      <a:pt x="586940" y="287013"/>
                    </a:lnTo>
                    <a:lnTo>
                      <a:pt x="569718" y="288448"/>
                    </a:lnTo>
                    <a:lnTo>
                      <a:pt x="552498" y="291318"/>
                    </a:lnTo>
                    <a:lnTo>
                      <a:pt x="535278" y="295623"/>
                    </a:lnTo>
                    <a:lnTo>
                      <a:pt x="519492" y="299928"/>
                    </a:lnTo>
                    <a:lnTo>
                      <a:pt x="503706" y="305668"/>
                    </a:lnTo>
                    <a:lnTo>
                      <a:pt x="487920" y="311409"/>
                    </a:lnTo>
                    <a:lnTo>
                      <a:pt x="472134" y="318584"/>
                    </a:lnTo>
                    <a:lnTo>
                      <a:pt x="457784" y="327194"/>
                    </a:lnTo>
                    <a:lnTo>
                      <a:pt x="443434" y="335805"/>
                    </a:lnTo>
                    <a:lnTo>
                      <a:pt x="429082" y="344415"/>
                    </a:lnTo>
                    <a:lnTo>
                      <a:pt x="414732" y="355895"/>
                    </a:lnTo>
                    <a:lnTo>
                      <a:pt x="401816" y="365941"/>
                    </a:lnTo>
                    <a:lnTo>
                      <a:pt x="390336" y="378856"/>
                    </a:lnTo>
                    <a:lnTo>
                      <a:pt x="377420" y="390337"/>
                    </a:lnTo>
                    <a:lnTo>
                      <a:pt x="367376" y="403252"/>
                    </a:lnTo>
                    <a:lnTo>
                      <a:pt x="348720" y="427649"/>
                    </a:lnTo>
                    <a:lnTo>
                      <a:pt x="332934" y="452045"/>
                    </a:lnTo>
                    <a:lnTo>
                      <a:pt x="320018" y="479311"/>
                    </a:lnTo>
                    <a:lnTo>
                      <a:pt x="308538" y="508012"/>
                    </a:lnTo>
                    <a:lnTo>
                      <a:pt x="299928" y="536713"/>
                    </a:lnTo>
                    <a:lnTo>
                      <a:pt x="292752" y="566849"/>
                    </a:lnTo>
                    <a:lnTo>
                      <a:pt x="288448" y="598421"/>
                    </a:lnTo>
                    <a:lnTo>
                      <a:pt x="287012" y="631427"/>
                    </a:lnTo>
                    <a:lnTo>
                      <a:pt x="288448" y="664434"/>
                    </a:lnTo>
                    <a:lnTo>
                      <a:pt x="292752" y="696005"/>
                    </a:lnTo>
                    <a:lnTo>
                      <a:pt x="299928" y="727576"/>
                    </a:lnTo>
                    <a:lnTo>
                      <a:pt x="309972" y="757713"/>
                    </a:lnTo>
                    <a:lnTo>
                      <a:pt x="321454" y="786414"/>
                    </a:lnTo>
                    <a:lnTo>
                      <a:pt x="335804" y="813680"/>
                    </a:lnTo>
                    <a:lnTo>
                      <a:pt x="353024" y="839511"/>
                    </a:lnTo>
                    <a:lnTo>
                      <a:pt x="371680" y="863907"/>
                    </a:lnTo>
                    <a:lnTo>
                      <a:pt x="360200" y="876823"/>
                    </a:lnTo>
                    <a:lnTo>
                      <a:pt x="348720" y="889738"/>
                    </a:lnTo>
                    <a:lnTo>
                      <a:pt x="335804" y="901219"/>
                    </a:lnTo>
                    <a:lnTo>
                      <a:pt x="322888" y="912699"/>
                    </a:lnTo>
                    <a:lnTo>
                      <a:pt x="309972" y="922745"/>
                    </a:lnTo>
                    <a:lnTo>
                      <a:pt x="295622" y="932790"/>
                    </a:lnTo>
                    <a:lnTo>
                      <a:pt x="281272" y="941400"/>
                    </a:lnTo>
                    <a:lnTo>
                      <a:pt x="265486" y="948576"/>
                    </a:lnTo>
                    <a:lnTo>
                      <a:pt x="251136" y="955751"/>
                    </a:lnTo>
                    <a:lnTo>
                      <a:pt x="235350" y="962926"/>
                    </a:lnTo>
                    <a:lnTo>
                      <a:pt x="218130" y="967232"/>
                    </a:lnTo>
                    <a:lnTo>
                      <a:pt x="202344" y="972972"/>
                    </a:lnTo>
                    <a:lnTo>
                      <a:pt x="185122" y="975842"/>
                    </a:lnTo>
                    <a:lnTo>
                      <a:pt x="167902" y="978712"/>
                    </a:lnTo>
                    <a:lnTo>
                      <a:pt x="150682" y="980147"/>
                    </a:lnTo>
                    <a:lnTo>
                      <a:pt x="133460" y="980147"/>
                    </a:lnTo>
                    <a:lnTo>
                      <a:pt x="101890" y="980147"/>
                    </a:lnTo>
                    <a:lnTo>
                      <a:pt x="78928" y="942836"/>
                    </a:lnTo>
                    <a:lnTo>
                      <a:pt x="58838" y="901219"/>
                    </a:lnTo>
                    <a:lnTo>
                      <a:pt x="41616" y="859602"/>
                    </a:lnTo>
                    <a:lnTo>
                      <a:pt x="27266" y="816550"/>
                    </a:lnTo>
                    <a:lnTo>
                      <a:pt x="15786" y="772063"/>
                    </a:lnTo>
                    <a:lnTo>
                      <a:pt x="7176" y="726141"/>
                    </a:lnTo>
                    <a:lnTo>
                      <a:pt x="1436" y="678784"/>
                    </a:lnTo>
                    <a:lnTo>
                      <a:pt x="1436" y="654388"/>
                    </a:lnTo>
                    <a:lnTo>
                      <a:pt x="0" y="631427"/>
                    </a:lnTo>
                    <a:lnTo>
                      <a:pt x="1436" y="584070"/>
                    </a:lnTo>
                    <a:lnTo>
                      <a:pt x="7176" y="539583"/>
                    </a:lnTo>
                    <a:lnTo>
                      <a:pt x="14350" y="495096"/>
                    </a:lnTo>
                    <a:lnTo>
                      <a:pt x="25832" y="452045"/>
                    </a:lnTo>
                    <a:lnTo>
                      <a:pt x="38746" y="410428"/>
                    </a:lnTo>
                    <a:lnTo>
                      <a:pt x="54532" y="368811"/>
                    </a:lnTo>
                    <a:lnTo>
                      <a:pt x="73188" y="330064"/>
                    </a:lnTo>
                    <a:lnTo>
                      <a:pt x="94714" y="292753"/>
                    </a:lnTo>
                    <a:lnTo>
                      <a:pt x="120546" y="254006"/>
                    </a:lnTo>
                    <a:lnTo>
                      <a:pt x="147812" y="218130"/>
                    </a:lnTo>
                    <a:lnTo>
                      <a:pt x="177948" y="183688"/>
                    </a:lnTo>
                    <a:lnTo>
                      <a:pt x="210954" y="152117"/>
                    </a:lnTo>
                    <a:lnTo>
                      <a:pt x="246830" y="123416"/>
                    </a:lnTo>
                    <a:lnTo>
                      <a:pt x="282706" y="97584"/>
                    </a:lnTo>
                    <a:lnTo>
                      <a:pt x="302798" y="84669"/>
                    </a:lnTo>
                    <a:lnTo>
                      <a:pt x="321454" y="73188"/>
                    </a:lnTo>
                    <a:lnTo>
                      <a:pt x="341544" y="63143"/>
                    </a:lnTo>
                    <a:lnTo>
                      <a:pt x="363070" y="53098"/>
                    </a:lnTo>
                    <a:lnTo>
                      <a:pt x="390336" y="41617"/>
                    </a:lnTo>
                    <a:lnTo>
                      <a:pt x="419038" y="30137"/>
                    </a:lnTo>
                    <a:lnTo>
                      <a:pt x="449174" y="21526"/>
                    </a:lnTo>
                    <a:lnTo>
                      <a:pt x="479310" y="14351"/>
                    </a:lnTo>
                    <a:lnTo>
                      <a:pt x="509446" y="7176"/>
                    </a:lnTo>
                    <a:lnTo>
                      <a:pt x="541018" y="2870"/>
                    </a:lnTo>
                    <a:lnTo>
                      <a:pt x="572588" y="1435"/>
                    </a:lnTo>
                    <a:close/>
                  </a:path>
                </a:pathLst>
              </a:custGeom>
              <a:solidFill>
                <a:srgbClr val="333333">
                  <a:lumMod val="20000"/>
                  <a:lumOff val="80000"/>
                </a:srgbClr>
              </a:solidFill>
              <a:ln w="25400" cap="flat" cmpd="sng" algn="ctr">
                <a:noFill/>
                <a:prstDash val="solid"/>
              </a:ln>
              <a:effectLst/>
              <a:extLst>
                <a:ext uri="{91240B29-F687-4f45-9708-019B960494DF}">
                  <a14:hiddenLine xmlns:a14="http://schemas.microsoft.com/office/drawing/2010/main" xmlns="" w="9525">
                    <a:solidFill>
                      <a:srgbClr val="000000"/>
                    </a:solidFill>
                    <a:round/>
                    <a:headEnd/>
                    <a:tailEn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328">
                  <a:spcAft>
                    <a:spcPts val="249"/>
                  </a:spcAft>
                  <a:defRPr/>
                </a:pPr>
                <a:endParaRPr lang="en-US" sz="2000" kern="0">
                  <a:solidFill>
                    <a:srgbClr val="FFFFFF"/>
                  </a:solidFill>
                  <a:latin typeface="Arial"/>
                </a:endParaRPr>
              </a:p>
            </p:txBody>
          </p:sp>
          <p:sp>
            <p:nvSpPr>
              <p:cNvPr id="108" name="Freeform 11"/>
              <p:cNvSpPr>
                <a:spLocks/>
              </p:cNvSpPr>
              <p:nvPr/>
            </p:nvSpPr>
            <p:spPr bwMode="auto">
              <a:xfrm rot="5400000">
                <a:off x="7300063" y="3861128"/>
                <a:ext cx="260532" cy="225683"/>
              </a:xfrm>
              <a:custGeom>
                <a:avLst/>
                <a:gdLst/>
                <a:ahLst/>
                <a:cxnLst/>
                <a:rect l="l" t="t" r="r" b="b"/>
                <a:pathLst>
                  <a:path w="2031596" h="1261419">
                    <a:moveTo>
                      <a:pt x="1880914" y="281272"/>
                    </a:moveTo>
                    <a:lnTo>
                      <a:pt x="1898136" y="281272"/>
                    </a:lnTo>
                    <a:lnTo>
                      <a:pt x="1929706" y="281272"/>
                    </a:lnTo>
                    <a:lnTo>
                      <a:pt x="1952668" y="318583"/>
                    </a:lnTo>
                    <a:lnTo>
                      <a:pt x="1972758" y="360200"/>
                    </a:lnTo>
                    <a:lnTo>
                      <a:pt x="1989980" y="401817"/>
                    </a:lnTo>
                    <a:lnTo>
                      <a:pt x="2004330" y="444869"/>
                    </a:lnTo>
                    <a:lnTo>
                      <a:pt x="2015810" y="489356"/>
                    </a:lnTo>
                    <a:lnTo>
                      <a:pt x="2024420" y="535278"/>
                    </a:lnTo>
                    <a:lnTo>
                      <a:pt x="2030160" y="582635"/>
                    </a:lnTo>
                    <a:lnTo>
                      <a:pt x="2030160" y="607031"/>
                    </a:lnTo>
                    <a:lnTo>
                      <a:pt x="2031596" y="629992"/>
                    </a:lnTo>
                    <a:lnTo>
                      <a:pt x="2030160" y="677349"/>
                    </a:lnTo>
                    <a:lnTo>
                      <a:pt x="2024420" y="721836"/>
                    </a:lnTo>
                    <a:lnTo>
                      <a:pt x="2017246" y="766323"/>
                    </a:lnTo>
                    <a:lnTo>
                      <a:pt x="2005764" y="809374"/>
                    </a:lnTo>
                    <a:lnTo>
                      <a:pt x="1992850" y="850991"/>
                    </a:lnTo>
                    <a:lnTo>
                      <a:pt x="1977064" y="892608"/>
                    </a:lnTo>
                    <a:lnTo>
                      <a:pt x="1958408" y="931355"/>
                    </a:lnTo>
                    <a:lnTo>
                      <a:pt x="1936882" y="968666"/>
                    </a:lnTo>
                    <a:lnTo>
                      <a:pt x="1911050" y="1007413"/>
                    </a:lnTo>
                    <a:lnTo>
                      <a:pt x="1883784" y="1043289"/>
                    </a:lnTo>
                    <a:lnTo>
                      <a:pt x="1853648" y="1077731"/>
                    </a:lnTo>
                    <a:lnTo>
                      <a:pt x="1820642" y="1109302"/>
                    </a:lnTo>
                    <a:lnTo>
                      <a:pt x="1784766" y="1138003"/>
                    </a:lnTo>
                    <a:lnTo>
                      <a:pt x="1748890" y="1163835"/>
                    </a:lnTo>
                    <a:lnTo>
                      <a:pt x="1728798" y="1176750"/>
                    </a:lnTo>
                    <a:lnTo>
                      <a:pt x="1710142" y="1188231"/>
                    </a:lnTo>
                    <a:lnTo>
                      <a:pt x="1690052" y="1198276"/>
                    </a:lnTo>
                    <a:lnTo>
                      <a:pt x="1668526" y="1208321"/>
                    </a:lnTo>
                    <a:lnTo>
                      <a:pt x="1641260" y="1219802"/>
                    </a:lnTo>
                    <a:lnTo>
                      <a:pt x="1612558" y="1231282"/>
                    </a:lnTo>
                    <a:lnTo>
                      <a:pt x="1582422" y="1239893"/>
                    </a:lnTo>
                    <a:lnTo>
                      <a:pt x="1552286" y="1247068"/>
                    </a:lnTo>
                    <a:lnTo>
                      <a:pt x="1522150" y="1254243"/>
                    </a:lnTo>
                    <a:lnTo>
                      <a:pt x="1490578" y="1258549"/>
                    </a:lnTo>
                    <a:lnTo>
                      <a:pt x="1459008" y="1259984"/>
                    </a:lnTo>
                    <a:lnTo>
                      <a:pt x="1426000" y="1261419"/>
                    </a:lnTo>
                    <a:lnTo>
                      <a:pt x="1015798" y="1261419"/>
                    </a:lnTo>
                    <a:lnTo>
                      <a:pt x="605596" y="1261419"/>
                    </a:lnTo>
                    <a:lnTo>
                      <a:pt x="574024" y="1261419"/>
                    </a:lnTo>
                    <a:lnTo>
                      <a:pt x="545322" y="1258549"/>
                    </a:lnTo>
                    <a:lnTo>
                      <a:pt x="515186" y="1255679"/>
                    </a:lnTo>
                    <a:lnTo>
                      <a:pt x="486486" y="1249939"/>
                    </a:lnTo>
                    <a:lnTo>
                      <a:pt x="457784" y="1242763"/>
                    </a:lnTo>
                    <a:lnTo>
                      <a:pt x="430518" y="1235588"/>
                    </a:lnTo>
                    <a:lnTo>
                      <a:pt x="401816" y="1225543"/>
                    </a:lnTo>
                    <a:lnTo>
                      <a:pt x="375986" y="1214062"/>
                    </a:lnTo>
                    <a:lnTo>
                      <a:pt x="396076" y="1205452"/>
                    </a:lnTo>
                    <a:lnTo>
                      <a:pt x="416168" y="1193971"/>
                    </a:lnTo>
                    <a:lnTo>
                      <a:pt x="436258" y="1182491"/>
                    </a:lnTo>
                    <a:lnTo>
                      <a:pt x="454914" y="1171010"/>
                    </a:lnTo>
                    <a:lnTo>
                      <a:pt x="492226" y="1143744"/>
                    </a:lnTo>
                    <a:lnTo>
                      <a:pt x="526666" y="1115043"/>
                    </a:lnTo>
                    <a:lnTo>
                      <a:pt x="559674" y="1083472"/>
                    </a:lnTo>
                    <a:lnTo>
                      <a:pt x="589810" y="1049030"/>
                    </a:lnTo>
                    <a:lnTo>
                      <a:pt x="618510" y="1013154"/>
                    </a:lnTo>
                    <a:lnTo>
                      <a:pt x="642906" y="974407"/>
                    </a:lnTo>
                    <a:lnTo>
                      <a:pt x="1015798" y="974407"/>
                    </a:lnTo>
                    <a:lnTo>
                      <a:pt x="1015798" y="974406"/>
                    </a:lnTo>
                    <a:lnTo>
                      <a:pt x="1395864" y="974406"/>
                    </a:lnTo>
                    <a:lnTo>
                      <a:pt x="1426000" y="974406"/>
                    </a:lnTo>
                    <a:lnTo>
                      <a:pt x="1444656" y="974406"/>
                    </a:lnTo>
                    <a:lnTo>
                      <a:pt x="1461878" y="972971"/>
                    </a:lnTo>
                    <a:lnTo>
                      <a:pt x="1479098" y="970101"/>
                    </a:lnTo>
                    <a:lnTo>
                      <a:pt x="1496318" y="965796"/>
                    </a:lnTo>
                    <a:lnTo>
                      <a:pt x="1512104" y="961491"/>
                    </a:lnTo>
                    <a:lnTo>
                      <a:pt x="1527890" y="955751"/>
                    </a:lnTo>
                    <a:lnTo>
                      <a:pt x="1543676" y="950010"/>
                    </a:lnTo>
                    <a:lnTo>
                      <a:pt x="1559462" y="942835"/>
                    </a:lnTo>
                    <a:lnTo>
                      <a:pt x="1573812" y="934225"/>
                    </a:lnTo>
                    <a:lnTo>
                      <a:pt x="1588162" y="925614"/>
                    </a:lnTo>
                    <a:lnTo>
                      <a:pt x="1602514" y="917004"/>
                    </a:lnTo>
                    <a:lnTo>
                      <a:pt x="1616864" y="905524"/>
                    </a:lnTo>
                    <a:lnTo>
                      <a:pt x="1629780" y="895478"/>
                    </a:lnTo>
                    <a:lnTo>
                      <a:pt x="1641260" y="882563"/>
                    </a:lnTo>
                    <a:lnTo>
                      <a:pt x="1654176" y="871082"/>
                    </a:lnTo>
                    <a:lnTo>
                      <a:pt x="1664220" y="858167"/>
                    </a:lnTo>
                    <a:lnTo>
                      <a:pt x="1682876" y="833770"/>
                    </a:lnTo>
                    <a:lnTo>
                      <a:pt x="1698662" y="809374"/>
                    </a:lnTo>
                    <a:lnTo>
                      <a:pt x="1711578" y="782108"/>
                    </a:lnTo>
                    <a:lnTo>
                      <a:pt x="1723058" y="753407"/>
                    </a:lnTo>
                    <a:lnTo>
                      <a:pt x="1731668" y="724706"/>
                    </a:lnTo>
                    <a:lnTo>
                      <a:pt x="1738844" y="694570"/>
                    </a:lnTo>
                    <a:lnTo>
                      <a:pt x="1743148" y="662998"/>
                    </a:lnTo>
                    <a:lnTo>
                      <a:pt x="1744584" y="629992"/>
                    </a:lnTo>
                    <a:lnTo>
                      <a:pt x="1743148" y="596985"/>
                    </a:lnTo>
                    <a:lnTo>
                      <a:pt x="1738844" y="565414"/>
                    </a:lnTo>
                    <a:lnTo>
                      <a:pt x="1731668" y="533843"/>
                    </a:lnTo>
                    <a:lnTo>
                      <a:pt x="1721624" y="503706"/>
                    </a:lnTo>
                    <a:lnTo>
                      <a:pt x="1710142" y="475005"/>
                    </a:lnTo>
                    <a:lnTo>
                      <a:pt x="1695792" y="447739"/>
                    </a:lnTo>
                    <a:lnTo>
                      <a:pt x="1678572" y="421908"/>
                    </a:lnTo>
                    <a:lnTo>
                      <a:pt x="1659916" y="397512"/>
                    </a:lnTo>
                    <a:lnTo>
                      <a:pt x="1671396" y="384596"/>
                    </a:lnTo>
                    <a:lnTo>
                      <a:pt x="1682876" y="371681"/>
                    </a:lnTo>
                    <a:lnTo>
                      <a:pt x="1695792" y="360200"/>
                    </a:lnTo>
                    <a:lnTo>
                      <a:pt x="1708708" y="348720"/>
                    </a:lnTo>
                    <a:lnTo>
                      <a:pt x="1721624" y="338674"/>
                    </a:lnTo>
                    <a:lnTo>
                      <a:pt x="1735974" y="328629"/>
                    </a:lnTo>
                    <a:lnTo>
                      <a:pt x="1750324" y="320019"/>
                    </a:lnTo>
                    <a:lnTo>
                      <a:pt x="1766110" y="312843"/>
                    </a:lnTo>
                    <a:lnTo>
                      <a:pt x="1780460" y="305668"/>
                    </a:lnTo>
                    <a:lnTo>
                      <a:pt x="1796246" y="298493"/>
                    </a:lnTo>
                    <a:lnTo>
                      <a:pt x="1813466" y="294187"/>
                    </a:lnTo>
                    <a:lnTo>
                      <a:pt x="1829252" y="288447"/>
                    </a:lnTo>
                    <a:lnTo>
                      <a:pt x="1846474" y="285577"/>
                    </a:lnTo>
                    <a:lnTo>
                      <a:pt x="1863694" y="282707"/>
                    </a:lnTo>
                    <a:close/>
                    <a:moveTo>
                      <a:pt x="605596" y="0"/>
                    </a:moveTo>
                    <a:lnTo>
                      <a:pt x="1015798" y="0"/>
                    </a:lnTo>
                    <a:lnTo>
                      <a:pt x="1426000" y="0"/>
                    </a:lnTo>
                    <a:lnTo>
                      <a:pt x="1457572" y="0"/>
                    </a:lnTo>
                    <a:lnTo>
                      <a:pt x="1486274" y="2870"/>
                    </a:lnTo>
                    <a:lnTo>
                      <a:pt x="1516410" y="5740"/>
                    </a:lnTo>
                    <a:lnTo>
                      <a:pt x="1545110" y="11480"/>
                    </a:lnTo>
                    <a:lnTo>
                      <a:pt x="1573812" y="18656"/>
                    </a:lnTo>
                    <a:lnTo>
                      <a:pt x="1601078" y="25831"/>
                    </a:lnTo>
                    <a:lnTo>
                      <a:pt x="1629780" y="35876"/>
                    </a:lnTo>
                    <a:lnTo>
                      <a:pt x="1655610" y="47357"/>
                    </a:lnTo>
                    <a:lnTo>
                      <a:pt x="1635520" y="55967"/>
                    </a:lnTo>
                    <a:lnTo>
                      <a:pt x="1615428" y="67448"/>
                    </a:lnTo>
                    <a:lnTo>
                      <a:pt x="1595338" y="78928"/>
                    </a:lnTo>
                    <a:lnTo>
                      <a:pt x="1576682" y="90409"/>
                    </a:lnTo>
                    <a:lnTo>
                      <a:pt x="1539370" y="117675"/>
                    </a:lnTo>
                    <a:lnTo>
                      <a:pt x="1504930" y="146376"/>
                    </a:lnTo>
                    <a:lnTo>
                      <a:pt x="1471922" y="177947"/>
                    </a:lnTo>
                    <a:lnTo>
                      <a:pt x="1441786" y="212389"/>
                    </a:lnTo>
                    <a:lnTo>
                      <a:pt x="1413086" y="248265"/>
                    </a:lnTo>
                    <a:lnTo>
                      <a:pt x="1388690" y="287012"/>
                    </a:lnTo>
                    <a:lnTo>
                      <a:pt x="1015798" y="287012"/>
                    </a:lnTo>
                    <a:lnTo>
                      <a:pt x="1015798" y="287013"/>
                    </a:lnTo>
                    <a:lnTo>
                      <a:pt x="635732" y="287013"/>
                    </a:lnTo>
                    <a:lnTo>
                      <a:pt x="605596" y="287013"/>
                    </a:lnTo>
                    <a:lnTo>
                      <a:pt x="586940" y="287013"/>
                    </a:lnTo>
                    <a:lnTo>
                      <a:pt x="569718" y="288448"/>
                    </a:lnTo>
                    <a:lnTo>
                      <a:pt x="552498" y="291318"/>
                    </a:lnTo>
                    <a:lnTo>
                      <a:pt x="535278" y="295623"/>
                    </a:lnTo>
                    <a:lnTo>
                      <a:pt x="519492" y="299928"/>
                    </a:lnTo>
                    <a:lnTo>
                      <a:pt x="503706" y="305668"/>
                    </a:lnTo>
                    <a:lnTo>
                      <a:pt x="487920" y="311409"/>
                    </a:lnTo>
                    <a:lnTo>
                      <a:pt x="472134" y="318584"/>
                    </a:lnTo>
                    <a:lnTo>
                      <a:pt x="457784" y="327194"/>
                    </a:lnTo>
                    <a:lnTo>
                      <a:pt x="443434" y="335805"/>
                    </a:lnTo>
                    <a:lnTo>
                      <a:pt x="429082" y="344415"/>
                    </a:lnTo>
                    <a:lnTo>
                      <a:pt x="414732" y="355895"/>
                    </a:lnTo>
                    <a:lnTo>
                      <a:pt x="401816" y="365941"/>
                    </a:lnTo>
                    <a:lnTo>
                      <a:pt x="390336" y="378856"/>
                    </a:lnTo>
                    <a:lnTo>
                      <a:pt x="377420" y="390337"/>
                    </a:lnTo>
                    <a:lnTo>
                      <a:pt x="367376" y="403252"/>
                    </a:lnTo>
                    <a:lnTo>
                      <a:pt x="348720" y="427649"/>
                    </a:lnTo>
                    <a:lnTo>
                      <a:pt x="332934" y="452045"/>
                    </a:lnTo>
                    <a:lnTo>
                      <a:pt x="320018" y="479311"/>
                    </a:lnTo>
                    <a:lnTo>
                      <a:pt x="308538" y="508012"/>
                    </a:lnTo>
                    <a:lnTo>
                      <a:pt x="299928" y="536713"/>
                    </a:lnTo>
                    <a:lnTo>
                      <a:pt x="292752" y="566849"/>
                    </a:lnTo>
                    <a:lnTo>
                      <a:pt x="288448" y="598421"/>
                    </a:lnTo>
                    <a:lnTo>
                      <a:pt x="287012" y="631427"/>
                    </a:lnTo>
                    <a:lnTo>
                      <a:pt x="288448" y="664434"/>
                    </a:lnTo>
                    <a:lnTo>
                      <a:pt x="292752" y="696005"/>
                    </a:lnTo>
                    <a:lnTo>
                      <a:pt x="299928" y="727576"/>
                    </a:lnTo>
                    <a:lnTo>
                      <a:pt x="309972" y="757713"/>
                    </a:lnTo>
                    <a:lnTo>
                      <a:pt x="321454" y="786414"/>
                    </a:lnTo>
                    <a:lnTo>
                      <a:pt x="335804" y="813680"/>
                    </a:lnTo>
                    <a:lnTo>
                      <a:pt x="353024" y="839511"/>
                    </a:lnTo>
                    <a:lnTo>
                      <a:pt x="371680" y="863907"/>
                    </a:lnTo>
                    <a:lnTo>
                      <a:pt x="360200" y="876823"/>
                    </a:lnTo>
                    <a:lnTo>
                      <a:pt x="348720" y="889738"/>
                    </a:lnTo>
                    <a:lnTo>
                      <a:pt x="335804" y="901219"/>
                    </a:lnTo>
                    <a:lnTo>
                      <a:pt x="322888" y="912699"/>
                    </a:lnTo>
                    <a:lnTo>
                      <a:pt x="309972" y="922745"/>
                    </a:lnTo>
                    <a:lnTo>
                      <a:pt x="295622" y="932790"/>
                    </a:lnTo>
                    <a:lnTo>
                      <a:pt x="281272" y="941400"/>
                    </a:lnTo>
                    <a:lnTo>
                      <a:pt x="265486" y="948576"/>
                    </a:lnTo>
                    <a:lnTo>
                      <a:pt x="251136" y="955751"/>
                    </a:lnTo>
                    <a:lnTo>
                      <a:pt x="235350" y="962926"/>
                    </a:lnTo>
                    <a:lnTo>
                      <a:pt x="218130" y="967232"/>
                    </a:lnTo>
                    <a:lnTo>
                      <a:pt x="202344" y="972972"/>
                    </a:lnTo>
                    <a:lnTo>
                      <a:pt x="185122" y="975842"/>
                    </a:lnTo>
                    <a:lnTo>
                      <a:pt x="167902" y="978712"/>
                    </a:lnTo>
                    <a:lnTo>
                      <a:pt x="150682" y="980147"/>
                    </a:lnTo>
                    <a:lnTo>
                      <a:pt x="133460" y="980147"/>
                    </a:lnTo>
                    <a:lnTo>
                      <a:pt x="101890" y="980147"/>
                    </a:lnTo>
                    <a:lnTo>
                      <a:pt x="78928" y="942836"/>
                    </a:lnTo>
                    <a:lnTo>
                      <a:pt x="58838" y="901219"/>
                    </a:lnTo>
                    <a:lnTo>
                      <a:pt x="41616" y="859602"/>
                    </a:lnTo>
                    <a:lnTo>
                      <a:pt x="27266" y="816550"/>
                    </a:lnTo>
                    <a:lnTo>
                      <a:pt x="15786" y="772063"/>
                    </a:lnTo>
                    <a:lnTo>
                      <a:pt x="7176" y="726141"/>
                    </a:lnTo>
                    <a:lnTo>
                      <a:pt x="1436" y="678784"/>
                    </a:lnTo>
                    <a:lnTo>
                      <a:pt x="1436" y="654388"/>
                    </a:lnTo>
                    <a:lnTo>
                      <a:pt x="0" y="631427"/>
                    </a:lnTo>
                    <a:lnTo>
                      <a:pt x="1436" y="584070"/>
                    </a:lnTo>
                    <a:lnTo>
                      <a:pt x="7176" y="539583"/>
                    </a:lnTo>
                    <a:lnTo>
                      <a:pt x="14350" y="495096"/>
                    </a:lnTo>
                    <a:lnTo>
                      <a:pt x="25832" y="452045"/>
                    </a:lnTo>
                    <a:lnTo>
                      <a:pt x="38746" y="410428"/>
                    </a:lnTo>
                    <a:lnTo>
                      <a:pt x="54532" y="368811"/>
                    </a:lnTo>
                    <a:lnTo>
                      <a:pt x="73188" y="330064"/>
                    </a:lnTo>
                    <a:lnTo>
                      <a:pt x="94714" y="292753"/>
                    </a:lnTo>
                    <a:lnTo>
                      <a:pt x="120546" y="254006"/>
                    </a:lnTo>
                    <a:lnTo>
                      <a:pt x="147812" y="218130"/>
                    </a:lnTo>
                    <a:lnTo>
                      <a:pt x="177948" y="183688"/>
                    </a:lnTo>
                    <a:lnTo>
                      <a:pt x="210954" y="152117"/>
                    </a:lnTo>
                    <a:lnTo>
                      <a:pt x="246830" y="123416"/>
                    </a:lnTo>
                    <a:lnTo>
                      <a:pt x="282706" y="97584"/>
                    </a:lnTo>
                    <a:lnTo>
                      <a:pt x="302798" y="84669"/>
                    </a:lnTo>
                    <a:lnTo>
                      <a:pt x="321454" y="73188"/>
                    </a:lnTo>
                    <a:lnTo>
                      <a:pt x="341544" y="63143"/>
                    </a:lnTo>
                    <a:lnTo>
                      <a:pt x="363070" y="53098"/>
                    </a:lnTo>
                    <a:lnTo>
                      <a:pt x="390336" y="41617"/>
                    </a:lnTo>
                    <a:lnTo>
                      <a:pt x="419038" y="30137"/>
                    </a:lnTo>
                    <a:lnTo>
                      <a:pt x="449174" y="21526"/>
                    </a:lnTo>
                    <a:lnTo>
                      <a:pt x="479310" y="14351"/>
                    </a:lnTo>
                    <a:lnTo>
                      <a:pt x="509446" y="7176"/>
                    </a:lnTo>
                    <a:lnTo>
                      <a:pt x="541018" y="2870"/>
                    </a:lnTo>
                    <a:lnTo>
                      <a:pt x="572588" y="1435"/>
                    </a:lnTo>
                    <a:close/>
                  </a:path>
                </a:pathLst>
              </a:custGeom>
              <a:solidFill>
                <a:srgbClr val="333333">
                  <a:lumMod val="40000"/>
                  <a:lumOff val="60000"/>
                </a:srgbClr>
              </a:solidFill>
              <a:ln w="25400" cap="flat" cmpd="sng" algn="ctr">
                <a:noFill/>
                <a:prstDash val="solid"/>
              </a:ln>
              <a:effectLst/>
              <a:extLst>
                <a:ext uri="{91240B29-F687-4f45-9708-019B960494DF}">
                  <a14:hiddenLine xmlns:a14="http://schemas.microsoft.com/office/drawing/2010/main" xmlns="" w="9525">
                    <a:solidFill>
                      <a:srgbClr val="000000"/>
                    </a:solidFill>
                    <a:round/>
                    <a:headEnd/>
                    <a:tailEn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328">
                  <a:spcAft>
                    <a:spcPts val="249"/>
                  </a:spcAft>
                  <a:defRPr/>
                </a:pPr>
                <a:endParaRPr lang="en-US" sz="2000" kern="0">
                  <a:solidFill>
                    <a:srgbClr val="FFFFFF"/>
                  </a:solidFill>
                  <a:latin typeface="Arial"/>
                </a:endParaRPr>
              </a:p>
            </p:txBody>
          </p:sp>
          <p:sp>
            <p:nvSpPr>
              <p:cNvPr id="109" name="Freeform 11"/>
              <p:cNvSpPr>
                <a:spLocks/>
              </p:cNvSpPr>
              <p:nvPr/>
            </p:nvSpPr>
            <p:spPr bwMode="auto">
              <a:xfrm rot="16200000">
                <a:off x="7300063" y="4024628"/>
                <a:ext cx="260532" cy="225683"/>
              </a:xfrm>
              <a:custGeom>
                <a:avLst/>
                <a:gdLst/>
                <a:ahLst/>
                <a:cxnLst/>
                <a:rect l="l" t="t" r="r" b="b"/>
                <a:pathLst>
                  <a:path w="2031596" h="1261419">
                    <a:moveTo>
                      <a:pt x="1880914" y="281272"/>
                    </a:moveTo>
                    <a:lnTo>
                      <a:pt x="1898136" y="281272"/>
                    </a:lnTo>
                    <a:lnTo>
                      <a:pt x="1929706" y="281272"/>
                    </a:lnTo>
                    <a:lnTo>
                      <a:pt x="1952668" y="318583"/>
                    </a:lnTo>
                    <a:lnTo>
                      <a:pt x="1972758" y="360200"/>
                    </a:lnTo>
                    <a:lnTo>
                      <a:pt x="1989980" y="401817"/>
                    </a:lnTo>
                    <a:lnTo>
                      <a:pt x="2004330" y="444869"/>
                    </a:lnTo>
                    <a:lnTo>
                      <a:pt x="2015810" y="489356"/>
                    </a:lnTo>
                    <a:lnTo>
                      <a:pt x="2024420" y="535278"/>
                    </a:lnTo>
                    <a:lnTo>
                      <a:pt x="2030160" y="582635"/>
                    </a:lnTo>
                    <a:lnTo>
                      <a:pt x="2030160" y="607031"/>
                    </a:lnTo>
                    <a:lnTo>
                      <a:pt x="2031596" y="629992"/>
                    </a:lnTo>
                    <a:lnTo>
                      <a:pt x="2030160" y="677349"/>
                    </a:lnTo>
                    <a:lnTo>
                      <a:pt x="2024420" y="721836"/>
                    </a:lnTo>
                    <a:lnTo>
                      <a:pt x="2017246" y="766323"/>
                    </a:lnTo>
                    <a:lnTo>
                      <a:pt x="2005764" y="809374"/>
                    </a:lnTo>
                    <a:lnTo>
                      <a:pt x="1992850" y="850991"/>
                    </a:lnTo>
                    <a:lnTo>
                      <a:pt x="1977064" y="892608"/>
                    </a:lnTo>
                    <a:lnTo>
                      <a:pt x="1958408" y="931355"/>
                    </a:lnTo>
                    <a:lnTo>
                      <a:pt x="1936882" y="968666"/>
                    </a:lnTo>
                    <a:lnTo>
                      <a:pt x="1911050" y="1007413"/>
                    </a:lnTo>
                    <a:lnTo>
                      <a:pt x="1883784" y="1043289"/>
                    </a:lnTo>
                    <a:lnTo>
                      <a:pt x="1853648" y="1077731"/>
                    </a:lnTo>
                    <a:lnTo>
                      <a:pt x="1820642" y="1109302"/>
                    </a:lnTo>
                    <a:lnTo>
                      <a:pt x="1784766" y="1138003"/>
                    </a:lnTo>
                    <a:lnTo>
                      <a:pt x="1748890" y="1163835"/>
                    </a:lnTo>
                    <a:lnTo>
                      <a:pt x="1728798" y="1176750"/>
                    </a:lnTo>
                    <a:lnTo>
                      <a:pt x="1710142" y="1188231"/>
                    </a:lnTo>
                    <a:lnTo>
                      <a:pt x="1690052" y="1198276"/>
                    </a:lnTo>
                    <a:lnTo>
                      <a:pt x="1668526" y="1208321"/>
                    </a:lnTo>
                    <a:lnTo>
                      <a:pt x="1641260" y="1219802"/>
                    </a:lnTo>
                    <a:lnTo>
                      <a:pt x="1612558" y="1231282"/>
                    </a:lnTo>
                    <a:lnTo>
                      <a:pt x="1582422" y="1239893"/>
                    </a:lnTo>
                    <a:lnTo>
                      <a:pt x="1552286" y="1247068"/>
                    </a:lnTo>
                    <a:lnTo>
                      <a:pt x="1522150" y="1254243"/>
                    </a:lnTo>
                    <a:lnTo>
                      <a:pt x="1490578" y="1258549"/>
                    </a:lnTo>
                    <a:lnTo>
                      <a:pt x="1459008" y="1259984"/>
                    </a:lnTo>
                    <a:lnTo>
                      <a:pt x="1426000" y="1261419"/>
                    </a:lnTo>
                    <a:lnTo>
                      <a:pt x="1015798" y="1261419"/>
                    </a:lnTo>
                    <a:lnTo>
                      <a:pt x="605596" y="1261419"/>
                    </a:lnTo>
                    <a:lnTo>
                      <a:pt x="574024" y="1261419"/>
                    </a:lnTo>
                    <a:lnTo>
                      <a:pt x="545322" y="1258549"/>
                    </a:lnTo>
                    <a:lnTo>
                      <a:pt x="515186" y="1255679"/>
                    </a:lnTo>
                    <a:lnTo>
                      <a:pt x="486486" y="1249939"/>
                    </a:lnTo>
                    <a:lnTo>
                      <a:pt x="457784" y="1242763"/>
                    </a:lnTo>
                    <a:lnTo>
                      <a:pt x="430518" y="1235588"/>
                    </a:lnTo>
                    <a:lnTo>
                      <a:pt x="401816" y="1225543"/>
                    </a:lnTo>
                    <a:lnTo>
                      <a:pt x="375986" y="1214062"/>
                    </a:lnTo>
                    <a:lnTo>
                      <a:pt x="396076" y="1205452"/>
                    </a:lnTo>
                    <a:lnTo>
                      <a:pt x="416168" y="1193971"/>
                    </a:lnTo>
                    <a:lnTo>
                      <a:pt x="436258" y="1182491"/>
                    </a:lnTo>
                    <a:lnTo>
                      <a:pt x="454914" y="1171010"/>
                    </a:lnTo>
                    <a:lnTo>
                      <a:pt x="492226" y="1143744"/>
                    </a:lnTo>
                    <a:lnTo>
                      <a:pt x="526666" y="1115043"/>
                    </a:lnTo>
                    <a:lnTo>
                      <a:pt x="559674" y="1083472"/>
                    </a:lnTo>
                    <a:lnTo>
                      <a:pt x="589810" y="1049030"/>
                    </a:lnTo>
                    <a:lnTo>
                      <a:pt x="618510" y="1013154"/>
                    </a:lnTo>
                    <a:lnTo>
                      <a:pt x="642906" y="974407"/>
                    </a:lnTo>
                    <a:lnTo>
                      <a:pt x="1015798" y="974407"/>
                    </a:lnTo>
                    <a:lnTo>
                      <a:pt x="1015798" y="974406"/>
                    </a:lnTo>
                    <a:lnTo>
                      <a:pt x="1395864" y="974406"/>
                    </a:lnTo>
                    <a:lnTo>
                      <a:pt x="1426000" y="974406"/>
                    </a:lnTo>
                    <a:lnTo>
                      <a:pt x="1444656" y="974406"/>
                    </a:lnTo>
                    <a:lnTo>
                      <a:pt x="1461878" y="972971"/>
                    </a:lnTo>
                    <a:lnTo>
                      <a:pt x="1479098" y="970101"/>
                    </a:lnTo>
                    <a:lnTo>
                      <a:pt x="1496318" y="965796"/>
                    </a:lnTo>
                    <a:lnTo>
                      <a:pt x="1512104" y="961491"/>
                    </a:lnTo>
                    <a:lnTo>
                      <a:pt x="1527890" y="955751"/>
                    </a:lnTo>
                    <a:lnTo>
                      <a:pt x="1543676" y="950010"/>
                    </a:lnTo>
                    <a:lnTo>
                      <a:pt x="1559462" y="942835"/>
                    </a:lnTo>
                    <a:lnTo>
                      <a:pt x="1573812" y="934225"/>
                    </a:lnTo>
                    <a:lnTo>
                      <a:pt x="1588162" y="925614"/>
                    </a:lnTo>
                    <a:lnTo>
                      <a:pt x="1602514" y="917004"/>
                    </a:lnTo>
                    <a:lnTo>
                      <a:pt x="1616864" y="905524"/>
                    </a:lnTo>
                    <a:lnTo>
                      <a:pt x="1629780" y="895478"/>
                    </a:lnTo>
                    <a:lnTo>
                      <a:pt x="1641260" y="882563"/>
                    </a:lnTo>
                    <a:lnTo>
                      <a:pt x="1654176" y="871082"/>
                    </a:lnTo>
                    <a:lnTo>
                      <a:pt x="1664220" y="858167"/>
                    </a:lnTo>
                    <a:lnTo>
                      <a:pt x="1682876" y="833770"/>
                    </a:lnTo>
                    <a:lnTo>
                      <a:pt x="1698662" y="809374"/>
                    </a:lnTo>
                    <a:lnTo>
                      <a:pt x="1711578" y="782108"/>
                    </a:lnTo>
                    <a:lnTo>
                      <a:pt x="1723058" y="753407"/>
                    </a:lnTo>
                    <a:lnTo>
                      <a:pt x="1731668" y="724706"/>
                    </a:lnTo>
                    <a:lnTo>
                      <a:pt x="1738844" y="694570"/>
                    </a:lnTo>
                    <a:lnTo>
                      <a:pt x="1743148" y="662998"/>
                    </a:lnTo>
                    <a:lnTo>
                      <a:pt x="1744584" y="629992"/>
                    </a:lnTo>
                    <a:lnTo>
                      <a:pt x="1743148" y="596985"/>
                    </a:lnTo>
                    <a:lnTo>
                      <a:pt x="1738844" y="565414"/>
                    </a:lnTo>
                    <a:lnTo>
                      <a:pt x="1731668" y="533843"/>
                    </a:lnTo>
                    <a:lnTo>
                      <a:pt x="1721624" y="503706"/>
                    </a:lnTo>
                    <a:lnTo>
                      <a:pt x="1710142" y="475005"/>
                    </a:lnTo>
                    <a:lnTo>
                      <a:pt x="1695792" y="447739"/>
                    </a:lnTo>
                    <a:lnTo>
                      <a:pt x="1678572" y="421908"/>
                    </a:lnTo>
                    <a:lnTo>
                      <a:pt x="1659916" y="397512"/>
                    </a:lnTo>
                    <a:lnTo>
                      <a:pt x="1671396" y="384596"/>
                    </a:lnTo>
                    <a:lnTo>
                      <a:pt x="1682876" y="371681"/>
                    </a:lnTo>
                    <a:lnTo>
                      <a:pt x="1695792" y="360200"/>
                    </a:lnTo>
                    <a:lnTo>
                      <a:pt x="1708708" y="348720"/>
                    </a:lnTo>
                    <a:lnTo>
                      <a:pt x="1721624" y="338674"/>
                    </a:lnTo>
                    <a:lnTo>
                      <a:pt x="1735974" y="328629"/>
                    </a:lnTo>
                    <a:lnTo>
                      <a:pt x="1750324" y="320019"/>
                    </a:lnTo>
                    <a:lnTo>
                      <a:pt x="1766110" y="312843"/>
                    </a:lnTo>
                    <a:lnTo>
                      <a:pt x="1780460" y="305668"/>
                    </a:lnTo>
                    <a:lnTo>
                      <a:pt x="1796246" y="298493"/>
                    </a:lnTo>
                    <a:lnTo>
                      <a:pt x="1813466" y="294187"/>
                    </a:lnTo>
                    <a:lnTo>
                      <a:pt x="1829252" y="288447"/>
                    </a:lnTo>
                    <a:lnTo>
                      <a:pt x="1846474" y="285577"/>
                    </a:lnTo>
                    <a:lnTo>
                      <a:pt x="1863694" y="282707"/>
                    </a:lnTo>
                    <a:close/>
                    <a:moveTo>
                      <a:pt x="605596" y="0"/>
                    </a:moveTo>
                    <a:lnTo>
                      <a:pt x="1015798" y="0"/>
                    </a:lnTo>
                    <a:lnTo>
                      <a:pt x="1426000" y="0"/>
                    </a:lnTo>
                    <a:lnTo>
                      <a:pt x="1457572" y="0"/>
                    </a:lnTo>
                    <a:lnTo>
                      <a:pt x="1486274" y="2870"/>
                    </a:lnTo>
                    <a:lnTo>
                      <a:pt x="1516410" y="5740"/>
                    </a:lnTo>
                    <a:lnTo>
                      <a:pt x="1545110" y="11480"/>
                    </a:lnTo>
                    <a:lnTo>
                      <a:pt x="1573812" y="18656"/>
                    </a:lnTo>
                    <a:lnTo>
                      <a:pt x="1601078" y="25831"/>
                    </a:lnTo>
                    <a:lnTo>
                      <a:pt x="1629780" y="35876"/>
                    </a:lnTo>
                    <a:lnTo>
                      <a:pt x="1655610" y="47357"/>
                    </a:lnTo>
                    <a:lnTo>
                      <a:pt x="1635520" y="55967"/>
                    </a:lnTo>
                    <a:lnTo>
                      <a:pt x="1615428" y="67448"/>
                    </a:lnTo>
                    <a:lnTo>
                      <a:pt x="1595338" y="78928"/>
                    </a:lnTo>
                    <a:lnTo>
                      <a:pt x="1576682" y="90409"/>
                    </a:lnTo>
                    <a:lnTo>
                      <a:pt x="1539370" y="117675"/>
                    </a:lnTo>
                    <a:lnTo>
                      <a:pt x="1504930" y="146376"/>
                    </a:lnTo>
                    <a:lnTo>
                      <a:pt x="1471922" y="177947"/>
                    </a:lnTo>
                    <a:lnTo>
                      <a:pt x="1441786" y="212389"/>
                    </a:lnTo>
                    <a:lnTo>
                      <a:pt x="1413086" y="248265"/>
                    </a:lnTo>
                    <a:lnTo>
                      <a:pt x="1388690" y="287012"/>
                    </a:lnTo>
                    <a:lnTo>
                      <a:pt x="1015798" y="287012"/>
                    </a:lnTo>
                    <a:lnTo>
                      <a:pt x="1015798" y="287013"/>
                    </a:lnTo>
                    <a:lnTo>
                      <a:pt x="635732" y="287013"/>
                    </a:lnTo>
                    <a:lnTo>
                      <a:pt x="605596" y="287013"/>
                    </a:lnTo>
                    <a:lnTo>
                      <a:pt x="586940" y="287013"/>
                    </a:lnTo>
                    <a:lnTo>
                      <a:pt x="569718" y="288448"/>
                    </a:lnTo>
                    <a:lnTo>
                      <a:pt x="552498" y="291318"/>
                    </a:lnTo>
                    <a:lnTo>
                      <a:pt x="535278" y="295623"/>
                    </a:lnTo>
                    <a:lnTo>
                      <a:pt x="519492" y="299928"/>
                    </a:lnTo>
                    <a:lnTo>
                      <a:pt x="503706" y="305668"/>
                    </a:lnTo>
                    <a:lnTo>
                      <a:pt x="487920" y="311409"/>
                    </a:lnTo>
                    <a:lnTo>
                      <a:pt x="472134" y="318584"/>
                    </a:lnTo>
                    <a:lnTo>
                      <a:pt x="457784" y="327194"/>
                    </a:lnTo>
                    <a:lnTo>
                      <a:pt x="443434" y="335805"/>
                    </a:lnTo>
                    <a:lnTo>
                      <a:pt x="429082" y="344415"/>
                    </a:lnTo>
                    <a:lnTo>
                      <a:pt x="414732" y="355895"/>
                    </a:lnTo>
                    <a:lnTo>
                      <a:pt x="401816" y="365941"/>
                    </a:lnTo>
                    <a:lnTo>
                      <a:pt x="390336" y="378856"/>
                    </a:lnTo>
                    <a:lnTo>
                      <a:pt x="377420" y="390337"/>
                    </a:lnTo>
                    <a:lnTo>
                      <a:pt x="367376" y="403252"/>
                    </a:lnTo>
                    <a:lnTo>
                      <a:pt x="348720" y="427649"/>
                    </a:lnTo>
                    <a:lnTo>
                      <a:pt x="332934" y="452045"/>
                    </a:lnTo>
                    <a:lnTo>
                      <a:pt x="320018" y="479311"/>
                    </a:lnTo>
                    <a:lnTo>
                      <a:pt x="308538" y="508012"/>
                    </a:lnTo>
                    <a:lnTo>
                      <a:pt x="299928" y="536713"/>
                    </a:lnTo>
                    <a:lnTo>
                      <a:pt x="292752" y="566849"/>
                    </a:lnTo>
                    <a:lnTo>
                      <a:pt x="288448" y="598421"/>
                    </a:lnTo>
                    <a:lnTo>
                      <a:pt x="287012" y="631427"/>
                    </a:lnTo>
                    <a:lnTo>
                      <a:pt x="288448" y="664434"/>
                    </a:lnTo>
                    <a:lnTo>
                      <a:pt x="292752" y="696005"/>
                    </a:lnTo>
                    <a:lnTo>
                      <a:pt x="299928" y="727576"/>
                    </a:lnTo>
                    <a:lnTo>
                      <a:pt x="309972" y="757713"/>
                    </a:lnTo>
                    <a:lnTo>
                      <a:pt x="321454" y="786414"/>
                    </a:lnTo>
                    <a:lnTo>
                      <a:pt x="335804" y="813680"/>
                    </a:lnTo>
                    <a:lnTo>
                      <a:pt x="353024" y="839511"/>
                    </a:lnTo>
                    <a:lnTo>
                      <a:pt x="371680" y="863907"/>
                    </a:lnTo>
                    <a:lnTo>
                      <a:pt x="360200" y="876823"/>
                    </a:lnTo>
                    <a:lnTo>
                      <a:pt x="348720" y="889738"/>
                    </a:lnTo>
                    <a:lnTo>
                      <a:pt x="335804" y="901219"/>
                    </a:lnTo>
                    <a:lnTo>
                      <a:pt x="322888" y="912699"/>
                    </a:lnTo>
                    <a:lnTo>
                      <a:pt x="309972" y="922745"/>
                    </a:lnTo>
                    <a:lnTo>
                      <a:pt x="295622" y="932790"/>
                    </a:lnTo>
                    <a:lnTo>
                      <a:pt x="281272" y="941400"/>
                    </a:lnTo>
                    <a:lnTo>
                      <a:pt x="265486" y="948576"/>
                    </a:lnTo>
                    <a:lnTo>
                      <a:pt x="251136" y="955751"/>
                    </a:lnTo>
                    <a:lnTo>
                      <a:pt x="235350" y="962926"/>
                    </a:lnTo>
                    <a:lnTo>
                      <a:pt x="218130" y="967232"/>
                    </a:lnTo>
                    <a:lnTo>
                      <a:pt x="202344" y="972972"/>
                    </a:lnTo>
                    <a:lnTo>
                      <a:pt x="185122" y="975842"/>
                    </a:lnTo>
                    <a:lnTo>
                      <a:pt x="167902" y="978712"/>
                    </a:lnTo>
                    <a:lnTo>
                      <a:pt x="150682" y="980147"/>
                    </a:lnTo>
                    <a:lnTo>
                      <a:pt x="133460" y="980147"/>
                    </a:lnTo>
                    <a:lnTo>
                      <a:pt x="101890" y="980147"/>
                    </a:lnTo>
                    <a:lnTo>
                      <a:pt x="78928" y="942836"/>
                    </a:lnTo>
                    <a:lnTo>
                      <a:pt x="58838" y="901219"/>
                    </a:lnTo>
                    <a:lnTo>
                      <a:pt x="41616" y="859602"/>
                    </a:lnTo>
                    <a:lnTo>
                      <a:pt x="27266" y="816550"/>
                    </a:lnTo>
                    <a:lnTo>
                      <a:pt x="15786" y="772063"/>
                    </a:lnTo>
                    <a:lnTo>
                      <a:pt x="7176" y="726141"/>
                    </a:lnTo>
                    <a:lnTo>
                      <a:pt x="1436" y="678784"/>
                    </a:lnTo>
                    <a:lnTo>
                      <a:pt x="1436" y="654388"/>
                    </a:lnTo>
                    <a:lnTo>
                      <a:pt x="0" y="631427"/>
                    </a:lnTo>
                    <a:lnTo>
                      <a:pt x="1436" y="584070"/>
                    </a:lnTo>
                    <a:lnTo>
                      <a:pt x="7176" y="539583"/>
                    </a:lnTo>
                    <a:lnTo>
                      <a:pt x="14350" y="495096"/>
                    </a:lnTo>
                    <a:lnTo>
                      <a:pt x="25832" y="452045"/>
                    </a:lnTo>
                    <a:lnTo>
                      <a:pt x="38746" y="410428"/>
                    </a:lnTo>
                    <a:lnTo>
                      <a:pt x="54532" y="368811"/>
                    </a:lnTo>
                    <a:lnTo>
                      <a:pt x="73188" y="330064"/>
                    </a:lnTo>
                    <a:lnTo>
                      <a:pt x="94714" y="292753"/>
                    </a:lnTo>
                    <a:lnTo>
                      <a:pt x="120546" y="254006"/>
                    </a:lnTo>
                    <a:lnTo>
                      <a:pt x="147812" y="218130"/>
                    </a:lnTo>
                    <a:lnTo>
                      <a:pt x="177948" y="183688"/>
                    </a:lnTo>
                    <a:lnTo>
                      <a:pt x="210954" y="152117"/>
                    </a:lnTo>
                    <a:lnTo>
                      <a:pt x="246830" y="123416"/>
                    </a:lnTo>
                    <a:lnTo>
                      <a:pt x="282706" y="97584"/>
                    </a:lnTo>
                    <a:lnTo>
                      <a:pt x="302798" y="84669"/>
                    </a:lnTo>
                    <a:lnTo>
                      <a:pt x="321454" y="73188"/>
                    </a:lnTo>
                    <a:lnTo>
                      <a:pt x="341544" y="63143"/>
                    </a:lnTo>
                    <a:lnTo>
                      <a:pt x="363070" y="53098"/>
                    </a:lnTo>
                    <a:lnTo>
                      <a:pt x="390336" y="41617"/>
                    </a:lnTo>
                    <a:lnTo>
                      <a:pt x="419038" y="30137"/>
                    </a:lnTo>
                    <a:lnTo>
                      <a:pt x="449174" y="21526"/>
                    </a:lnTo>
                    <a:lnTo>
                      <a:pt x="479310" y="14351"/>
                    </a:lnTo>
                    <a:lnTo>
                      <a:pt x="509446" y="7176"/>
                    </a:lnTo>
                    <a:lnTo>
                      <a:pt x="541018" y="2870"/>
                    </a:lnTo>
                    <a:lnTo>
                      <a:pt x="572588" y="1435"/>
                    </a:lnTo>
                    <a:close/>
                  </a:path>
                </a:pathLst>
              </a:custGeom>
              <a:solidFill>
                <a:srgbClr val="333333">
                  <a:lumMod val="20000"/>
                  <a:lumOff val="80000"/>
                </a:srgbClr>
              </a:solidFill>
              <a:ln w="25400" cap="flat" cmpd="sng" algn="ctr">
                <a:noFill/>
                <a:prstDash val="solid"/>
              </a:ln>
              <a:effectLst/>
              <a:extLst>
                <a:ext uri="{91240B29-F687-4f45-9708-019B960494DF}">
                  <a14:hiddenLine xmlns:a14="http://schemas.microsoft.com/office/drawing/2010/main" xmlns="" w="9525">
                    <a:solidFill>
                      <a:srgbClr val="000000"/>
                    </a:solidFill>
                    <a:round/>
                    <a:headEnd/>
                    <a:tailEn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328">
                  <a:spcAft>
                    <a:spcPts val="249"/>
                  </a:spcAft>
                  <a:defRPr/>
                </a:pPr>
                <a:endParaRPr lang="en-US" sz="2000" kern="0">
                  <a:solidFill>
                    <a:srgbClr val="FFFFFF"/>
                  </a:solidFill>
                  <a:latin typeface="Arial"/>
                </a:endParaRPr>
              </a:p>
            </p:txBody>
          </p:sp>
          <p:sp>
            <p:nvSpPr>
              <p:cNvPr id="110" name="Freeform 11"/>
              <p:cNvSpPr>
                <a:spLocks/>
              </p:cNvSpPr>
              <p:nvPr/>
            </p:nvSpPr>
            <p:spPr bwMode="auto">
              <a:xfrm rot="5400000">
                <a:off x="7300063" y="4188128"/>
                <a:ext cx="260532" cy="225683"/>
              </a:xfrm>
              <a:custGeom>
                <a:avLst/>
                <a:gdLst/>
                <a:ahLst/>
                <a:cxnLst/>
                <a:rect l="l" t="t" r="r" b="b"/>
                <a:pathLst>
                  <a:path w="2031596" h="1261419">
                    <a:moveTo>
                      <a:pt x="1880914" y="281272"/>
                    </a:moveTo>
                    <a:lnTo>
                      <a:pt x="1898136" y="281272"/>
                    </a:lnTo>
                    <a:lnTo>
                      <a:pt x="1929706" y="281272"/>
                    </a:lnTo>
                    <a:lnTo>
                      <a:pt x="1952668" y="318583"/>
                    </a:lnTo>
                    <a:lnTo>
                      <a:pt x="1972758" y="360200"/>
                    </a:lnTo>
                    <a:lnTo>
                      <a:pt x="1989980" y="401817"/>
                    </a:lnTo>
                    <a:lnTo>
                      <a:pt x="2004330" y="444869"/>
                    </a:lnTo>
                    <a:lnTo>
                      <a:pt x="2015810" y="489356"/>
                    </a:lnTo>
                    <a:lnTo>
                      <a:pt x="2024420" y="535278"/>
                    </a:lnTo>
                    <a:lnTo>
                      <a:pt x="2030160" y="582635"/>
                    </a:lnTo>
                    <a:lnTo>
                      <a:pt x="2030160" y="607031"/>
                    </a:lnTo>
                    <a:lnTo>
                      <a:pt x="2031596" y="629992"/>
                    </a:lnTo>
                    <a:lnTo>
                      <a:pt x="2030160" y="677349"/>
                    </a:lnTo>
                    <a:lnTo>
                      <a:pt x="2024420" y="721836"/>
                    </a:lnTo>
                    <a:lnTo>
                      <a:pt x="2017246" y="766323"/>
                    </a:lnTo>
                    <a:lnTo>
                      <a:pt x="2005764" y="809374"/>
                    </a:lnTo>
                    <a:lnTo>
                      <a:pt x="1992850" y="850991"/>
                    </a:lnTo>
                    <a:lnTo>
                      <a:pt x="1977064" y="892608"/>
                    </a:lnTo>
                    <a:lnTo>
                      <a:pt x="1958408" y="931355"/>
                    </a:lnTo>
                    <a:lnTo>
                      <a:pt x="1936882" y="968666"/>
                    </a:lnTo>
                    <a:lnTo>
                      <a:pt x="1911050" y="1007413"/>
                    </a:lnTo>
                    <a:lnTo>
                      <a:pt x="1883784" y="1043289"/>
                    </a:lnTo>
                    <a:lnTo>
                      <a:pt x="1853648" y="1077731"/>
                    </a:lnTo>
                    <a:lnTo>
                      <a:pt x="1820642" y="1109302"/>
                    </a:lnTo>
                    <a:lnTo>
                      <a:pt x="1784766" y="1138003"/>
                    </a:lnTo>
                    <a:lnTo>
                      <a:pt x="1748890" y="1163835"/>
                    </a:lnTo>
                    <a:lnTo>
                      <a:pt x="1728798" y="1176750"/>
                    </a:lnTo>
                    <a:lnTo>
                      <a:pt x="1710142" y="1188231"/>
                    </a:lnTo>
                    <a:lnTo>
                      <a:pt x="1690052" y="1198276"/>
                    </a:lnTo>
                    <a:lnTo>
                      <a:pt x="1668526" y="1208321"/>
                    </a:lnTo>
                    <a:lnTo>
                      <a:pt x="1641260" y="1219802"/>
                    </a:lnTo>
                    <a:lnTo>
                      <a:pt x="1612558" y="1231282"/>
                    </a:lnTo>
                    <a:lnTo>
                      <a:pt x="1582422" y="1239893"/>
                    </a:lnTo>
                    <a:lnTo>
                      <a:pt x="1552286" y="1247068"/>
                    </a:lnTo>
                    <a:lnTo>
                      <a:pt x="1522150" y="1254243"/>
                    </a:lnTo>
                    <a:lnTo>
                      <a:pt x="1490578" y="1258549"/>
                    </a:lnTo>
                    <a:lnTo>
                      <a:pt x="1459008" y="1259984"/>
                    </a:lnTo>
                    <a:lnTo>
                      <a:pt x="1426000" y="1261419"/>
                    </a:lnTo>
                    <a:lnTo>
                      <a:pt x="1015798" y="1261419"/>
                    </a:lnTo>
                    <a:lnTo>
                      <a:pt x="605596" y="1261419"/>
                    </a:lnTo>
                    <a:lnTo>
                      <a:pt x="574024" y="1261419"/>
                    </a:lnTo>
                    <a:lnTo>
                      <a:pt x="545322" y="1258549"/>
                    </a:lnTo>
                    <a:lnTo>
                      <a:pt x="515186" y="1255679"/>
                    </a:lnTo>
                    <a:lnTo>
                      <a:pt x="486486" y="1249939"/>
                    </a:lnTo>
                    <a:lnTo>
                      <a:pt x="457784" y="1242763"/>
                    </a:lnTo>
                    <a:lnTo>
                      <a:pt x="430518" y="1235588"/>
                    </a:lnTo>
                    <a:lnTo>
                      <a:pt x="401816" y="1225543"/>
                    </a:lnTo>
                    <a:lnTo>
                      <a:pt x="375986" y="1214062"/>
                    </a:lnTo>
                    <a:lnTo>
                      <a:pt x="396076" y="1205452"/>
                    </a:lnTo>
                    <a:lnTo>
                      <a:pt x="416168" y="1193971"/>
                    </a:lnTo>
                    <a:lnTo>
                      <a:pt x="436258" y="1182491"/>
                    </a:lnTo>
                    <a:lnTo>
                      <a:pt x="454914" y="1171010"/>
                    </a:lnTo>
                    <a:lnTo>
                      <a:pt x="492226" y="1143744"/>
                    </a:lnTo>
                    <a:lnTo>
                      <a:pt x="526666" y="1115043"/>
                    </a:lnTo>
                    <a:lnTo>
                      <a:pt x="559674" y="1083472"/>
                    </a:lnTo>
                    <a:lnTo>
                      <a:pt x="589810" y="1049030"/>
                    </a:lnTo>
                    <a:lnTo>
                      <a:pt x="618510" y="1013154"/>
                    </a:lnTo>
                    <a:lnTo>
                      <a:pt x="642906" y="974407"/>
                    </a:lnTo>
                    <a:lnTo>
                      <a:pt x="1015798" y="974407"/>
                    </a:lnTo>
                    <a:lnTo>
                      <a:pt x="1015798" y="974406"/>
                    </a:lnTo>
                    <a:lnTo>
                      <a:pt x="1395864" y="974406"/>
                    </a:lnTo>
                    <a:lnTo>
                      <a:pt x="1426000" y="974406"/>
                    </a:lnTo>
                    <a:lnTo>
                      <a:pt x="1444656" y="974406"/>
                    </a:lnTo>
                    <a:lnTo>
                      <a:pt x="1461878" y="972971"/>
                    </a:lnTo>
                    <a:lnTo>
                      <a:pt x="1479098" y="970101"/>
                    </a:lnTo>
                    <a:lnTo>
                      <a:pt x="1496318" y="965796"/>
                    </a:lnTo>
                    <a:lnTo>
                      <a:pt x="1512104" y="961491"/>
                    </a:lnTo>
                    <a:lnTo>
                      <a:pt x="1527890" y="955751"/>
                    </a:lnTo>
                    <a:lnTo>
                      <a:pt x="1543676" y="950010"/>
                    </a:lnTo>
                    <a:lnTo>
                      <a:pt x="1559462" y="942835"/>
                    </a:lnTo>
                    <a:lnTo>
                      <a:pt x="1573812" y="934225"/>
                    </a:lnTo>
                    <a:lnTo>
                      <a:pt x="1588162" y="925614"/>
                    </a:lnTo>
                    <a:lnTo>
                      <a:pt x="1602514" y="917004"/>
                    </a:lnTo>
                    <a:lnTo>
                      <a:pt x="1616864" y="905524"/>
                    </a:lnTo>
                    <a:lnTo>
                      <a:pt x="1629780" y="895478"/>
                    </a:lnTo>
                    <a:lnTo>
                      <a:pt x="1641260" y="882563"/>
                    </a:lnTo>
                    <a:lnTo>
                      <a:pt x="1654176" y="871082"/>
                    </a:lnTo>
                    <a:lnTo>
                      <a:pt x="1664220" y="858167"/>
                    </a:lnTo>
                    <a:lnTo>
                      <a:pt x="1682876" y="833770"/>
                    </a:lnTo>
                    <a:lnTo>
                      <a:pt x="1698662" y="809374"/>
                    </a:lnTo>
                    <a:lnTo>
                      <a:pt x="1711578" y="782108"/>
                    </a:lnTo>
                    <a:lnTo>
                      <a:pt x="1723058" y="753407"/>
                    </a:lnTo>
                    <a:lnTo>
                      <a:pt x="1731668" y="724706"/>
                    </a:lnTo>
                    <a:lnTo>
                      <a:pt x="1738844" y="694570"/>
                    </a:lnTo>
                    <a:lnTo>
                      <a:pt x="1743148" y="662998"/>
                    </a:lnTo>
                    <a:lnTo>
                      <a:pt x="1744584" y="629992"/>
                    </a:lnTo>
                    <a:lnTo>
                      <a:pt x="1743148" y="596985"/>
                    </a:lnTo>
                    <a:lnTo>
                      <a:pt x="1738844" y="565414"/>
                    </a:lnTo>
                    <a:lnTo>
                      <a:pt x="1731668" y="533843"/>
                    </a:lnTo>
                    <a:lnTo>
                      <a:pt x="1721624" y="503706"/>
                    </a:lnTo>
                    <a:lnTo>
                      <a:pt x="1710142" y="475005"/>
                    </a:lnTo>
                    <a:lnTo>
                      <a:pt x="1695792" y="447739"/>
                    </a:lnTo>
                    <a:lnTo>
                      <a:pt x="1678572" y="421908"/>
                    </a:lnTo>
                    <a:lnTo>
                      <a:pt x="1659916" y="397512"/>
                    </a:lnTo>
                    <a:lnTo>
                      <a:pt x="1671396" y="384596"/>
                    </a:lnTo>
                    <a:lnTo>
                      <a:pt x="1682876" y="371681"/>
                    </a:lnTo>
                    <a:lnTo>
                      <a:pt x="1695792" y="360200"/>
                    </a:lnTo>
                    <a:lnTo>
                      <a:pt x="1708708" y="348720"/>
                    </a:lnTo>
                    <a:lnTo>
                      <a:pt x="1721624" y="338674"/>
                    </a:lnTo>
                    <a:lnTo>
                      <a:pt x="1735974" y="328629"/>
                    </a:lnTo>
                    <a:lnTo>
                      <a:pt x="1750324" y="320019"/>
                    </a:lnTo>
                    <a:lnTo>
                      <a:pt x="1766110" y="312843"/>
                    </a:lnTo>
                    <a:lnTo>
                      <a:pt x="1780460" y="305668"/>
                    </a:lnTo>
                    <a:lnTo>
                      <a:pt x="1796246" y="298493"/>
                    </a:lnTo>
                    <a:lnTo>
                      <a:pt x="1813466" y="294187"/>
                    </a:lnTo>
                    <a:lnTo>
                      <a:pt x="1829252" y="288447"/>
                    </a:lnTo>
                    <a:lnTo>
                      <a:pt x="1846474" y="285577"/>
                    </a:lnTo>
                    <a:lnTo>
                      <a:pt x="1863694" y="282707"/>
                    </a:lnTo>
                    <a:close/>
                    <a:moveTo>
                      <a:pt x="605596" y="0"/>
                    </a:moveTo>
                    <a:lnTo>
                      <a:pt x="1015798" y="0"/>
                    </a:lnTo>
                    <a:lnTo>
                      <a:pt x="1426000" y="0"/>
                    </a:lnTo>
                    <a:lnTo>
                      <a:pt x="1457572" y="0"/>
                    </a:lnTo>
                    <a:lnTo>
                      <a:pt x="1486274" y="2870"/>
                    </a:lnTo>
                    <a:lnTo>
                      <a:pt x="1516410" y="5740"/>
                    </a:lnTo>
                    <a:lnTo>
                      <a:pt x="1545110" y="11480"/>
                    </a:lnTo>
                    <a:lnTo>
                      <a:pt x="1573812" y="18656"/>
                    </a:lnTo>
                    <a:lnTo>
                      <a:pt x="1601078" y="25831"/>
                    </a:lnTo>
                    <a:lnTo>
                      <a:pt x="1629780" y="35876"/>
                    </a:lnTo>
                    <a:lnTo>
                      <a:pt x="1655610" y="47357"/>
                    </a:lnTo>
                    <a:lnTo>
                      <a:pt x="1635520" y="55967"/>
                    </a:lnTo>
                    <a:lnTo>
                      <a:pt x="1615428" y="67448"/>
                    </a:lnTo>
                    <a:lnTo>
                      <a:pt x="1595338" y="78928"/>
                    </a:lnTo>
                    <a:lnTo>
                      <a:pt x="1576682" y="90409"/>
                    </a:lnTo>
                    <a:lnTo>
                      <a:pt x="1539370" y="117675"/>
                    </a:lnTo>
                    <a:lnTo>
                      <a:pt x="1504930" y="146376"/>
                    </a:lnTo>
                    <a:lnTo>
                      <a:pt x="1471922" y="177947"/>
                    </a:lnTo>
                    <a:lnTo>
                      <a:pt x="1441786" y="212389"/>
                    </a:lnTo>
                    <a:lnTo>
                      <a:pt x="1413086" y="248265"/>
                    </a:lnTo>
                    <a:lnTo>
                      <a:pt x="1388690" y="287012"/>
                    </a:lnTo>
                    <a:lnTo>
                      <a:pt x="1015798" y="287012"/>
                    </a:lnTo>
                    <a:lnTo>
                      <a:pt x="1015798" y="287013"/>
                    </a:lnTo>
                    <a:lnTo>
                      <a:pt x="635732" y="287013"/>
                    </a:lnTo>
                    <a:lnTo>
                      <a:pt x="605596" y="287013"/>
                    </a:lnTo>
                    <a:lnTo>
                      <a:pt x="586940" y="287013"/>
                    </a:lnTo>
                    <a:lnTo>
                      <a:pt x="569718" y="288448"/>
                    </a:lnTo>
                    <a:lnTo>
                      <a:pt x="552498" y="291318"/>
                    </a:lnTo>
                    <a:lnTo>
                      <a:pt x="535278" y="295623"/>
                    </a:lnTo>
                    <a:lnTo>
                      <a:pt x="519492" y="299928"/>
                    </a:lnTo>
                    <a:lnTo>
                      <a:pt x="503706" y="305668"/>
                    </a:lnTo>
                    <a:lnTo>
                      <a:pt x="487920" y="311409"/>
                    </a:lnTo>
                    <a:lnTo>
                      <a:pt x="472134" y="318584"/>
                    </a:lnTo>
                    <a:lnTo>
                      <a:pt x="457784" y="327194"/>
                    </a:lnTo>
                    <a:lnTo>
                      <a:pt x="443434" y="335805"/>
                    </a:lnTo>
                    <a:lnTo>
                      <a:pt x="429082" y="344415"/>
                    </a:lnTo>
                    <a:lnTo>
                      <a:pt x="414732" y="355895"/>
                    </a:lnTo>
                    <a:lnTo>
                      <a:pt x="401816" y="365941"/>
                    </a:lnTo>
                    <a:lnTo>
                      <a:pt x="390336" y="378856"/>
                    </a:lnTo>
                    <a:lnTo>
                      <a:pt x="377420" y="390337"/>
                    </a:lnTo>
                    <a:lnTo>
                      <a:pt x="367376" y="403252"/>
                    </a:lnTo>
                    <a:lnTo>
                      <a:pt x="348720" y="427649"/>
                    </a:lnTo>
                    <a:lnTo>
                      <a:pt x="332934" y="452045"/>
                    </a:lnTo>
                    <a:lnTo>
                      <a:pt x="320018" y="479311"/>
                    </a:lnTo>
                    <a:lnTo>
                      <a:pt x="308538" y="508012"/>
                    </a:lnTo>
                    <a:lnTo>
                      <a:pt x="299928" y="536713"/>
                    </a:lnTo>
                    <a:lnTo>
                      <a:pt x="292752" y="566849"/>
                    </a:lnTo>
                    <a:lnTo>
                      <a:pt x="288448" y="598421"/>
                    </a:lnTo>
                    <a:lnTo>
                      <a:pt x="287012" y="631427"/>
                    </a:lnTo>
                    <a:lnTo>
                      <a:pt x="288448" y="664434"/>
                    </a:lnTo>
                    <a:lnTo>
                      <a:pt x="292752" y="696005"/>
                    </a:lnTo>
                    <a:lnTo>
                      <a:pt x="299928" y="727576"/>
                    </a:lnTo>
                    <a:lnTo>
                      <a:pt x="309972" y="757713"/>
                    </a:lnTo>
                    <a:lnTo>
                      <a:pt x="321454" y="786414"/>
                    </a:lnTo>
                    <a:lnTo>
                      <a:pt x="335804" y="813680"/>
                    </a:lnTo>
                    <a:lnTo>
                      <a:pt x="353024" y="839511"/>
                    </a:lnTo>
                    <a:lnTo>
                      <a:pt x="371680" y="863907"/>
                    </a:lnTo>
                    <a:lnTo>
                      <a:pt x="360200" y="876823"/>
                    </a:lnTo>
                    <a:lnTo>
                      <a:pt x="348720" y="889738"/>
                    </a:lnTo>
                    <a:lnTo>
                      <a:pt x="335804" y="901219"/>
                    </a:lnTo>
                    <a:lnTo>
                      <a:pt x="322888" y="912699"/>
                    </a:lnTo>
                    <a:lnTo>
                      <a:pt x="309972" y="922745"/>
                    </a:lnTo>
                    <a:lnTo>
                      <a:pt x="295622" y="932790"/>
                    </a:lnTo>
                    <a:lnTo>
                      <a:pt x="281272" y="941400"/>
                    </a:lnTo>
                    <a:lnTo>
                      <a:pt x="265486" y="948576"/>
                    </a:lnTo>
                    <a:lnTo>
                      <a:pt x="251136" y="955751"/>
                    </a:lnTo>
                    <a:lnTo>
                      <a:pt x="235350" y="962926"/>
                    </a:lnTo>
                    <a:lnTo>
                      <a:pt x="218130" y="967232"/>
                    </a:lnTo>
                    <a:lnTo>
                      <a:pt x="202344" y="972972"/>
                    </a:lnTo>
                    <a:lnTo>
                      <a:pt x="185122" y="975842"/>
                    </a:lnTo>
                    <a:lnTo>
                      <a:pt x="167902" y="978712"/>
                    </a:lnTo>
                    <a:lnTo>
                      <a:pt x="150682" y="980147"/>
                    </a:lnTo>
                    <a:lnTo>
                      <a:pt x="133460" y="980147"/>
                    </a:lnTo>
                    <a:lnTo>
                      <a:pt x="101890" y="980147"/>
                    </a:lnTo>
                    <a:lnTo>
                      <a:pt x="78928" y="942836"/>
                    </a:lnTo>
                    <a:lnTo>
                      <a:pt x="58838" y="901219"/>
                    </a:lnTo>
                    <a:lnTo>
                      <a:pt x="41616" y="859602"/>
                    </a:lnTo>
                    <a:lnTo>
                      <a:pt x="27266" y="816550"/>
                    </a:lnTo>
                    <a:lnTo>
                      <a:pt x="15786" y="772063"/>
                    </a:lnTo>
                    <a:lnTo>
                      <a:pt x="7176" y="726141"/>
                    </a:lnTo>
                    <a:lnTo>
                      <a:pt x="1436" y="678784"/>
                    </a:lnTo>
                    <a:lnTo>
                      <a:pt x="1436" y="654388"/>
                    </a:lnTo>
                    <a:lnTo>
                      <a:pt x="0" y="631427"/>
                    </a:lnTo>
                    <a:lnTo>
                      <a:pt x="1436" y="584070"/>
                    </a:lnTo>
                    <a:lnTo>
                      <a:pt x="7176" y="539583"/>
                    </a:lnTo>
                    <a:lnTo>
                      <a:pt x="14350" y="495096"/>
                    </a:lnTo>
                    <a:lnTo>
                      <a:pt x="25832" y="452045"/>
                    </a:lnTo>
                    <a:lnTo>
                      <a:pt x="38746" y="410428"/>
                    </a:lnTo>
                    <a:lnTo>
                      <a:pt x="54532" y="368811"/>
                    </a:lnTo>
                    <a:lnTo>
                      <a:pt x="73188" y="330064"/>
                    </a:lnTo>
                    <a:lnTo>
                      <a:pt x="94714" y="292753"/>
                    </a:lnTo>
                    <a:lnTo>
                      <a:pt x="120546" y="254006"/>
                    </a:lnTo>
                    <a:lnTo>
                      <a:pt x="147812" y="218130"/>
                    </a:lnTo>
                    <a:lnTo>
                      <a:pt x="177948" y="183688"/>
                    </a:lnTo>
                    <a:lnTo>
                      <a:pt x="210954" y="152117"/>
                    </a:lnTo>
                    <a:lnTo>
                      <a:pt x="246830" y="123416"/>
                    </a:lnTo>
                    <a:lnTo>
                      <a:pt x="282706" y="97584"/>
                    </a:lnTo>
                    <a:lnTo>
                      <a:pt x="302798" y="84669"/>
                    </a:lnTo>
                    <a:lnTo>
                      <a:pt x="321454" y="73188"/>
                    </a:lnTo>
                    <a:lnTo>
                      <a:pt x="341544" y="63143"/>
                    </a:lnTo>
                    <a:lnTo>
                      <a:pt x="363070" y="53098"/>
                    </a:lnTo>
                    <a:lnTo>
                      <a:pt x="390336" y="41617"/>
                    </a:lnTo>
                    <a:lnTo>
                      <a:pt x="419038" y="30137"/>
                    </a:lnTo>
                    <a:lnTo>
                      <a:pt x="449174" y="21526"/>
                    </a:lnTo>
                    <a:lnTo>
                      <a:pt x="479310" y="14351"/>
                    </a:lnTo>
                    <a:lnTo>
                      <a:pt x="509446" y="7176"/>
                    </a:lnTo>
                    <a:lnTo>
                      <a:pt x="541018" y="2870"/>
                    </a:lnTo>
                    <a:lnTo>
                      <a:pt x="572588" y="1435"/>
                    </a:lnTo>
                    <a:close/>
                  </a:path>
                </a:pathLst>
              </a:custGeom>
              <a:solidFill>
                <a:srgbClr val="333333">
                  <a:lumMod val="40000"/>
                  <a:lumOff val="60000"/>
                </a:srgbClr>
              </a:solidFill>
              <a:ln w="25400" cap="flat" cmpd="sng" algn="ctr">
                <a:noFill/>
                <a:prstDash val="solid"/>
              </a:ln>
              <a:effectLst/>
              <a:extLst>
                <a:ext uri="{91240B29-F687-4f45-9708-019B960494DF}">
                  <a14:hiddenLine xmlns:a14="http://schemas.microsoft.com/office/drawing/2010/main" xmlns="" w="9525">
                    <a:solidFill>
                      <a:srgbClr val="000000"/>
                    </a:solidFill>
                    <a:round/>
                    <a:headEnd/>
                    <a:tailEn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328">
                  <a:spcAft>
                    <a:spcPts val="249"/>
                  </a:spcAft>
                  <a:defRPr/>
                </a:pPr>
                <a:endParaRPr lang="en-US" sz="2000" kern="0">
                  <a:solidFill>
                    <a:srgbClr val="FFFFFF"/>
                  </a:solidFill>
                  <a:latin typeface="Arial"/>
                </a:endParaRPr>
              </a:p>
            </p:txBody>
          </p:sp>
        </p:grpSp>
        <p:grpSp>
          <p:nvGrpSpPr>
            <p:cNvPr id="29" name="Group 28"/>
            <p:cNvGrpSpPr/>
            <p:nvPr/>
          </p:nvGrpSpPr>
          <p:grpSpPr>
            <a:xfrm>
              <a:off x="1963994" y="4747471"/>
              <a:ext cx="5954647" cy="250678"/>
              <a:chOff x="1443413" y="5625631"/>
              <a:chExt cx="6533724" cy="275057"/>
            </a:xfrm>
          </p:grpSpPr>
          <p:grpSp>
            <p:nvGrpSpPr>
              <p:cNvPr id="69" name="Group 68"/>
              <p:cNvGrpSpPr/>
              <p:nvPr/>
            </p:nvGrpSpPr>
            <p:grpSpPr>
              <a:xfrm>
                <a:off x="1443413" y="5625631"/>
                <a:ext cx="6533724" cy="273450"/>
                <a:chOff x="1398097" y="5630196"/>
                <a:chExt cx="6533724" cy="273450"/>
              </a:xfrm>
            </p:grpSpPr>
            <p:sp>
              <p:nvSpPr>
                <p:cNvPr id="73" name="Freeform 11"/>
                <p:cNvSpPr>
                  <a:spLocks/>
                </p:cNvSpPr>
                <p:nvPr/>
              </p:nvSpPr>
              <p:spPr bwMode="auto">
                <a:xfrm flipV="1">
                  <a:off x="7419056" y="5635816"/>
                  <a:ext cx="309186" cy="267830"/>
                </a:xfrm>
                <a:custGeom>
                  <a:avLst/>
                  <a:gdLst/>
                  <a:ahLst/>
                  <a:cxnLst/>
                  <a:rect l="l" t="t" r="r" b="b"/>
                  <a:pathLst>
                    <a:path w="2031596" h="1261419">
                      <a:moveTo>
                        <a:pt x="1880914" y="281272"/>
                      </a:moveTo>
                      <a:lnTo>
                        <a:pt x="1898136" y="281272"/>
                      </a:lnTo>
                      <a:lnTo>
                        <a:pt x="1929706" y="281272"/>
                      </a:lnTo>
                      <a:lnTo>
                        <a:pt x="1952668" y="318583"/>
                      </a:lnTo>
                      <a:lnTo>
                        <a:pt x="1972758" y="360200"/>
                      </a:lnTo>
                      <a:lnTo>
                        <a:pt x="1989980" y="401817"/>
                      </a:lnTo>
                      <a:lnTo>
                        <a:pt x="2004330" y="444869"/>
                      </a:lnTo>
                      <a:lnTo>
                        <a:pt x="2015810" y="489356"/>
                      </a:lnTo>
                      <a:lnTo>
                        <a:pt x="2024420" y="535278"/>
                      </a:lnTo>
                      <a:lnTo>
                        <a:pt x="2030160" y="582635"/>
                      </a:lnTo>
                      <a:lnTo>
                        <a:pt x="2030160" y="607031"/>
                      </a:lnTo>
                      <a:lnTo>
                        <a:pt x="2031596" y="629992"/>
                      </a:lnTo>
                      <a:lnTo>
                        <a:pt x="2030160" y="677349"/>
                      </a:lnTo>
                      <a:lnTo>
                        <a:pt x="2024420" y="721836"/>
                      </a:lnTo>
                      <a:lnTo>
                        <a:pt x="2017246" y="766323"/>
                      </a:lnTo>
                      <a:lnTo>
                        <a:pt x="2005764" y="809374"/>
                      </a:lnTo>
                      <a:lnTo>
                        <a:pt x="1992850" y="850991"/>
                      </a:lnTo>
                      <a:lnTo>
                        <a:pt x="1977064" y="892608"/>
                      </a:lnTo>
                      <a:lnTo>
                        <a:pt x="1958408" y="931355"/>
                      </a:lnTo>
                      <a:lnTo>
                        <a:pt x="1936882" y="968666"/>
                      </a:lnTo>
                      <a:lnTo>
                        <a:pt x="1911050" y="1007413"/>
                      </a:lnTo>
                      <a:lnTo>
                        <a:pt x="1883784" y="1043289"/>
                      </a:lnTo>
                      <a:lnTo>
                        <a:pt x="1853648" y="1077731"/>
                      </a:lnTo>
                      <a:lnTo>
                        <a:pt x="1820642" y="1109302"/>
                      </a:lnTo>
                      <a:lnTo>
                        <a:pt x="1784766" y="1138003"/>
                      </a:lnTo>
                      <a:lnTo>
                        <a:pt x="1748890" y="1163835"/>
                      </a:lnTo>
                      <a:lnTo>
                        <a:pt x="1728798" y="1176750"/>
                      </a:lnTo>
                      <a:lnTo>
                        <a:pt x="1710142" y="1188231"/>
                      </a:lnTo>
                      <a:lnTo>
                        <a:pt x="1690052" y="1198276"/>
                      </a:lnTo>
                      <a:lnTo>
                        <a:pt x="1668526" y="1208321"/>
                      </a:lnTo>
                      <a:lnTo>
                        <a:pt x="1641260" y="1219802"/>
                      </a:lnTo>
                      <a:lnTo>
                        <a:pt x="1612558" y="1231282"/>
                      </a:lnTo>
                      <a:lnTo>
                        <a:pt x="1582422" y="1239893"/>
                      </a:lnTo>
                      <a:lnTo>
                        <a:pt x="1552286" y="1247068"/>
                      </a:lnTo>
                      <a:lnTo>
                        <a:pt x="1522150" y="1254243"/>
                      </a:lnTo>
                      <a:lnTo>
                        <a:pt x="1490578" y="1258549"/>
                      </a:lnTo>
                      <a:lnTo>
                        <a:pt x="1459008" y="1259984"/>
                      </a:lnTo>
                      <a:lnTo>
                        <a:pt x="1426000" y="1261419"/>
                      </a:lnTo>
                      <a:lnTo>
                        <a:pt x="1015798" y="1261419"/>
                      </a:lnTo>
                      <a:lnTo>
                        <a:pt x="605596" y="1261419"/>
                      </a:lnTo>
                      <a:lnTo>
                        <a:pt x="574024" y="1261419"/>
                      </a:lnTo>
                      <a:lnTo>
                        <a:pt x="545322" y="1258549"/>
                      </a:lnTo>
                      <a:lnTo>
                        <a:pt x="515186" y="1255679"/>
                      </a:lnTo>
                      <a:lnTo>
                        <a:pt x="486486" y="1249939"/>
                      </a:lnTo>
                      <a:lnTo>
                        <a:pt x="457784" y="1242763"/>
                      </a:lnTo>
                      <a:lnTo>
                        <a:pt x="430518" y="1235588"/>
                      </a:lnTo>
                      <a:lnTo>
                        <a:pt x="401816" y="1225543"/>
                      </a:lnTo>
                      <a:lnTo>
                        <a:pt x="375986" y="1214062"/>
                      </a:lnTo>
                      <a:lnTo>
                        <a:pt x="396076" y="1205452"/>
                      </a:lnTo>
                      <a:lnTo>
                        <a:pt x="416168" y="1193971"/>
                      </a:lnTo>
                      <a:lnTo>
                        <a:pt x="436258" y="1182491"/>
                      </a:lnTo>
                      <a:lnTo>
                        <a:pt x="454914" y="1171010"/>
                      </a:lnTo>
                      <a:lnTo>
                        <a:pt x="492226" y="1143744"/>
                      </a:lnTo>
                      <a:lnTo>
                        <a:pt x="526666" y="1115043"/>
                      </a:lnTo>
                      <a:lnTo>
                        <a:pt x="559674" y="1083472"/>
                      </a:lnTo>
                      <a:lnTo>
                        <a:pt x="589810" y="1049030"/>
                      </a:lnTo>
                      <a:lnTo>
                        <a:pt x="618510" y="1013154"/>
                      </a:lnTo>
                      <a:lnTo>
                        <a:pt x="642906" y="974407"/>
                      </a:lnTo>
                      <a:lnTo>
                        <a:pt x="1015798" y="974407"/>
                      </a:lnTo>
                      <a:lnTo>
                        <a:pt x="1015798" y="974406"/>
                      </a:lnTo>
                      <a:lnTo>
                        <a:pt x="1395864" y="974406"/>
                      </a:lnTo>
                      <a:lnTo>
                        <a:pt x="1426000" y="974406"/>
                      </a:lnTo>
                      <a:lnTo>
                        <a:pt x="1444656" y="974406"/>
                      </a:lnTo>
                      <a:lnTo>
                        <a:pt x="1461878" y="972971"/>
                      </a:lnTo>
                      <a:lnTo>
                        <a:pt x="1479098" y="970101"/>
                      </a:lnTo>
                      <a:lnTo>
                        <a:pt x="1496318" y="965796"/>
                      </a:lnTo>
                      <a:lnTo>
                        <a:pt x="1512104" y="961491"/>
                      </a:lnTo>
                      <a:lnTo>
                        <a:pt x="1527890" y="955751"/>
                      </a:lnTo>
                      <a:lnTo>
                        <a:pt x="1543676" y="950010"/>
                      </a:lnTo>
                      <a:lnTo>
                        <a:pt x="1559462" y="942835"/>
                      </a:lnTo>
                      <a:lnTo>
                        <a:pt x="1573812" y="934225"/>
                      </a:lnTo>
                      <a:lnTo>
                        <a:pt x="1588162" y="925614"/>
                      </a:lnTo>
                      <a:lnTo>
                        <a:pt x="1602514" y="917004"/>
                      </a:lnTo>
                      <a:lnTo>
                        <a:pt x="1616864" y="905524"/>
                      </a:lnTo>
                      <a:lnTo>
                        <a:pt x="1629780" y="895478"/>
                      </a:lnTo>
                      <a:lnTo>
                        <a:pt x="1641260" y="882563"/>
                      </a:lnTo>
                      <a:lnTo>
                        <a:pt x="1654176" y="871082"/>
                      </a:lnTo>
                      <a:lnTo>
                        <a:pt x="1664220" y="858167"/>
                      </a:lnTo>
                      <a:lnTo>
                        <a:pt x="1682876" y="833770"/>
                      </a:lnTo>
                      <a:lnTo>
                        <a:pt x="1698662" y="809374"/>
                      </a:lnTo>
                      <a:lnTo>
                        <a:pt x="1711578" y="782108"/>
                      </a:lnTo>
                      <a:lnTo>
                        <a:pt x="1723058" y="753407"/>
                      </a:lnTo>
                      <a:lnTo>
                        <a:pt x="1731668" y="724706"/>
                      </a:lnTo>
                      <a:lnTo>
                        <a:pt x="1738844" y="694570"/>
                      </a:lnTo>
                      <a:lnTo>
                        <a:pt x="1743148" y="662998"/>
                      </a:lnTo>
                      <a:lnTo>
                        <a:pt x="1744584" y="629992"/>
                      </a:lnTo>
                      <a:lnTo>
                        <a:pt x="1743148" y="596985"/>
                      </a:lnTo>
                      <a:lnTo>
                        <a:pt x="1738844" y="565414"/>
                      </a:lnTo>
                      <a:lnTo>
                        <a:pt x="1731668" y="533843"/>
                      </a:lnTo>
                      <a:lnTo>
                        <a:pt x="1721624" y="503706"/>
                      </a:lnTo>
                      <a:lnTo>
                        <a:pt x="1710142" y="475005"/>
                      </a:lnTo>
                      <a:lnTo>
                        <a:pt x="1695792" y="447739"/>
                      </a:lnTo>
                      <a:lnTo>
                        <a:pt x="1678572" y="421908"/>
                      </a:lnTo>
                      <a:lnTo>
                        <a:pt x="1659916" y="397512"/>
                      </a:lnTo>
                      <a:lnTo>
                        <a:pt x="1671396" y="384596"/>
                      </a:lnTo>
                      <a:lnTo>
                        <a:pt x="1682876" y="371681"/>
                      </a:lnTo>
                      <a:lnTo>
                        <a:pt x="1695792" y="360200"/>
                      </a:lnTo>
                      <a:lnTo>
                        <a:pt x="1708708" y="348720"/>
                      </a:lnTo>
                      <a:lnTo>
                        <a:pt x="1721624" y="338674"/>
                      </a:lnTo>
                      <a:lnTo>
                        <a:pt x="1735974" y="328629"/>
                      </a:lnTo>
                      <a:lnTo>
                        <a:pt x="1750324" y="320019"/>
                      </a:lnTo>
                      <a:lnTo>
                        <a:pt x="1766110" y="312843"/>
                      </a:lnTo>
                      <a:lnTo>
                        <a:pt x="1780460" y="305668"/>
                      </a:lnTo>
                      <a:lnTo>
                        <a:pt x="1796246" y="298493"/>
                      </a:lnTo>
                      <a:lnTo>
                        <a:pt x="1813466" y="294187"/>
                      </a:lnTo>
                      <a:lnTo>
                        <a:pt x="1829252" y="288447"/>
                      </a:lnTo>
                      <a:lnTo>
                        <a:pt x="1846474" y="285577"/>
                      </a:lnTo>
                      <a:lnTo>
                        <a:pt x="1863694" y="282707"/>
                      </a:lnTo>
                      <a:close/>
                      <a:moveTo>
                        <a:pt x="605596" y="0"/>
                      </a:moveTo>
                      <a:lnTo>
                        <a:pt x="1015798" y="0"/>
                      </a:lnTo>
                      <a:lnTo>
                        <a:pt x="1426000" y="0"/>
                      </a:lnTo>
                      <a:lnTo>
                        <a:pt x="1457572" y="0"/>
                      </a:lnTo>
                      <a:lnTo>
                        <a:pt x="1486274" y="2870"/>
                      </a:lnTo>
                      <a:lnTo>
                        <a:pt x="1516410" y="5740"/>
                      </a:lnTo>
                      <a:lnTo>
                        <a:pt x="1545110" y="11480"/>
                      </a:lnTo>
                      <a:lnTo>
                        <a:pt x="1573812" y="18656"/>
                      </a:lnTo>
                      <a:lnTo>
                        <a:pt x="1601078" y="25831"/>
                      </a:lnTo>
                      <a:lnTo>
                        <a:pt x="1629780" y="35876"/>
                      </a:lnTo>
                      <a:lnTo>
                        <a:pt x="1655610" y="47357"/>
                      </a:lnTo>
                      <a:lnTo>
                        <a:pt x="1635520" y="55967"/>
                      </a:lnTo>
                      <a:lnTo>
                        <a:pt x="1615428" y="67448"/>
                      </a:lnTo>
                      <a:lnTo>
                        <a:pt x="1595338" y="78928"/>
                      </a:lnTo>
                      <a:lnTo>
                        <a:pt x="1576682" y="90409"/>
                      </a:lnTo>
                      <a:lnTo>
                        <a:pt x="1539370" y="117675"/>
                      </a:lnTo>
                      <a:lnTo>
                        <a:pt x="1504930" y="146376"/>
                      </a:lnTo>
                      <a:lnTo>
                        <a:pt x="1471922" y="177947"/>
                      </a:lnTo>
                      <a:lnTo>
                        <a:pt x="1441786" y="212389"/>
                      </a:lnTo>
                      <a:lnTo>
                        <a:pt x="1413086" y="248265"/>
                      </a:lnTo>
                      <a:lnTo>
                        <a:pt x="1388690" y="287012"/>
                      </a:lnTo>
                      <a:lnTo>
                        <a:pt x="1015798" y="287012"/>
                      </a:lnTo>
                      <a:lnTo>
                        <a:pt x="1015798" y="287013"/>
                      </a:lnTo>
                      <a:lnTo>
                        <a:pt x="635732" y="287013"/>
                      </a:lnTo>
                      <a:lnTo>
                        <a:pt x="605596" y="287013"/>
                      </a:lnTo>
                      <a:lnTo>
                        <a:pt x="586940" y="287013"/>
                      </a:lnTo>
                      <a:lnTo>
                        <a:pt x="569718" y="288448"/>
                      </a:lnTo>
                      <a:lnTo>
                        <a:pt x="552498" y="291318"/>
                      </a:lnTo>
                      <a:lnTo>
                        <a:pt x="535278" y="295623"/>
                      </a:lnTo>
                      <a:lnTo>
                        <a:pt x="519492" y="299928"/>
                      </a:lnTo>
                      <a:lnTo>
                        <a:pt x="503706" y="305668"/>
                      </a:lnTo>
                      <a:lnTo>
                        <a:pt x="487920" y="311409"/>
                      </a:lnTo>
                      <a:lnTo>
                        <a:pt x="472134" y="318584"/>
                      </a:lnTo>
                      <a:lnTo>
                        <a:pt x="457784" y="327194"/>
                      </a:lnTo>
                      <a:lnTo>
                        <a:pt x="443434" y="335805"/>
                      </a:lnTo>
                      <a:lnTo>
                        <a:pt x="429082" y="344415"/>
                      </a:lnTo>
                      <a:lnTo>
                        <a:pt x="414732" y="355895"/>
                      </a:lnTo>
                      <a:lnTo>
                        <a:pt x="401816" y="365941"/>
                      </a:lnTo>
                      <a:lnTo>
                        <a:pt x="390336" y="378856"/>
                      </a:lnTo>
                      <a:lnTo>
                        <a:pt x="377420" y="390337"/>
                      </a:lnTo>
                      <a:lnTo>
                        <a:pt x="367376" y="403252"/>
                      </a:lnTo>
                      <a:lnTo>
                        <a:pt x="348720" y="427649"/>
                      </a:lnTo>
                      <a:lnTo>
                        <a:pt x="332934" y="452045"/>
                      </a:lnTo>
                      <a:lnTo>
                        <a:pt x="320018" y="479311"/>
                      </a:lnTo>
                      <a:lnTo>
                        <a:pt x="308538" y="508012"/>
                      </a:lnTo>
                      <a:lnTo>
                        <a:pt x="299928" y="536713"/>
                      </a:lnTo>
                      <a:lnTo>
                        <a:pt x="292752" y="566849"/>
                      </a:lnTo>
                      <a:lnTo>
                        <a:pt x="288448" y="598421"/>
                      </a:lnTo>
                      <a:lnTo>
                        <a:pt x="287012" y="631427"/>
                      </a:lnTo>
                      <a:lnTo>
                        <a:pt x="288448" y="664434"/>
                      </a:lnTo>
                      <a:lnTo>
                        <a:pt x="292752" y="696005"/>
                      </a:lnTo>
                      <a:lnTo>
                        <a:pt x="299928" y="727576"/>
                      </a:lnTo>
                      <a:lnTo>
                        <a:pt x="309972" y="757713"/>
                      </a:lnTo>
                      <a:lnTo>
                        <a:pt x="321454" y="786414"/>
                      </a:lnTo>
                      <a:lnTo>
                        <a:pt x="335804" y="813680"/>
                      </a:lnTo>
                      <a:lnTo>
                        <a:pt x="353024" y="839511"/>
                      </a:lnTo>
                      <a:lnTo>
                        <a:pt x="371680" y="863907"/>
                      </a:lnTo>
                      <a:lnTo>
                        <a:pt x="360200" y="876823"/>
                      </a:lnTo>
                      <a:lnTo>
                        <a:pt x="348720" y="889738"/>
                      </a:lnTo>
                      <a:lnTo>
                        <a:pt x="335804" y="901219"/>
                      </a:lnTo>
                      <a:lnTo>
                        <a:pt x="322888" y="912699"/>
                      </a:lnTo>
                      <a:lnTo>
                        <a:pt x="309972" y="922745"/>
                      </a:lnTo>
                      <a:lnTo>
                        <a:pt x="295622" y="932790"/>
                      </a:lnTo>
                      <a:lnTo>
                        <a:pt x="281272" y="941400"/>
                      </a:lnTo>
                      <a:lnTo>
                        <a:pt x="265486" y="948576"/>
                      </a:lnTo>
                      <a:lnTo>
                        <a:pt x="251136" y="955751"/>
                      </a:lnTo>
                      <a:lnTo>
                        <a:pt x="235350" y="962926"/>
                      </a:lnTo>
                      <a:lnTo>
                        <a:pt x="218130" y="967232"/>
                      </a:lnTo>
                      <a:lnTo>
                        <a:pt x="202344" y="972972"/>
                      </a:lnTo>
                      <a:lnTo>
                        <a:pt x="185122" y="975842"/>
                      </a:lnTo>
                      <a:lnTo>
                        <a:pt x="167902" y="978712"/>
                      </a:lnTo>
                      <a:lnTo>
                        <a:pt x="150682" y="980147"/>
                      </a:lnTo>
                      <a:lnTo>
                        <a:pt x="133460" y="980147"/>
                      </a:lnTo>
                      <a:lnTo>
                        <a:pt x="101890" y="980147"/>
                      </a:lnTo>
                      <a:lnTo>
                        <a:pt x="78928" y="942836"/>
                      </a:lnTo>
                      <a:lnTo>
                        <a:pt x="58838" y="901219"/>
                      </a:lnTo>
                      <a:lnTo>
                        <a:pt x="41616" y="859602"/>
                      </a:lnTo>
                      <a:lnTo>
                        <a:pt x="27266" y="816550"/>
                      </a:lnTo>
                      <a:lnTo>
                        <a:pt x="15786" y="772063"/>
                      </a:lnTo>
                      <a:lnTo>
                        <a:pt x="7176" y="726141"/>
                      </a:lnTo>
                      <a:lnTo>
                        <a:pt x="1436" y="678784"/>
                      </a:lnTo>
                      <a:lnTo>
                        <a:pt x="1436" y="654388"/>
                      </a:lnTo>
                      <a:lnTo>
                        <a:pt x="0" y="631427"/>
                      </a:lnTo>
                      <a:lnTo>
                        <a:pt x="1436" y="584070"/>
                      </a:lnTo>
                      <a:lnTo>
                        <a:pt x="7176" y="539583"/>
                      </a:lnTo>
                      <a:lnTo>
                        <a:pt x="14350" y="495096"/>
                      </a:lnTo>
                      <a:lnTo>
                        <a:pt x="25832" y="452045"/>
                      </a:lnTo>
                      <a:lnTo>
                        <a:pt x="38746" y="410428"/>
                      </a:lnTo>
                      <a:lnTo>
                        <a:pt x="54532" y="368811"/>
                      </a:lnTo>
                      <a:lnTo>
                        <a:pt x="73188" y="330064"/>
                      </a:lnTo>
                      <a:lnTo>
                        <a:pt x="94714" y="292753"/>
                      </a:lnTo>
                      <a:lnTo>
                        <a:pt x="120546" y="254006"/>
                      </a:lnTo>
                      <a:lnTo>
                        <a:pt x="147812" y="218130"/>
                      </a:lnTo>
                      <a:lnTo>
                        <a:pt x="177948" y="183688"/>
                      </a:lnTo>
                      <a:lnTo>
                        <a:pt x="210954" y="152117"/>
                      </a:lnTo>
                      <a:lnTo>
                        <a:pt x="246830" y="123416"/>
                      </a:lnTo>
                      <a:lnTo>
                        <a:pt x="282706" y="97584"/>
                      </a:lnTo>
                      <a:lnTo>
                        <a:pt x="302798" y="84669"/>
                      </a:lnTo>
                      <a:lnTo>
                        <a:pt x="321454" y="73188"/>
                      </a:lnTo>
                      <a:lnTo>
                        <a:pt x="341544" y="63143"/>
                      </a:lnTo>
                      <a:lnTo>
                        <a:pt x="363070" y="53098"/>
                      </a:lnTo>
                      <a:lnTo>
                        <a:pt x="390336" y="41617"/>
                      </a:lnTo>
                      <a:lnTo>
                        <a:pt x="419038" y="30137"/>
                      </a:lnTo>
                      <a:lnTo>
                        <a:pt x="449174" y="21526"/>
                      </a:lnTo>
                      <a:lnTo>
                        <a:pt x="479310" y="14351"/>
                      </a:lnTo>
                      <a:lnTo>
                        <a:pt x="509446" y="7176"/>
                      </a:lnTo>
                      <a:lnTo>
                        <a:pt x="541018" y="2870"/>
                      </a:lnTo>
                      <a:lnTo>
                        <a:pt x="572588" y="1435"/>
                      </a:lnTo>
                      <a:close/>
                    </a:path>
                  </a:pathLst>
                </a:custGeom>
                <a:solidFill>
                  <a:srgbClr val="333333">
                    <a:lumMod val="40000"/>
                    <a:lumOff val="60000"/>
                  </a:srgbClr>
                </a:solidFill>
                <a:ln w="25400" cap="flat" cmpd="sng" algn="ctr">
                  <a:noFill/>
                  <a:prstDash val="solid"/>
                </a:ln>
                <a:effectLst/>
                <a:extLst>
                  <a:ext uri="{91240B29-F687-4f45-9708-019B960494DF}">
                    <a14:hiddenLine xmlns:a14="http://schemas.microsoft.com/office/drawing/2010/main" xmlns="" w="9525">
                      <a:solidFill>
                        <a:srgbClr val="000000"/>
                      </a:solidFill>
                      <a:round/>
                      <a:headEnd/>
                      <a:tailEn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328">
                    <a:spcAft>
                      <a:spcPts val="249"/>
                    </a:spcAft>
                    <a:defRPr/>
                  </a:pPr>
                  <a:endParaRPr lang="en-US" sz="2000" kern="0">
                    <a:solidFill>
                      <a:srgbClr val="FFFFFF"/>
                    </a:solidFill>
                    <a:latin typeface="Arial"/>
                  </a:endParaRPr>
                </a:p>
              </p:txBody>
            </p:sp>
            <p:sp>
              <p:nvSpPr>
                <p:cNvPr id="74" name="Freeform 11"/>
                <p:cNvSpPr>
                  <a:spLocks/>
                </p:cNvSpPr>
                <p:nvPr/>
              </p:nvSpPr>
              <p:spPr bwMode="auto">
                <a:xfrm rot="10800000" flipV="1">
                  <a:off x="1792596" y="5635814"/>
                  <a:ext cx="309186" cy="267830"/>
                </a:xfrm>
                <a:custGeom>
                  <a:avLst/>
                  <a:gdLst/>
                  <a:ahLst/>
                  <a:cxnLst/>
                  <a:rect l="l" t="t" r="r" b="b"/>
                  <a:pathLst>
                    <a:path w="2031596" h="1261419">
                      <a:moveTo>
                        <a:pt x="1880914" y="281272"/>
                      </a:moveTo>
                      <a:lnTo>
                        <a:pt x="1898136" y="281272"/>
                      </a:lnTo>
                      <a:lnTo>
                        <a:pt x="1929706" y="281272"/>
                      </a:lnTo>
                      <a:lnTo>
                        <a:pt x="1952668" y="318583"/>
                      </a:lnTo>
                      <a:lnTo>
                        <a:pt x="1972758" y="360200"/>
                      </a:lnTo>
                      <a:lnTo>
                        <a:pt x="1989980" y="401817"/>
                      </a:lnTo>
                      <a:lnTo>
                        <a:pt x="2004330" y="444869"/>
                      </a:lnTo>
                      <a:lnTo>
                        <a:pt x="2015810" y="489356"/>
                      </a:lnTo>
                      <a:lnTo>
                        <a:pt x="2024420" y="535278"/>
                      </a:lnTo>
                      <a:lnTo>
                        <a:pt x="2030160" y="582635"/>
                      </a:lnTo>
                      <a:lnTo>
                        <a:pt x="2030160" y="607031"/>
                      </a:lnTo>
                      <a:lnTo>
                        <a:pt x="2031596" y="629992"/>
                      </a:lnTo>
                      <a:lnTo>
                        <a:pt x="2030160" y="677349"/>
                      </a:lnTo>
                      <a:lnTo>
                        <a:pt x="2024420" y="721836"/>
                      </a:lnTo>
                      <a:lnTo>
                        <a:pt x="2017246" y="766323"/>
                      </a:lnTo>
                      <a:lnTo>
                        <a:pt x="2005764" y="809374"/>
                      </a:lnTo>
                      <a:lnTo>
                        <a:pt x="1992850" y="850991"/>
                      </a:lnTo>
                      <a:lnTo>
                        <a:pt x="1977064" y="892608"/>
                      </a:lnTo>
                      <a:lnTo>
                        <a:pt x="1958408" y="931355"/>
                      </a:lnTo>
                      <a:lnTo>
                        <a:pt x="1936882" y="968666"/>
                      </a:lnTo>
                      <a:lnTo>
                        <a:pt x="1911050" y="1007413"/>
                      </a:lnTo>
                      <a:lnTo>
                        <a:pt x="1883784" y="1043289"/>
                      </a:lnTo>
                      <a:lnTo>
                        <a:pt x="1853648" y="1077731"/>
                      </a:lnTo>
                      <a:lnTo>
                        <a:pt x="1820642" y="1109302"/>
                      </a:lnTo>
                      <a:lnTo>
                        <a:pt x="1784766" y="1138003"/>
                      </a:lnTo>
                      <a:lnTo>
                        <a:pt x="1748890" y="1163835"/>
                      </a:lnTo>
                      <a:lnTo>
                        <a:pt x="1728798" y="1176750"/>
                      </a:lnTo>
                      <a:lnTo>
                        <a:pt x="1710142" y="1188231"/>
                      </a:lnTo>
                      <a:lnTo>
                        <a:pt x="1690052" y="1198276"/>
                      </a:lnTo>
                      <a:lnTo>
                        <a:pt x="1668526" y="1208321"/>
                      </a:lnTo>
                      <a:lnTo>
                        <a:pt x="1641260" y="1219802"/>
                      </a:lnTo>
                      <a:lnTo>
                        <a:pt x="1612558" y="1231282"/>
                      </a:lnTo>
                      <a:lnTo>
                        <a:pt x="1582422" y="1239893"/>
                      </a:lnTo>
                      <a:lnTo>
                        <a:pt x="1552286" y="1247068"/>
                      </a:lnTo>
                      <a:lnTo>
                        <a:pt x="1522150" y="1254243"/>
                      </a:lnTo>
                      <a:lnTo>
                        <a:pt x="1490578" y="1258549"/>
                      </a:lnTo>
                      <a:lnTo>
                        <a:pt x="1459008" y="1259984"/>
                      </a:lnTo>
                      <a:lnTo>
                        <a:pt x="1426000" y="1261419"/>
                      </a:lnTo>
                      <a:lnTo>
                        <a:pt x="1015798" y="1261419"/>
                      </a:lnTo>
                      <a:lnTo>
                        <a:pt x="605596" y="1261419"/>
                      </a:lnTo>
                      <a:lnTo>
                        <a:pt x="574024" y="1261419"/>
                      </a:lnTo>
                      <a:lnTo>
                        <a:pt x="545322" y="1258549"/>
                      </a:lnTo>
                      <a:lnTo>
                        <a:pt x="515186" y="1255679"/>
                      </a:lnTo>
                      <a:lnTo>
                        <a:pt x="486486" y="1249939"/>
                      </a:lnTo>
                      <a:lnTo>
                        <a:pt x="457784" y="1242763"/>
                      </a:lnTo>
                      <a:lnTo>
                        <a:pt x="430518" y="1235588"/>
                      </a:lnTo>
                      <a:lnTo>
                        <a:pt x="401816" y="1225543"/>
                      </a:lnTo>
                      <a:lnTo>
                        <a:pt x="375986" y="1214062"/>
                      </a:lnTo>
                      <a:lnTo>
                        <a:pt x="396076" y="1205452"/>
                      </a:lnTo>
                      <a:lnTo>
                        <a:pt x="416168" y="1193971"/>
                      </a:lnTo>
                      <a:lnTo>
                        <a:pt x="436258" y="1182491"/>
                      </a:lnTo>
                      <a:lnTo>
                        <a:pt x="454914" y="1171010"/>
                      </a:lnTo>
                      <a:lnTo>
                        <a:pt x="492226" y="1143744"/>
                      </a:lnTo>
                      <a:lnTo>
                        <a:pt x="526666" y="1115043"/>
                      </a:lnTo>
                      <a:lnTo>
                        <a:pt x="559674" y="1083472"/>
                      </a:lnTo>
                      <a:lnTo>
                        <a:pt x="589810" y="1049030"/>
                      </a:lnTo>
                      <a:lnTo>
                        <a:pt x="618510" y="1013154"/>
                      </a:lnTo>
                      <a:lnTo>
                        <a:pt x="642906" y="974407"/>
                      </a:lnTo>
                      <a:lnTo>
                        <a:pt x="1015798" y="974407"/>
                      </a:lnTo>
                      <a:lnTo>
                        <a:pt x="1015798" y="974406"/>
                      </a:lnTo>
                      <a:lnTo>
                        <a:pt x="1395864" y="974406"/>
                      </a:lnTo>
                      <a:lnTo>
                        <a:pt x="1426000" y="974406"/>
                      </a:lnTo>
                      <a:lnTo>
                        <a:pt x="1444656" y="974406"/>
                      </a:lnTo>
                      <a:lnTo>
                        <a:pt x="1461878" y="972971"/>
                      </a:lnTo>
                      <a:lnTo>
                        <a:pt x="1479098" y="970101"/>
                      </a:lnTo>
                      <a:lnTo>
                        <a:pt x="1496318" y="965796"/>
                      </a:lnTo>
                      <a:lnTo>
                        <a:pt x="1512104" y="961491"/>
                      </a:lnTo>
                      <a:lnTo>
                        <a:pt x="1527890" y="955751"/>
                      </a:lnTo>
                      <a:lnTo>
                        <a:pt x="1543676" y="950010"/>
                      </a:lnTo>
                      <a:lnTo>
                        <a:pt x="1559462" y="942835"/>
                      </a:lnTo>
                      <a:lnTo>
                        <a:pt x="1573812" y="934225"/>
                      </a:lnTo>
                      <a:lnTo>
                        <a:pt x="1588162" y="925614"/>
                      </a:lnTo>
                      <a:lnTo>
                        <a:pt x="1602514" y="917004"/>
                      </a:lnTo>
                      <a:lnTo>
                        <a:pt x="1616864" y="905524"/>
                      </a:lnTo>
                      <a:lnTo>
                        <a:pt x="1629780" y="895478"/>
                      </a:lnTo>
                      <a:lnTo>
                        <a:pt x="1641260" y="882563"/>
                      </a:lnTo>
                      <a:lnTo>
                        <a:pt x="1654176" y="871082"/>
                      </a:lnTo>
                      <a:lnTo>
                        <a:pt x="1664220" y="858167"/>
                      </a:lnTo>
                      <a:lnTo>
                        <a:pt x="1682876" y="833770"/>
                      </a:lnTo>
                      <a:lnTo>
                        <a:pt x="1698662" y="809374"/>
                      </a:lnTo>
                      <a:lnTo>
                        <a:pt x="1711578" y="782108"/>
                      </a:lnTo>
                      <a:lnTo>
                        <a:pt x="1723058" y="753407"/>
                      </a:lnTo>
                      <a:lnTo>
                        <a:pt x="1731668" y="724706"/>
                      </a:lnTo>
                      <a:lnTo>
                        <a:pt x="1738844" y="694570"/>
                      </a:lnTo>
                      <a:lnTo>
                        <a:pt x="1743148" y="662998"/>
                      </a:lnTo>
                      <a:lnTo>
                        <a:pt x="1744584" y="629992"/>
                      </a:lnTo>
                      <a:lnTo>
                        <a:pt x="1743148" y="596985"/>
                      </a:lnTo>
                      <a:lnTo>
                        <a:pt x="1738844" y="565414"/>
                      </a:lnTo>
                      <a:lnTo>
                        <a:pt x="1731668" y="533843"/>
                      </a:lnTo>
                      <a:lnTo>
                        <a:pt x="1721624" y="503706"/>
                      </a:lnTo>
                      <a:lnTo>
                        <a:pt x="1710142" y="475005"/>
                      </a:lnTo>
                      <a:lnTo>
                        <a:pt x="1695792" y="447739"/>
                      </a:lnTo>
                      <a:lnTo>
                        <a:pt x="1678572" y="421908"/>
                      </a:lnTo>
                      <a:lnTo>
                        <a:pt x="1659916" y="397512"/>
                      </a:lnTo>
                      <a:lnTo>
                        <a:pt x="1671396" y="384596"/>
                      </a:lnTo>
                      <a:lnTo>
                        <a:pt x="1682876" y="371681"/>
                      </a:lnTo>
                      <a:lnTo>
                        <a:pt x="1695792" y="360200"/>
                      </a:lnTo>
                      <a:lnTo>
                        <a:pt x="1708708" y="348720"/>
                      </a:lnTo>
                      <a:lnTo>
                        <a:pt x="1721624" y="338674"/>
                      </a:lnTo>
                      <a:lnTo>
                        <a:pt x="1735974" y="328629"/>
                      </a:lnTo>
                      <a:lnTo>
                        <a:pt x="1750324" y="320019"/>
                      </a:lnTo>
                      <a:lnTo>
                        <a:pt x="1766110" y="312843"/>
                      </a:lnTo>
                      <a:lnTo>
                        <a:pt x="1780460" y="305668"/>
                      </a:lnTo>
                      <a:lnTo>
                        <a:pt x="1796246" y="298493"/>
                      </a:lnTo>
                      <a:lnTo>
                        <a:pt x="1813466" y="294187"/>
                      </a:lnTo>
                      <a:lnTo>
                        <a:pt x="1829252" y="288447"/>
                      </a:lnTo>
                      <a:lnTo>
                        <a:pt x="1846474" y="285577"/>
                      </a:lnTo>
                      <a:lnTo>
                        <a:pt x="1863694" y="282707"/>
                      </a:lnTo>
                      <a:close/>
                      <a:moveTo>
                        <a:pt x="605596" y="0"/>
                      </a:moveTo>
                      <a:lnTo>
                        <a:pt x="1015798" y="0"/>
                      </a:lnTo>
                      <a:lnTo>
                        <a:pt x="1426000" y="0"/>
                      </a:lnTo>
                      <a:lnTo>
                        <a:pt x="1457572" y="0"/>
                      </a:lnTo>
                      <a:lnTo>
                        <a:pt x="1486274" y="2870"/>
                      </a:lnTo>
                      <a:lnTo>
                        <a:pt x="1516410" y="5740"/>
                      </a:lnTo>
                      <a:lnTo>
                        <a:pt x="1545110" y="11480"/>
                      </a:lnTo>
                      <a:lnTo>
                        <a:pt x="1573812" y="18656"/>
                      </a:lnTo>
                      <a:lnTo>
                        <a:pt x="1601078" y="25831"/>
                      </a:lnTo>
                      <a:lnTo>
                        <a:pt x="1629780" y="35876"/>
                      </a:lnTo>
                      <a:lnTo>
                        <a:pt x="1655610" y="47357"/>
                      </a:lnTo>
                      <a:lnTo>
                        <a:pt x="1635520" y="55967"/>
                      </a:lnTo>
                      <a:lnTo>
                        <a:pt x="1615428" y="67448"/>
                      </a:lnTo>
                      <a:lnTo>
                        <a:pt x="1595338" y="78928"/>
                      </a:lnTo>
                      <a:lnTo>
                        <a:pt x="1576682" y="90409"/>
                      </a:lnTo>
                      <a:lnTo>
                        <a:pt x="1539370" y="117675"/>
                      </a:lnTo>
                      <a:lnTo>
                        <a:pt x="1504930" y="146376"/>
                      </a:lnTo>
                      <a:lnTo>
                        <a:pt x="1471922" y="177947"/>
                      </a:lnTo>
                      <a:lnTo>
                        <a:pt x="1441786" y="212389"/>
                      </a:lnTo>
                      <a:lnTo>
                        <a:pt x="1413086" y="248265"/>
                      </a:lnTo>
                      <a:lnTo>
                        <a:pt x="1388690" y="287012"/>
                      </a:lnTo>
                      <a:lnTo>
                        <a:pt x="1015798" y="287012"/>
                      </a:lnTo>
                      <a:lnTo>
                        <a:pt x="1015798" y="287013"/>
                      </a:lnTo>
                      <a:lnTo>
                        <a:pt x="635732" y="287013"/>
                      </a:lnTo>
                      <a:lnTo>
                        <a:pt x="605596" y="287013"/>
                      </a:lnTo>
                      <a:lnTo>
                        <a:pt x="586940" y="287013"/>
                      </a:lnTo>
                      <a:lnTo>
                        <a:pt x="569718" y="288448"/>
                      </a:lnTo>
                      <a:lnTo>
                        <a:pt x="552498" y="291318"/>
                      </a:lnTo>
                      <a:lnTo>
                        <a:pt x="535278" y="295623"/>
                      </a:lnTo>
                      <a:lnTo>
                        <a:pt x="519492" y="299928"/>
                      </a:lnTo>
                      <a:lnTo>
                        <a:pt x="503706" y="305668"/>
                      </a:lnTo>
                      <a:lnTo>
                        <a:pt x="487920" y="311409"/>
                      </a:lnTo>
                      <a:lnTo>
                        <a:pt x="472134" y="318584"/>
                      </a:lnTo>
                      <a:lnTo>
                        <a:pt x="457784" y="327194"/>
                      </a:lnTo>
                      <a:lnTo>
                        <a:pt x="443434" y="335805"/>
                      </a:lnTo>
                      <a:lnTo>
                        <a:pt x="429082" y="344415"/>
                      </a:lnTo>
                      <a:lnTo>
                        <a:pt x="414732" y="355895"/>
                      </a:lnTo>
                      <a:lnTo>
                        <a:pt x="401816" y="365941"/>
                      </a:lnTo>
                      <a:lnTo>
                        <a:pt x="390336" y="378856"/>
                      </a:lnTo>
                      <a:lnTo>
                        <a:pt x="377420" y="390337"/>
                      </a:lnTo>
                      <a:lnTo>
                        <a:pt x="367376" y="403252"/>
                      </a:lnTo>
                      <a:lnTo>
                        <a:pt x="348720" y="427649"/>
                      </a:lnTo>
                      <a:lnTo>
                        <a:pt x="332934" y="452045"/>
                      </a:lnTo>
                      <a:lnTo>
                        <a:pt x="320018" y="479311"/>
                      </a:lnTo>
                      <a:lnTo>
                        <a:pt x="308538" y="508012"/>
                      </a:lnTo>
                      <a:lnTo>
                        <a:pt x="299928" y="536713"/>
                      </a:lnTo>
                      <a:lnTo>
                        <a:pt x="292752" y="566849"/>
                      </a:lnTo>
                      <a:lnTo>
                        <a:pt x="288448" y="598421"/>
                      </a:lnTo>
                      <a:lnTo>
                        <a:pt x="287012" y="631427"/>
                      </a:lnTo>
                      <a:lnTo>
                        <a:pt x="288448" y="664434"/>
                      </a:lnTo>
                      <a:lnTo>
                        <a:pt x="292752" y="696005"/>
                      </a:lnTo>
                      <a:lnTo>
                        <a:pt x="299928" y="727576"/>
                      </a:lnTo>
                      <a:lnTo>
                        <a:pt x="309972" y="757713"/>
                      </a:lnTo>
                      <a:lnTo>
                        <a:pt x="321454" y="786414"/>
                      </a:lnTo>
                      <a:lnTo>
                        <a:pt x="335804" y="813680"/>
                      </a:lnTo>
                      <a:lnTo>
                        <a:pt x="353024" y="839511"/>
                      </a:lnTo>
                      <a:lnTo>
                        <a:pt x="371680" y="863907"/>
                      </a:lnTo>
                      <a:lnTo>
                        <a:pt x="360200" y="876823"/>
                      </a:lnTo>
                      <a:lnTo>
                        <a:pt x="348720" y="889738"/>
                      </a:lnTo>
                      <a:lnTo>
                        <a:pt x="335804" y="901219"/>
                      </a:lnTo>
                      <a:lnTo>
                        <a:pt x="322888" y="912699"/>
                      </a:lnTo>
                      <a:lnTo>
                        <a:pt x="309972" y="922745"/>
                      </a:lnTo>
                      <a:lnTo>
                        <a:pt x="295622" y="932790"/>
                      </a:lnTo>
                      <a:lnTo>
                        <a:pt x="281272" y="941400"/>
                      </a:lnTo>
                      <a:lnTo>
                        <a:pt x="265486" y="948576"/>
                      </a:lnTo>
                      <a:lnTo>
                        <a:pt x="251136" y="955751"/>
                      </a:lnTo>
                      <a:lnTo>
                        <a:pt x="235350" y="962926"/>
                      </a:lnTo>
                      <a:lnTo>
                        <a:pt x="218130" y="967232"/>
                      </a:lnTo>
                      <a:lnTo>
                        <a:pt x="202344" y="972972"/>
                      </a:lnTo>
                      <a:lnTo>
                        <a:pt x="185122" y="975842"/>
                      </a:lnTo>
                      <a:lnTo>
                        <a:pt x="167902" y="978712"/>
                      </a:lnTo>
                      <a:lnTo>
                        <a:pt x="150682" y="980147"/>
                      </a:lnTo>
                      <a:lnTo>
                        <a:pt x="133460" y="980147"/>
                      </a:lnTo>
                      <a:lnTo>
                        <a:pt x="101890" y="980147"/>
                      </a:lnTo>
                      <a:lnTo>
                        <a:pt x="78928" y="942836"/>
                      </a:lnTo>
                      <a:lnTo>
                        <a:pt x="58838" y="901219"/>
                      </a:lnTo>
                      <a:lnTo>
                        <a:pt x="41616" y="859602"/>
                      </a:lnTo>
                      <a:lnTo>
                        <a:pt x="27266" y="816550"/>
                      </a:lnTo>
                      <a:lnTo>
                        <a:pt x="15786" y="772063"/>
                      </a:lnTo>
                      <a:lnTo>
                        <a:pt x="7176" y="726141"/>
                      </a:lnTo>
                      <a:lnTo>
                        <a:pt x="1436" y="678784"/>
                      </a:lnTo>
                      <a:lnTo>
                        <a:pt x="1436" y="654388"/>
                      </a:lnTo>
                      <a:lnTo>
                        <a:pt x="0" y="631427"/>
                      </a:lnTo>
                      <a:lnTo>
                        <a:pt x="1436" y="584070"/>
                      </a:lnTo>
                      <a:lnTo>
                        <a:pt x="7176" y="539583"/>
                      </a:lnTo>
                      <a:lnTo>
                        <a:pt x="14350" y="495096"/>
                      </a:lnTo>
                      <a:lnTo>
                        <a:pt x="25832" y="452045"/>
                      </a:lnTo>
                      <a:lnTo>
                        <a:pt x="38746" y="410428"/>
                      </a:lnTo>
                      <a:lnTo>
                        <a:pt x="54532" y="368811"/>
                      </a:lnTo>
                      <a:lnTo>
                        <a:pt x="73188" y="330064"/>
                      </a:lnTo>
                      <a:lnTo>
                        <a:pt x="94714" y="292753"/>
                      </a:lnTo>
                      <a:lnTo>
                        <a:pt x="120546" y="254006"/>
                      </a:lnTo>
                      <a:lnTo>
                        <a:pt x="147812" y="218130"/>
                      </a:lnTo>
                      <a:lnTo>
                        <a:pt x="177948" y="183688"/>
                      </a:lnTo>
                      <a:lnTo>
                        <a:pt x="210954" y="152117"/>
                      </a:lnTo>
                      <a:lnTo>
                        <a:pt x="246830" y="123416"/>
                      </a:lnTo>
                      <a:lnTo>
                        <a:pt x="282706" y="97584"/>
                      </a:lnTo>
                      <a:lnTo>
                        <a:pt x="302798" y="84669"/>
                      </a:lnTo>
                      <a:lnTo>
                        <a:pt x="321454" y="73188"/>
                      </a:lnTo>
                      <a:lnTo>
                        <a:pt x="341544" y="63143"/>
                      </a:lnTo>
                      <a:lnTo>
                        <a:pt x="363070" y="53098"/>
                      </a:lnTo>
                      <a:lnTo>
                        <a:pt x="390336" y="41617"/>
                      </a:lnTo>
                      <a:lnTo>
                        <a:pt x="419038" y="30137"/>
                      </a:lnTo>
                      <a:lnTo>
                        <a:pt x="449174" y="21526"/>
                      </a:lnTo>
                      <a:lnTo>
                        <a:pt x="479310" y="14351"/>
                      </a:lnTo>
                      <a:lnTo>
                        <a:pt x="509446" y="7176"/>
                      </a:lnTo>
                      <a:lnTo>
                        <a:pt x="541018" y="2870"/>
                      </a:lnTo>
                      <a:lnTo>
                        <a:pt x="572588" y="1435"/>
                      </a:lnTo>
                      <a:close/>
                    </a:path>
                  </a:pathLst>
                </a:custGeom>
                <a:solidFill>
                  <a:srgbClr val="333333">
                    <a:lumMod val="20000"/>
                    <a:lumOff val="80000"/>
                  </a:srgbClr>
                </a:solidFill>
                <a:ln w="25400" cap="flat" cmpd="sng" algn="ctr">
                  <a:noFill/>
                  <a:prstDash val="solid"/>
                </a:ln>
                <a:effectLst/>
                <a:extLst>
                  <a:ext uri="{91240B29-F687-4f45-9708-019B960494DF}">
                    <a14:hiddenLine xmlns:a14="http://schemas.microsoft.com/office/drawing/2010/main" xmlns="" w="9525">
                      <a:solidFill>
                        <a:srgbClr val="000000"/>
                      </a:solidFill>
                      <a:round/>
                      <a:headEnd/>
                      <a:tailEn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328">
                    <a:spcAft>
                      <a:spcPts val="249"/>
                    </a:spcAft>
                    <a:defRPr/>
                  </a:pPr>
                  <a:endParaRPr lang="en-US" sz="2000" kern="0">
                    <a:solidFill>
                      <a:srgbClr val="FFFFFF"/>
                    </a:solidFill>
                    <a:latin typeface="Arial"/>
                  </a:endParaRPr>
                </a:p>
              </p:txBody>
            </p:sp>
            <p:sp>
              <p:nvSpPr>
                <p:cNvPr id="75" name="Freeform 11"/>
                <p:cNvSpPr>
                  <a:spLocks/>
                </p:cNvSpPr>
                <p:nvPr/>
              </p:nvSpPr>
              <p:spPr bwMode="auto">
                <a:xfrm flipV="1">
                  <a:off x="1986630" y="5635814"/>
                  <a:ext cx="309187" cy="267830"/>
                </a:xfrm>
                <a:custGeom>
                  <a:avLst/>
                  <a:gdLst/>
                  <a:ahLst/>
                  <a:cxnLst/>
                  <a:rect l="l" t="t" r="r" b="b"/>
                  <a:pathLst>
                    <a:path w="2031596" h="1261419">
                      <a:moveTo>
                        <a:pt x="1880914" y="281272"/>
                      </a:moveTo>
                      <a:lnTo>
                        <a:pt x="1898136" y="281272"/>
                      </a:lnTo>
                      <a:lnTo>
                        <a:pt x="1929706" y="281272"/>
                      </a:lnTo>
                      <a:lnTo>
                        <a:pt x="1952668" y="318583"/>
                      </a:lnTo>
                      <a:lnTo>
                        <a:pt x="1972758" y="360200"/>
                      </a:lnTo>
                      <a:lnTo>
                        <a:pt x="1989980" y="401817"/>
                      </a:lnTo>
                      <a:lnTo>
                        <a:pt x="2004330" y="444869"/>
                      </a:lnTo>
                      <a:lnTo>
                        <a:pt x="2015810" y="489356"/>
                      </a:lnTo>
                      <a:lnTo>
                        <a:pt x="2024420" y="535278"/>
                      </a:lnTo>
                      <a:lnTo>
                        <a:pt x="2030160" y="582635"/>
                      </a:lnTo>
                      <a:lnTo>
                        <a:pt x="2030160" y="607031"/>
                      </a:lnTo>
                      <a:lnTo>
                        <a:pt x="2031596" y="629992"/>
                      </a:lnTo>
                      <a:lnTo>
                        <a:pt x="2030160" y="677349"/>
                      </a:lnTo>
                      <a:lnTo>
                        <a:pt x="2024420" y="721836"/>
                      </a:lnTo>
                      <a:lnTo>
                        <a:pt x="2017246" y="766323"/>
                      </a:lnTo>
                      <a:lnTo>
                        <a:pt x="2005764" y="809374"/>
                      </a:lnTo>
                      <a:lnTo>
                        <a:pt x="1992850" y="850991"/>
                      </a:lnTo>
                      <a:lnTo>
                        <a:pt x="1977064" y="892608"/>
                      </a:lnTo>
                      <a:lnTo>
                        <a:pt x="1958408" y="931355"/>
                      </a:lnTo>
                      <a:lnTo>
                        <a:pt x="1936882" y="968666"/>
                      </a:lnTo>
                      <a:lnTo>
                        <a:pt x="1911050" y="1007413"/>
                      </a:lnTo>
                      <a:lnTo>
                        <a:pt x="1883784" y="1043289"/>
                      </a:lnTo>
                      <a:lnTo>
                        <a:pt x="1853648" y="1077731"/>
                      </a:lnTo>
                      <a:lnTo>
                        <a:pt x="1820642" y="1109302"/>
                      </a:lnTo>
                      <a:lnTo>
                        <a:pt x="1784766" y="1138003"/>
                      </a:lnTo>
                      <a:lnTo>
                        <a:pt x="1748890" y="1163835"/>
                      </a:lnTo>
                      <a:lnTo>
                        <a:pt x="1728798" y="1176750"/>
                      </a:lnTo>
                      <a:lnTo>
                        <a:pt x="1710142" y="1188231"/>
                      </a:lnTo>
                      <a:lnTo>
                        <a:pt x="1690052" y="1198276"/>
                      </a:lnTo>
                      <a:lnTo>
                        <a:pt x="1668526" y="1208321"/>
                      </a:lnTo>
                      <a:lnTo>
                        <a:pt x="1641260" y="1219802"/>
                      </a:lnTo>
                      <a:lnTo>
                        <a:pt x="1612558" y="1231282"/>
                      </a:lnTo>
                      <a:lnTo>
                        <a:pt x="1582422" y="1239893"/>
                      </a:lnTo>
                      <a:lnTo>
                        <a:pt x="1552286" y="1247068"/>
                      </a:lnTo>
                      <a:lnTo>
                        <a:pt x="1522150" y="1254243"/>
                      </a:lnTo>
                      <a:lnTo>
                        <a:pt x="1490578" y="1258549"/>
                      </a:lnTo>
                      <a:lnTo>
                        <a:pt x="1459008" y="1259984"/>
                      </a:lnTo>
                      <a:lnTo>
                        <a:pt x="1426000" y="1261419"/>
                      </a:lnTo>
                      <a:lnTo>
                        <a:pt x="1015798" y="1261419"/>
                      </a:lnTo>
                      <a:lnTo>
                        <a:pt x="605596" y="1261419"/>
                      </a:lnTo>
                      <a:lnTo>
                        <a:pt x="574024" y="1261419"/>
                      </a:lnTo>
                      <a:lnTo>
                        <a:pt x="545322" y="1258549"/>
                      </a:lnTo>
                      <a:lnTo>
                        <a:pt x="515186" y="1255679"/>
                      </a:lnTo>
                      <a:lnTo>
                        <a:pt x="486486" y="1249939"/>
                      </a:lnTo>
                      <a:lnTo>
                        <a:pt x="457784" y="1242763"/>
                      </a:lnTo>
                      <a:lnTo>
                        <a:pt x="430518" y="1235588"/>
                      </a:lnTo>
                      <a:lnTo>
                        <a:pt x="401816" y="1225543"/>
                      </a:lnTo>
                      <a:lnTo>
                        <a:pt x="375986" y="1214062"/>
                      </a:lnTo>
                      <a:lnTo>
                        <a:pt x="396076" y="1205452"/>
                      </a:lnTo>
                      <a:lnTo>
                        <a:pt x="416168" y="1193971"/>
                      </a:lnTo>
                      <a:lnTo>
                        <a:pt x="436258" y="1182491"/>
                      </a:lnTo>
                      <a:lnTo>
                        <a:pt x="454914" y="1171010"/>
                      </a:lnTo>
                      <a:lnTo>
                        <a:pt x="492226" y="1143744"/>
                      </a:lnTo>
                      <a:lnTo>
                        <a:pt x="526666" y="1115043"/>
                      </a:lnTo>
                      <a:lnTo>
                        <a:pt x="559674" y="1083472"/>
                      </a:lnTo>
                      <a:lnTo>
                        <a:pt x="589810" y="1049030"/>
                      </a:lnTo>
                      <a:lnTo>
                        <a:pt x="618510" y="1013154"/>
                      </a:lnTo>
                      <a:lnTo>
                        <a:pt x="642906" y="974407"/>
                      </a:lnTo>
                      <a:lnTo>
                        <a:pt x="1015798" y="974407"/>
                      </a:lnTo>
                      <a:lnTo>
                        <a:pt x="1015798" y="974406"/>
                      </a:lnTo>
                      <a:lnTo>
                        <a:pt x="1395864" y="974406"/>
                      </a:lnTo>
                      <a:lnTo>
                        <a:pt x="1426000" y="974406"/>
                      </a:lnTo>
                      <a:lnTo>
                        <a:pt x="1444656" y="974406"/>
                      </a:lnTo>
                      <a:lnTo>
                        <a:pt x="1461878" y="972971"/>
                      </a:lnTo>
                      <a:lnTo>
                        <a:pt x="1479098" y="970101"/>
                      </a:lnTo>
                      <a:lnTo>
                        <a:pt x="1496318" y="965796"/>
                      </a:lnTo>
                      <a:lnTo>
                        <a:pt x="1512104" y="961491"/>
                      </a:lnTo>
                      <a:lnTo>
                        <a:pt x="1527890" y="955751"/>
                      </a:lnTo>
                      <a:lnTo>
                        <a:pt x="1543676" y="950010"/>
                      </a:lnTo>
                      <a:lnTo>
                        <a:pt x="1559462" y="942835"/>
                      </a:lnTo>
                      <a:lnTo>
                        <a:pt x="1573812" y="934225"/>
                      </a:lnTo>
                      <a:lnTo>
                        <a:pt x="1588162" y="925614"/>
                      </a:lnTo>
                      <a:lnTo>
                        <a:pt x="1602514" y="917004"/>
                      </a:lnTo>
                      <a:lnTo>
                        <a:pt x="1616864" y="905524"/>
                      </a:lnTo>
                      <a:lnTo>
                        <a:pt x="1629780" y="895478"/>
                      </a:lnTo>
                      <a:lnTo>
                        <a:pt x="1641260" y="882563"/>
                      </a:lnTo>
                      <a:lnTo>
                        <a:pt x="1654176" y="871082"/>
                      </a:lnTo>
                      <a:lnTo>
                        <a:pt x="1664220" y="858167"/>
                      </a:lnTo>
                      <a:lnTo>
                        <a:pt x="1682876" y="833770"/>
                      </a:lnTo>
                      <a:lnTo>
                        <a:pt x="1698662" y="809374"/>
                      </a:lnTo>
                      <a:lnTo>
                        <a:pt x="1711578" y="782108"/>
                      </a:lnTo>
                      <a:lnTo>
                        <a:pt x="1723058" y="753407"/>
                      </a:lnTo>
                      <a:lnTo>
                        <a:pt x="1731668" y="724706"/>
                      </a:lnTo>
                      <a:lnTo>
                        <a:pt x="1738844" y="694570"/>
                      </a:lnTo>
                      <a:lnTo>
                        <a:pt x="1743148" y="662998"/>
                      </a:lnTo>
                      <a:lnTo>
                        <a:pt x="1744584" y="629992"/>
                      </a:lnTo>
                      <a:lnTo>
                        <a:pt x="1743148" y="596985"/>
                      </a:lnTo>
                      <a:lnTo>
                        <a:pt x="1738844" y="565414"/>
                      </a:lnTo>
                      <a:lnTo>
                        <a:pt x="1731668" y="533843"/>
                      </a:lnTo>
                      <a:lnTo>
                        <a:pt x="1721624" y="503706"/>
                      </a:lnTo>
                      <a:lnTo>
                        <a:pt x="1710142" y="475005"/>
                      </a:lnTo>
                      <a:lnTo>
                        <a:pt x="1695792" y="447739"/>
                      </a:lnTo>
                      <a:lnTo>
                        <a:pt x="1678572" y="421908"/>
                      </a:lnTo>
                      <a:lnTo>
                        <a:pt x="1659916" y="397512"/>
                      </a:lnTo>
                      <a:lnTo>
                        <a:pt x="1671396" y="384596"/>
                      </a:lnTo>
                      <a:lnTo>
                        <a:pt x="1682876" y="371681"/>
                      </a:lnTo>
                      <a:lnTo>
                        <a:pt x="1695792" y="360200"/>
                      </a:lnTo>
                      <a:lnTo>
                        <a:pt x="1708708" y="348720"/>
                      </a:lnTo>
                      <a:lnTo>
                        <a:pt x="1721624" y="338674"/>
                      </a:lnTo>
                      <a:lnTo>
                        <a:pt x="1735974" y="328629"/>
                      </a:lnTo>
                      <a:lnTo>
                        <a:pt x="1750324" y="320019"/>
                      </a:lnTo>
                      <a:lnTo>
                        <a:pt x="1766110" y="312843"/>
                      </a:lnTo>
                      <a:lnTo>
                        <a:pt x="1780460" y="305668"/>
                      </a:lnTo>
                      <a:lnTo>
                        <a:pt x="1796246" y="298493"/>
                      </a:lnTo>
                      <a:lnTo>
                        <a:pt x="1813466" y="294187"/>
                      </a:lnTo>
                      <a:lnTo>
                        <a:pt x="1829252" y="288447"/>
                      </a:lnTo>
                      <a:lnTo>
                        <a:pt x="1846474" y="285577"/>
                      </a:lnTo>
                      <a:lnTo>
                        <a:pt x="1863694" y="282707"/>
                      </a:lnTo>
                      <a:close/>
                      <a:moveTo>
                        <a:pt x="605596" y="0"/>
                      </a:moveTo>
                      <a:lnTo>
                        <a:pt x="1015798" y="0"/>
                      </a:lnTo>
                      <a:lnTo>
                        <a:pt x="1426000" y="0"/>
                      </a:lnTo>
                      <a:lnTo>
                        <a:pt x="1457572" y="0"/>
                      </a:lnTo>
                      <a:lnTo>
                        <a:pt x="1486274" y="2870"/>
                      </a:lnTo>
                      <a:lnTo>
                        <a:pt x="1516410" y="5740"/>
                      </a:lnTo>
                      <a:lnTo>
                        <a:pt x="1545110" y="11480"/>
                      </a:lnTo>
                      <a:lnTo>
                        <a:pt x="1573812" y="18656"/>
                      </a:lnTo>
                      <a:lnTo>
                        <a:pt x="1601078" y="25831"/>
                      </a:lnTo>
                      <a:lnTo>
                        <a:pt x="1629780" y="35876"/>
                      </a:lnTo>
                      <a:lnTo>
                        <a:pt x="1655610" y="47357"/>
                      </a:lnTo>
                      <a:lnTo>
                        <a:pt x="1635520" y="55967"/>
                      </a:lnTo>
                      <a:lnTo>
                        <a:pt x="1615428" y="67448"/>
                      </a:lnTo>
                      <a:lnTo>
                        <a:pt x="1595338" y="78928"/>
                      </a:lnTo>
                      <a:lnTo>
                        <a:pt x="1576682" y="90409"/>
                      </a:lnTo>
                      <a:lnTo>
                        <a:pt x="1539370" y="117675"/>
                      </a:lnTo>
                      <a:lnTo>
                        <a:pt x="1504930" y="146376"/>
                      </a:lnTo>
                      <a:lnTo>
                        <a:pt x="1471922" y="177947"/>
                      </a:lnTo>
                      <a:lnTo>
                        <a:pt x="1441786" y="212389"/>
                      </a:lnTo>
                      <a:lnTo>
                        <a:pt x="1413086" y="248265"/>
                      </a:lnTo>
                      <a:lnTo>
                        <a:pt x="1388690" y="287012"/>
                      </a:lnTo>
                      <a:lnTo>
                        <a:pt x="1015798" y="287012"/>
                      </a:lnTo>
                      <a:lnTo>
                        <a:pt x="1015798" y="287013"/>
                      </a:lnTo>
                      <a:lnTo>
                        <a:pt x="635732" y="287013"/>
                      </a:lnTo>
                      <a:lnTo>
                        <a:pt x="605596" y="287013"/>
                      </a:lnTo>
                      <a:lnTo>
                        <a:pt x="586940" y="287013"/>
                      </a:lnTo>
                      <a:lnTo>
                        <a:pt x="569718" y="288448"/>
                      </a:lnTo>
                      <a:lnTo>
                        <a:pt x="552498" y="291318"/>
                      </a:lnTo>
                      <a:lnTo>
                        <a:pt x="535278" y="295623"/>
                      </a:lnTo>
                      <a:lnTo>
                        <a:pt x="519492" y="299928"/>
                      </a:lnTo>
                      <a:lnTo>
                        <a:pt x="503706" y="305668"/>
                      </a:lnTo>
                      <a:lnTo>
                        <a:pt x="487920" y="311409"/>
                      </a:lnTo>
                      <a:lnTo>
                        <a:pt x="472134" y="318584"/>
                      </a:lnTo>
                      <a:lnTo>
                        <a:pt x="457784" y="327194"/>
                      </a:lnTo>
                      <a:lnTo>
                        <a:pt x="443434" y="335805"/>
                      </a:lnTo>
                      <a:lnTo>
                        <a:pt x="429082" y="344415"/>
                      </a:lnTo>
                      <a:lnTo>
                        <a:pt x="414732" y="355895"/>
                      </a:lnTo>
                      <a:lnTo>
                        <a:pt x="401816" y="365941"/>
                      </a:lnTo>
                      <a:lnTo>
                        <a:pt x="390336" y="378856"/>
                      </a:lnTo>
                      <a:lnTo>
                        <a:pt x="377420" y="390337"/>
                      </a:lnTo>
                      <a:lnTo>
                        <a:pt x="367376" y="403252"/>
                      </a:lnTo>
                      <a:lnTo>
                        <a:pt x="348720" y="427649"/>
                      </a:lnTo>
                      <a:lnTo>
                        <a:pt x="332934" y="452045"/>
                      </a:lnTo>
                      <a:lnTo>
                        <a:pt x="320018" y="479311"/>
                      </a:lnTo>
                      <a:lnTo>
                        <a:pt x="308538" y="508012"/>
                      </a:lnTo>
                      <a:lnTo>
                        <a:pt x="299928" y="536713"/>
                      </a:lnTo>
                      <a:lnTo>
                        <a:pt x="292752" y="566849"/>
                      </a:lnTo>
                      <a:lnTo>
                        <a:pt x="288448" y="598421"/>
                      </a:lnTo>
                      <a:lnTo>
                        <a:pt x="287012" y="631427"/>
                      </a:lnTo>
                      <a:lnTo>
                        <a:pt x="288448" y="664434"/>
                      </a:lnTo>
                      <a:lnTo>
                        <a:pt x="292752" y="696005"/>
                      </a:lnTo>
                      <a:lnTo>
                        <a:pt x="299928" y="727576"/>
                      </a:lnTo>
                      <a:lnTo>
                        <a:pt x="309972" y="757713"/>
                      </a:lnTo>
                      <a:lnTo>
                        <a:pt x="321454" y="786414"/>
                      </a:lnTo>
                      <a:lnTo>
                        <a:pt x="335804" y="813680"/>
                      </a:lnTo>
                      <a:lnTo>
                        <a:pt x="353024" y="839511"/>
                      </a:lnTo>
                      <a:lnTo>
                        <a:pt x="371680" y="863907"/>
                      </a:lnTo>
                      <a:lnTo>
                        <a:pt x="360200" y="876823"/>
                      </a:lnTo>
                      <a:lnTo>
                        <a:pt x="348720" y="889738"/>
                      </a:lnTo>
                      <a:lnTo>
                        <a:pt x="335804" y="901219"/>
                      </a:lnTo>
                      <a:lnTo>
                        <a:pt x="322888" y="912699"/>
                      </a:lnTo>
                      <a:lnTo>
                        <a:pt x="309972" y="922745"/>
                      </a:lnTo>
                      <a:lnTo>
                        <a:pt x="295622" y="932790"/>
                      </a:lnTo>
                      <a:lnTo>
                        <a:pt x="281272" y="941400"/>
                      </a:lnTo>
                      <a:lnTo>
                        <a:pt x="265486" y="948576"/>
                      </a:lnTo>
                      <a:lnTo>
                        <a:pt x="251136" y="955751"/>
                      </a:lnTo>
                      <a:lnTo>
                        <a:pt x="235350" y="962926"/>
                      </a:lnTo>
                      <a:lnTo>
                        <a:pt x="218130" y="967232"/>
                      </a:lnTo>
                      <a:lnTo>
                        <a:pt x="202344" y="972972"/>
                      </a:lnTo>
                      <a:lnTo>
                        <a:pt x="185122" y="975842"/>
                      </a:lnTo>
                      <a:lnTo>
                        <a:pt x="167902" y="978712"/>
                      </a:lnTo>
                      <a:lnTo>
                        <a:pt x="150682" y="980147"/>
                      </a:lnTo>
                      <a:lnTo>
                        <a:pt x="133460" y="980147"/>
                      </a:lnTo>
                      <a:lnTo>
                        <a:pt x="101890" y="980147"/>
                      </a:lnTo>
                      <a:lnTo>
                        <a:pt x="78928" y="942836"/>
                      </a:lnTo>
                      <a:lnTo>
                        <a:pt x="58838" y="901219"/>
                      </a:lnTo>
                      <a:lnTo>
                        <a:pt x="41616" y="859602"/>
                      </a:lnTo>
                      <a:lnTo>
                        <a:pt x="27266" y="816550"/>
                      </a:lnTo>
                      <a:lnTo>
                        <a:pt x="15786" y="772063"/>
                      </a:lnTo>
                      <a:lnTo>
                        <a:pt x="7176" y="726141"/>
                      </a:lnTo>
                      <a:lnTo>
                        <a:pt x="1436" y="678784"/>
                      </a:lnTo>
                      <a:lnTo>
                        <a:pt x="1436" y="654388"/>
                      </a:lnTo>
                      <a:lnTo>
                        <a:pt x="0" y="631427"/>
                      </a:lnTo>
                      <a:lnTo>
                        <a:pt x="1436" y="584070"/>
                      </a:lnTo>
                      <a:lnTo>
                        <a:pt x="7176" y="539583"/>
                      </a:lnTo>
                      <a:lnTo>
                        <a:pt x="14350" y="495096"/>
                      </a:lnTo>
                      <a:lnTo>
                        <a:pt x="25832" y="452045"/>
                      </a:lnTo>
                      <a:lnTo>
                        <a:pt x="38746" y="410428"/>
                      </a:lnTo>
                      <a:lnTo>
                        <a:pt x="54532" y="368811"/>
                      </a:lnTo>
                      <a:lnTo>
                        <a:pt x="73188" y="330064"/>
                      </a:lnTo>
                      <a:lnTo>
                        <a:pt x="94714" y="292753"/>
                      </a:lnTo>
                      <a:lnTo>
                        <a:pt x="120546" y="254006"/>
                      </a:lnTo>
                      <a:lnTo>
                        <a:pt x="147812" y="218130"/>
                      </a:lnTo>
                      <a:lnTo>
                        <a:pt x="177948" y="183688"/>
                      </a:lnTo>
                      <a:lnTo>
                        <a:pt x="210954" y="152117"/>
                      </a:lnTo>
                      <a:lnTo>
                        <a:pt x="246830" y="123416"/>
                      </a:lnTo>
                      <a:lnTo>
                        <a:pt x="282706" y="97584"/>
                      </a:lnTo>
                      <a:lnTo>
                        <a:pt x="302798" y="84669"/>
                      </a:lnTo>
                      <a:lnTo>
                        <a:pt x="321454" y="73188"/>
                      </a:lnTo>
                      <a:lnTo>
                        <a:pt x="341544" y="63143"/>
                      </a:lnTo>
                      <a:lnTo>
                        <a:pt x="363070" y="53098"/>
                      </a:lnTo>
                      <a:lnTo>
                        <a:pt x="390336" y="41617"/>
                      </a:lnTo>
                      <a:lnTo>
                        <a:pt x="419038" y="30137"/>
                      </a:lnTo>
                      <a:lnTo>
                        <a:pt x="449174" y="21526"/>
                      </a:lnTo>
                      <a:lnTo>
                        <a:pt x="479310" y="14351"/>
                      </a:lnTo>
                      <a:lnTo>
                        <a:pt x="509446" y="7176"/>
                      </a:lnTo>
                      <a:lnTo>
                        <a:pt x="541018" y="2870"/>
                      </a:lnTo>
                      <a:lnTo>
                        <a:pt x="572588" y="1435"/>
                      </a:lnTo>
                      <a:close/>
                    </a:path>
                  </a:pathLst>
                </a:custGeom>
                <a:solidFill>
                  <a:srgbClr val="333333">
                    <a:lumMod val="40000"/>
                    <a:lumOff val="60000"/>
                  </a:srgbClr>
                </a:solidFill>
                <a:ln w="25400" cap="flat" cmpd="sng" algn="ctr">
                  <a:noFill/>
                  <a:prstDash val="solid"/>
                </a:ln>
                <a:effectLst/>
                <a:extLst>
                  <a:ext uri="{91240B29-F687-4f45-9708-019B960494DF}">
                    <a14:hiddenLine xmlns:a14="http://schemas.microsoft.com/office/drawing/2010/main" xmlns="" w="9525">
                      <a:solidFill>
                        <a:srgbClr val="000000"/>
                      </a:solidFill>
                      <a:round/>
                      <a:headEnd/>
                      <a:tailEn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328">
                    <a:spcAft>
                      <a:spcPts val="249"/>
                    </a:spcAft>
                    <a:defRPr/>
                  </a:pPr>
                  <a:endParaRPr lang="en-US" sz="2000" kern="0">
                    <a:solidFill>
                      <a:srgbClr val="FFFFFF"/>
                    </a:solidFill>
                    <a:latin typeface="Arial"/>
                  </a:endParaRPr>
                </a:p>
              </p:txBody>
            </p:sp>
            <p:sp>
              <p:nvSpPr>
                <p:cNvPr id="76" name="Freeform 11"/>
                <p:cNvSpPr>
                  <a:spLocks/>
                </p:cNvSpPr>
                <p:nvPr/>
              </p:nvSpPr>
              <p:spPr bwMode="auto">
                <a:xfrm rot="10800000" flipV="1">
                  <a:off x="2180664" y="5635814"/>
                  <a:ext cx="309186" cy="267830"/>
                </a:xfrm>
                <a:custGeom>
                  <a:avLst/>
                  <a:gdLst/>
                  <a:ahLst/>
                  <a:cxnLst/>
                  <a:rect l="l" t="t" r="r" b="b"/>
                  <a:pathLst>
                    <a:path w="2031596" h="1261419">
                      <a:moveTo>
                        <a:pt x="1880914" y="281272"/>
                      </a:moveTo>
                      <a:lnTo>
                        <a:pt x="1898136" y="281272"/>
                      </a:lnTo>
                      <a:lnTo>
                        <a:pt x="1929706" y="281272"/>
                      </a:lnTo>
                      <a:lnTo>
                        <a:pt x="1952668" y="318583"/>
                      </a:lnTo>
                      <a:lnTo>
                        <a:pt x="1972758" y="360200"/>
                      </a:lnTo>
                      <a:lnTo>
                        <a:pt x="1989980" y="401817"/>
                      </a:lnTo>
                      <a:lnTo>
                        <a:pt x="2004330" y="444869"/>
                      </a:lnTo>
                      <a:lnTo>
                        <a:pt x="2015810" y="489356"/>
                      </a:lnTo>
                      <a:lnTo>
                        <a:pt x="2024420" y="535278"/>
                      </a:lnTo>
                      <a:lnTo>
                        <a:pt x="2030160" y="582635"/>
                      </a:lnTo>
                      <a:lnTo>
                        <a:pt x="2030160" y="607031"/>
                      </a:lnTo>
                      <a:lnTo>
                        <a:pt x="2031596" y="629992"/>
                      </a:lnTo>
                      <a:lnTo>
                        <a:pt x="2030160" y="677349"/>
                      </a:lnTo>
                      <a:lnTo>
                        <a:pt x="2024420" y="721836"/>
                      </a:lnTo>
                      <a:lnTo>
                        <a:pt x="2017246" y="766323"/>
                      </a:lnTo>
                      <a:lnTo>
                        <a:pt x="2005764" y="809374"/>
                      </a:lnTo>
                      <a:lnTo>
                        <a:pt x="1992850" y="850991"/>
                      </a:lnTo>
                      <a:lnTo>
                        <a:pt x="1977064" y="892608"/>
                      </a:lnTo>
                      <a:lnTo>
                        <a:pt x="1958408" y="931355"/>
                      </a:lnTo>
                      <a:lnTo>
                        <a:pt x="1936882" y="968666"/>
                      </a:lnTo>
                      <a:lnTo>
                        <a:pt x="1911050" y="1007413"/>
                      </a:lnTo>
                      <a:lnTo>
                        <a:pt x="1883784" y="1043289"/>
                      </a:lnTo>
                      <a:lnTo>
                        <a:pt x="1853648" y="1077731"/>
                      </a:lnTo>
                      <a:lnTo>
                        <a:pt x="1820642" y="1109302"/>
                      </a:lnTo>
                      <a:lnTo>
                        <a:pt x="1784766" y="1138003"/>
                      </a:lnTo>
                      <a:lnTo>
                        <a:pt x="1748890" y="1163835"/>
                      </a:lnTo>
                      <a:lnTo>
                        <a:pt x="1728798" y="1176750"/>
                      </a:lnTo>
                      <a:lnTo>
                        <a:pt x="1710142" y="1188231"/>
                      </a:lnTo>
                      <a:lnTo>
                        <a:pt x="1690052" y="1198276"/>
                      </a:lnTo>
                      <a:lnTo>
                        <a:pt x="1668526" y="1208321"/>
                      </a:lnTo>
                      <a:lnTo>
                        <a:pt x="1641260" y="1219802"/>
                      </a:lnTo>
                      <a:lnTo>
                        <a:pt x="1612558" y="1231282"/>
                      </a:lnTo>
                      <a:lnTo>
                        <a:pt x="1582422" y="1239893"/>
                      </a:lnTo>
                      <a:lnTo>
                        <a:pt x="1552286" y="1247068"/>
                      </a:lnTo>
                      <a:lnTo>
                        <a:pt x="1522150" y="1254243"/>
                      </a:lnTo>
                      <a:lnTo>
                        <a:pt x="1490578" y="1258549"/>
                      </a:lnTo>
                      <a:lnTo>
                        <a:pt x="1459008" y="1259984"/>
                      </a:lnTo>
                      <a:lnTo>
                        <a:pt x="1426000" y="1261419"/>
                      </a:lnTo>
                      <a:lnTo>
                        <a:pt x="1015798" y="1261419"/>
                      </a:lnTo>
                      <a:lnTo>
                        <a:pt x="605596" y="1261419"/>
                      </a:lnTo>
                      <a:lnTo>
                        <a:pt x="574024" y="1261419"/>
                      </a:lnTo>
                      <a:lnTo>
                        <a:pt x="545322" y="1258549"/>
                      </a:lnTo>
                      <a:lnTo>
                        <a:pt x="515186" y="1255679"/>
                      </a:lnTo>
                      <a:lnTo>
                        <a:pt x="486486" y="1249939"/>
                      </a:lnTo>
                      <a:lnTo>
                        <a:pt x="457784" y="1242763"/>
                      </a:lnTo>
                      <a:lnTo>
                        <a:pt x="430518" y="1235588"/>
                      </a:lnTo>
                      <a:lnTo>
                        <a:pt x="401816" y="1225543"/>
                      </a:lnTo>
                      <a:lnTo>
                        <a:pt x="375986" y="1214062"/>
                      </a:lnTo>
                      <a:lnTo>
                        <a:pt x="396076" y="1205452"/>
                      </a:lnTo>
                      <a:lnTo>
                        <a:pt x="416168" y="1193971"/>
                      </a:lnTo>
                      <a:lnTo>
                        <a:pt x="436258" y="1182491"/>
                      </a:lnTo>
                      <a:lnTo>
                        <a:pt x="454914" y="1171010"/>
                      </a:lnTo>
                      <a:lnTo>
                        <a:pt x="492226" y="1143744"/>
                      </a:lnTo>
                      <a:lnTo>
                        <a:pt x="526666" y="1115043"/>
                      </a:lnTo>
                      <a:lnTo>
                        <a:pt x="559674" y="1083472"/>
                      </a:lnTo>
                      <a:lnTo>
                        <a:pt x="589810" y="1049030"/>
                      </a:lnTo>
                      <a:lnTo>
                        <a:pt x="618510" y="1013154"/>
                      </a:lnTo>
                      <a:lnTo>
                        <a:pt x="642906" y="974407"/>
                      </a:lnTo>
                      <a:lnTo>
                        <a:pt x="1015798" y="974407"/>
                      </a:lnTo>
                      <a:lnTo>
                        <a:pt x="1015798" y="974406"/>
                      </a:lnTo>
                      <a:lnTo>
                        <a:pt x="1395864" y="974406"/>
                      </a:lnTo>
                      <a:lnTo>
                        <a:pt x="1426000" y="974406"/>
                      </a:lnTo>
                      <a:lnTo>
                        <a:pt x="1444656" y="974406"/>
                      </a:lnTo>
                      <a:lnTo>
                        <a:pt x="1461878" y="972971"/>
                      </a:lnTo>
                      <a:lnTo>
                        <a:pt x="1479098" y="970101"/>
                      </a:lnTo>
                      <a:lnTo>
                        <a:pt x="1496318" y="965796"/>
                      </a:lnTo>
                      <a:lnTo>
                        <a:pt x="1512104" y="961491"/>
                      </a:lnTo>
                      <a:lnTo>
                        <a:pt x="1527890" y="955751"/>
                      </a:lnTo>
                      <a:lnTo>
                        <a:pt x="1543676" y="950010"/>
                      </a:lnTo>
                      <a:lnTo>
                        <a:pt x="1559462" y="942835"/>
                      </a:lnTo>
                      <a:lnTo>
                        <a:pt x="1573812" y="934225"/>
                      </a:lnTo>
                      <a:lnTo>
                        <a:pt x="1588162" y="925614"/>
                      </a:lnTo>
                      <a:lnTo>
                        <a:pt x="1602514" y="917004"/>
                      </a:lnTo>
                      <a:lnTo>
                        <a:pt x="1616864" y="905524"/>
                      </a:lnTo>
                      <a:lnTo>
                        <a:pt x="1629780" y="895478"/>
                      </a:lnTo>
                      <a:lnTo>
                        <a:pt x="1641260" y="882563"/>
                      </a:lnTo>
                      <a:lnTo>
                        <a:pt x="1654176" y="871082"/>
                      </a:lnTo>
                      <a:lnTo>
                        <a:pt x="1664220" y="858167"/>
                      </a:lnTo>
                      <a:lnTo>
                        <a:pt x="1682876" y="833770"/>
                      </a:lnTo>
                      <a:lnTo>
                        <a:pt x="1698662" y="809374"/>
                      </a:lnTo>
                      <a:lnTo>
                        <a:pt x="1711578" y="782108"/>
                      </a:lnTo>
                      <a:lnTo>
                        <a:pt x="1723058" y="753407"/>
                      </a:lnTo>
                      <a:lnTo>
                        <a:pt x="1731668" y="724706"/>
                      </a:lnTo>
                      <a:lnTo>
                        <a:pt x="1738844" y="694570"/>
                      </a:lnTo>
                      <a:lnTo>
                        <a:pt x="1743148" y="662998"/>
                      </a:lnTo>
                      <a:lnTo>
                        <a:pt x="1744584" y="629992"/>
                      </a:lnTo>
                      <a:lnTo>
                        <a:pt x="1743148" y="596985"/>
                      </a:lnTo>
                      <a:lnTo>
                        <a:pt x="1738844" y="565414"/>
                      </a:lnTo>
                      <a:lnTo>
                        <a:pt x="1731668" y="533843"/>
                      </a:lnTo>
                      <a:lnTo>
                        <a:pt x="1721624" y="503706"/>
                      </a:lnTo>
                      <a:lnTo>
                        <a:pt x="1710142" y="475005"/>
                      </a:lnTo>
                      <a:lnTo>
                        <a:pt x="1695792" y="447739"/>
                      </a:lnTo>
                      <a:lnTo>
                        <a:pt x="1678572" y="421908"/>
                      </a:lnTo>
                      <a:lnTo>
                        <a:pt x="1659916" y="397512"/>
                      </a:lnTo>
                      <a:lnTo>
                        <a:pt x="1671396" y="384596"/>
                      </a:lnTo>
                      <a:lnTo>
                        <a:pt x="1682876" y="371681"/>
                      </a:lnTo>
                      <a:lnTo>
                        <a:pt x="1695792" y="360200"/>
                      </a:lnTo>
                      <a:lnTo>
                        <a:pt x="1708708" y="348720"/>
                      </a:lnTo>
                      <a:lnTo>
                        <a:pt x="1721624" y="338674"/>
                      </a:lnTo>
                      <a:lnTo>
                        <a:pt x="1735974" y="328629"/>
                      </a:lnTo>
                      <a:lnTo>
                        <a:pt x="1750324" y="320019"/>
                      </a:lnTo>
                      <a:lnTo>
                        <a:pt x="1766110" y="312843"/>
                      </a:lnTo>
                      <a:lnTo>
                        <a:pt x="1780460" y="305668"/>
                      </a:lnTo>
                      <a:lnTo>
                        <a:pt x="1796246" y="298493"/>
                      </a:lnTo>
                      <a:lnTo>
                        <a:pt x="1813466" y="294187"/>
                      </a:lnTo>
                      <a:lnTo>
                        <a:pt x="1829252" y="288447"/>
                      </a:lnTo>
                      <a:lnTo>
                        <a:pt x="1846474" y="285577"/>
                      </a:lnTo>
                      <a:lnTo>
                        <a:pt x="1863694" y="282707"/>
                      </a:lnTo>
                      <a:close/>
                      <a:moveTo>
                        <a:pt x="605596" y="0"/>
                      </a:moveTo>
                      <a:lnTo>
                        <a:pt x="1015798" y="0"/>
                      </a:lnTo>
                      <a:lnTo>
                        <a:pt x="1426000" y="0"/>
                      </a:lnTo>
                      <a:lnTo>
                        <a:pt x="1457572" y="0"/>
                      </a:lnTo>
                      <a:lnTo>
                        <a:pt x="1486274" y="2870"/>
                      </a:lnTo>
                      <a:lnTo>
                        <a:pt x="1516410" y="5740"/>
                      </a:lnTo>
                      <a:lnTo>
                        <a:pt x="1545110" y="11480"/>
                      </a:lnTo>
                      <a:lnTo>
                        <a:pt x="1573812" y="18656"/>
                      </a:lnTo>
                      <a:lnTo>
                        <a:pt x="1601078" y="25831"/>
                      </a:lnTo>
                      <a:lnTo>
                        <a:pt x="1629780" y="35876"/>
                      </a:lnTo>
                      <a:lnTo>
                        <a:pt x="1655610" y="47357"/>
                      </a:lnTo>
                      <a:lnTo>
                        <a:pt x="1635520" y="55967"/>
                      </a:lnTo>
                      <a:lnTo>
                        <a:pt x="1615428" y="67448"/>
                      </a:lnTo>
                      <a:lnTo>
                        <a:pt x="1595338" y="78928"/>
                      </a:lnTo>
                      <a:lnTo>
                        <a:pt x="1576682" y="90409"/>
                      </a:lnTo>
                      <a:lnTo>
                        <a:pt x="1539370" y="117675"/>
                      </a:lnTo>
                      <a:lnTo>
                        <a:pt x="1504930" y="146376"/>
                      </a:lnTo>
                      <a:lnTo>
                        <a:pt x="1471922" y="177947"/>
                      </a:lnTo>
                      <a:lnTo>
                        <a:pt x="1441786" y="212389"/>
                      </a:lnTo>
                      <a:lnTo>
                        <a:pt x="1413086" y="248265"/>
                      </a:lnTo>
                      <a:lnTo>
                        <a:pt x="1388690" y="287012"/>
                      </a:lnTo>
                      <a:lnTo>
                        <a:pt x="1015798" y="287012"/>
                      </a:lnTo>
                      <a:lnTo>
                        <a:pt x="1015798" y="287013"/>
                      </a:lnTo>
                      <a:lnTo>
                        <a:pt x="635732" y="287013"/>
                      </a:lnTo>
                      <a:lnTo>
                        <a:pt x="605596" y="287013"/>
                      </a:lnTo>
                      <a:lnTo>
                        <a:pt x="586940" y="287013"/>
                      </a:lnTo>
                      <a:lnTo>
                        <a:pt x="569718" y="288448"/>
                      </a:lnTo>
                      <a:lnTo>
                        <a:pt x="552498" y="291318"/>
                      </a:lnTo>
                      <a:lnTo>
                        <a:pt x="535278" y="295623"/>
                      </a:lnTo>
                      <a:lnTo>
                        <a:pt x="519492" y="299928"/>
                      </a:lnTo>
                      <a:lnTo>
                        <a:pt x="503706" y="305668"/>
                      </a:lnTo>
                      <a:lnTo>
                        <a:pt x="487920" y="311409"/>
                      </a:lnTo>
                      <a:lnTo>
                        <a:pt x="472134" y="318584"/>
                      </a:lnTo>
                      <a:lnTo>
                        <a:pt x="457784" y="327194"/>
                      </a:lnTo>
                      <a:lnTo>
                        <a:pt x="443434" y="335805"/>
                      </a:lnTo>
                      <a:lnTo>
                        <a:pt x="429082" y="344415"/>
                      </a:lnTo>
                      <a:lnTo>
                        <a:pt x="414732" y="355895"/>
                      </a:lnTo>
                      <a:lnTo>
                        <a:pt x="401816" y="365941"/>
                      </a:lnTo>
                      <a:lnTo>
                        <a:pt x="390336" y="378856"/>
                      </a:lnTo>
                      <a:lnTo>
                        <a:pt x="377420" y="390337"/>
                      </a:lnTo>
                      <a:lnTo>
                        <a:pt x="367376" y="403252"/>
                      </a:lnTo>
                      <a:lnTo>
                        <a:pt x="348720" y="427649"/>
                      </a:lnTo>
                      <a:lnTo>
                        <a:pt x="332934" y="452045"/>
                      </a:lnTo>
                      <a:lnTo>
                        <a:pt x="320018" y="479311"/>
                      </a:lnTo>
                      <a:lnTo>
                        <a:pt x="308538" y="508012"/>
                      </a:lnTo>
                      <a:lnTo>
                        <a:pt x="299928" y="536713"/>
                      </a:lnTo>
                      <a:lnTo>
                        <a:pt x="292752" y="566849"/>
                      </a:lnTo>
                      <a:lnTo>
                        <a:pt x="288448" y="598421"/>
                      </a:lnTo>
                      <a:lnTo>
                        <a:pt x="287012" y="631427"/>
                      </a:lnTo>
                      <a:lnTo>
                        <a:pt x="288448" y="664434"/>
                      </a:lnTo>
                      <a:lnTo>
                        <a:pt x="292752" y="696005"/>
                      </a:lnTo>
                      <a:lnTo>
                        <a:pt x="299928" y="727576"/>
                      </a:lnTo>
                      <a:lnTo>
                        <a:pt x="309972" y="757713"/>
                      </a:lnTo>
                      <a:lnTo>
                        <a:pt x="321454" y="786414"/>
                      </a:lnTo>
                      <a:lnTo>
                        <a:pt x="335804" y="813680"/>
                      </a:lnTo>
                      <a:lnTo>
                        <a:pt x="353024" y="839511"/>
                      </a:lnTo>
                      <a:lnTo>
                        <a:pt x="371680" y="863907"/>
                      </a:lnTo>
                      <a:lnTo>
                        <a:pt x="360200" y="876823"/>
                      </a:lnTo>
                      <a:lnTo>
                        <a:pt x="348720" y="889738"/>
                      </a:lnTo>
                      <a:lnTo>
                        <a:pt x="335804" y="901219"/>
                      </a:lnTo>
                      <a:lnTo>
                        <a:pt x="322888" y="912699"/>
                      </a:lnTo>
                      <a:lnTo>
                        <a:pt x="309972" y="922745"/>
                      </a:lnTo>
                      <a:lnTo>
                        <a:pt x="295622" y="932790"/>
                      </a:lnTo>
                      <a:lnTo>
                        <a:pt x="281272" y="941400"/>
                      </a:lnTo>
                      <a:lnTo>
                        <a:pt x="265486" y="948576"/>
                      </a:lnTo>
                      <a:lnTo>
                        <a:pt x="251136" y="955751"/>
                      </a:lnTo>
                      <a:lnTo>
                        <a:pt x="235350" y="962926"/>
                      </a:lnTo>
                      <a:lnTo>
                        <a:pt x="218130" y="967232"/>
                      </a:lnTo>
                      <a:lnTo>
                        <a:pt x="202344" y="972972"/>
                      </a:lnTo>
                      <a:lnTo>
                        <a:pt x="185122" y="975842"/>
                      </a:lnTo>
                      <a:lnTo>
                        <a:pt x="167902" y="978712"/>
                      </a:lnTo>
                      <a:lnTo>
                        <a:pt x="150682" y="980147"/>
                      </a:lnTo>
                      <a:lnTo>
                        <a:pt x="133460" y="980147"/>
                      </a:lnTo>
                      <a:lnTo>
                        <a:pt x="101890" y="980147"/>
                      </a:lnTo>
                      <a:lnTo>
                        <a:pt x="78928" y="942836"/>
                      </a:lnTo>
                      <a:lnTo>
                        <a:pt x="58838" y="901219"/>
                      </a:lnTo>
                      <a:lnTo>
                        <a:pt x="41616" y="859602"/>
                      </a:lnTo>
                      <a:lnTo>
                        <a:pt x="27266" y="816550"/>
                      </a:lnTo>
                      <a:lnTo>
                        <a:pt x="15786" y="772063"/>
                      </a:lnTo>
                      <a:lnTo>
                        <a:pt x="7176" y="726141"/>
                      </a:lnTo>
                      <a:lnTo>
                        <a:pt x="1436" y="678784"/>
                      </a:lnTo>
                      <a:lnTo>
                        <a:pt x="1436" y="654388"/>
                      </a:lnTo>
                      <a:lnTo>
                        <a:pt x="0" y="631427"/>
                      </a:lnTo>
                      <a:lnTo>
                        <a:pt x="1436" y="584070"/>
                      </a:lnTo>
                      <a:lnTo>
                        <a:pt x="7176" y="539583"/>
                      </a:lnTo>
                      <a:lnTo>
                        <a:pt x="14350" y="495096"/>
                      </a:lnTo>
                      <a:lnTo>
                        <a:pt x="25832" y="452045"/>
                      </a:lnTo>
                      <a:lnTo>
                        <a:pt x="38746" y="410428"/>
                      </a:lnTo>
                      <a:lnTo>
                        <a:pt x="54532" y="368811"/>
                      </a:lnTo>
                      <a:lnTo>
                        <a:pt x="73188" y="330064"/>
                      </a:lnTo>
                      <a:lnTo>
                        <a:pt x="94714" y="292753"/>
                      </a:lnTo>
                      <a:lnTo>
                        <a:pt x="120546" y="254006"/>
                      </a:lnTo>
                      <a:lnTo>
                        <a:pt x="147812" y="218130"/>
                      </a:lnTo>
                      <a:lnTo>
                        <a:pt x="177948" y="183688"/>
                      </a:lnTo>
                      <a:lnTo>
                        <a:pt x="210954" y="152117"/>
                      </a:lnTo>
                      <a:lnTo>
                        <a:pt x="246830" y="123416"/>
                      </a:lnTo>
                      <a:lnTo>
                        <a:pt x="282706" y="97584"/>
                      </a:lnTo>
                      <a:lnTo>
                        <a:pt x="302798" y="84669"/>
                      </a:lnTo>
                      <a:lnTo>
                        <a:pt x="321454" y="73188"/>
                      </a:lnTo>
                      <a:lnTo>
                        <a:pt x="341544" y="63143"/>
                      </a:lnTo>
                      <a:lnTo>
                        <a:pt x="363070" y="53098"/>
                      </a:lnTo>
                      <a:lnTo>
                        <a:pt x="390336" y="41617"/>
                      </a:lnTo>
                      <a:lnTo>
                        <a:pt x="419038" y="30137"/>
                      </a:lnTo>
                      <a:lnTo>
                        <a:pt x="449174" y="21526"/>
                      </a:lnTo>
                      <a:lnTo>
                        <a:pt x="479310" y="14351"/>
                      </a:lnTo>
                      <a:lnTo>
                        <a:pt x="509446" y="7176"/>
                      </a:lnTo>
                      <a:lnTo>
                        <a:pt x="541018" y="2870"/>
                      </a:lnTo>
                      <a:lnTo>
                        <a:pt x="572588" y="1435"/>
                      </a:lnTo>
                      <a:close/>
                    </a:path>
                  </a:pathLst>
                </a:custGeom>
                <a:solidFill>
                  <a:srgbClr val="333333">
                    <a:lumMod val="20000"/>
                    <a:lumOff val="80000"/>
                  </a:srgbClr>
                </a:solidFill>
                <a:ln w="25400" cap="flat" cmpd="sng" algn="ctr">
                  <a:noFill/>
                  <a:prstDash val="solid"/>
                </a:ln>
                <a:effectLst/>
                <a:extLst>
                  <a:ext uri="{91240B29-F687-4f45-9708-019B960494DF}">
                    <a14:hiddenLine xmlns:a14="http://schemas.microsoft.com/office/drawing/2010/main" xmlns="" w="9525">
                      <a:solidFill>
                        <a:srgbClr val="000000"/>
                      </a:solidFill>
                      <a:round/>
                      <a:headEnd/>
                      <a:tailEn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328">
                    <a:spcAft>
                      <a:spcPts val="249"/>
                    </a:spcAft>
                    <a:defRPr/>
                  </a:pPr>
                  <a:endParaRPr lang="en-US" sz="2000" kern="0">
                    <a:solidFill>
                      <a:srgbClr val="FFFFFF"/>
                    </a:solidFill>
                    <a:latin typeface="Arial"/>
                  </a:endParaRPr>
                </a:p>
              </p:txBody>
            </p:sp>
            <p:sp>
              <p:nvSpPr>
                <p:cNvPr id="77" name="Freeform 11"/>
                <p:cNvSpPr>
                  <a:spLocks/>
                </p:cNvSpPr>
                <p:nvPr/>
              </p:nvSpPr>
              <p:spPr bwMode="auto">
                <a:xfrm flipV="1">
                  <a:off x="2374698" y="5635814"/>
                  <a:ext cx="309186" cy="267830"/>
                </a:xfrm>
                <a:custGeom>
                  <a:avLst/>
                  <a:gdLst/>
                  <a:ahLst/>
                  <a:cxnLst/>
                  <a:rect l="l" t="t" r="r" b="b"/>
                  <a:pathLst>
                    <a:path w="2031596" h="1261419">
                      <a:moveTo>
                        <a:pt x="1880914" y="281272"/>
                      </a:moveTo>
                      <a:lnTo>
                        <a:pt x="1898136" y="281272"/>
                      </a:lnTo>
                      <a:lnTo>
                        <a:pt x="1929706" y="281272"/>
                      </a:lnTo>
                      <a:lnTo>
                        <a:pt x="1952668" y="318583"/>
                      </a:lnTo>
                      <a:lnTo>
                        <a:pt x="1972758" y="360200"/>
                      </a:lnTo>
                      <a:lnTo>
                        <a:pt x="1989980" y="401817"/>
                      </a:lnTo>
                      <a:lnTo>
                        <a:pt x="2004330" y="444869"/>
                      </a:lnTo>
                      <a:lnTo>
                        <a:pt x="2015810" y="489356"/>
                      </a:lnTo>
                      <a:lnTo>
                        <a:pt x="2024420" y="535278"/>
                      </a:lnTo>
                      <a:lnTo>
                        <a:pt x="2030160" y="582635"/>
                      </a:lnTo>
                      <a:lnTo>
                        <a:pt x="2030160" y="607031"/>
                      </a:lnTo>
                      <a:lnTo>
                        <a:pt x="2031596" y="629992"/>
                      </a:lnTo>
                      <a:lnTo>
                        <a:pt x="2030160" y="677349"/>
                      </a:lnTo>
                      <a:lnTo>
                        <a:pt x="2024420" y="721836"/>
                      </a:lnTo>
                      <a:lnTo>
                        <a:pt x="2017246" y="766323"/>
                      </a:lnTo>
                      <a:lnTo>
                        <a:pt x="2005764" y="809374"/>
                      </a:lnTo>
                      <a:lnTo>
                        <a:pt x="1992850" y="850991"/>
                      </a:lnTo>
                      <a:lnTo>
                        <a:pt x="1977064" y="892608"/>
                      </a:lnTo>
                      <a:lnTo>
                        <a:pt x="1958408" y="931355"/>
                      </a:lnTo>
                      <a:lnTo>
                        <a:pt x="1936882" y="968666"/>
                      </a:lnTo>
                      <a:lnTo>
                        <a:pt x="1911050" y="1007413"/>
                      </a:lnTo>
                      <a:lnTo>
                        <a:pt x="1883784" y="1043289"/>
                      </a:lnTo>
                      <a:lnTo>
                        <a:pt x="1853648" y="1077731"/>
                      </a:lnTo>
                      <a:lnTo>
                        <a:pt x="1820642" y="1109302"/>
                      </a:lnTo>
                      <a:lnTo>
                        <a:pt x="1784766" y="1138003"/>
                      </a:lnTo>
                      <a:lnTo>
                        <a:pt x="1748890" y="1163835"/>
                      </a:lnTo>
                      <a:lnTo>
                        <a:pt x="1728798" y="1176750"/>
                      </a:lnTo>
                      <a:lnTo>
                        <a:pt x="1710142" y="1188231"/>
                      </a:lnTo>
                      <a:lnTo>
                        <a:pt x="1690052" y="1198276"/>
                      </a:lnTo>
                      <a:lnTo>
                        <a:pt x="1668526" y="1208321"/>
                      </a:lnTo>
                      <a:lnTo>
                        <a:pt x="1641260" y="1219802"/>
                      </a:lnTo>
                      <a:lnTo>
                        <a:pt x="1612558" y="1231282"/>
                      </a:lnTo>
                      <a:lnTo>
                        <a:pt x="1582422" y="1239893"/>
                      </a:lnTo>
                      <a:lnTo>
                        <a:pt x="1552286" y="1247068"/>
                      </a:lnTo>
                      <a:lnTo>
                        <a:pt x="1522150" y="1254243"/>
                      </a:lnTo>
                      <a:lnTo>
                        <a:pt x="1490578" y="1258549"/>
                      </a:lnTo>
                      <a:lnTo>
                        <a:pt x="1459008" y="1259984"/>
                      </a:lnTo>
                      <a:lnTo>
                        <a:pt x="1426000" y="1261419"/>
                      </a:lnTo>
                      <a:lnTo>
                        <a:pt x="1015798" y="1261419"/>
                      </a:lnTo>
                      <a:lnTo>
                        <a:pt x="605596" y="1261419"/>
                      </a:lnTo>
                      <a:lnTo>
                        <a:pt x="574024" y="1261419"/>
                      </a:lnTo>
                      <a:lnTo>
                        <a:pt x="545322" y="1258549"/>
                      </a:lnTo>
                      <a:lnTo>
                        <a:pt x="515186" y="1255679"/>
                      </a:lnTo>
                      <a:lnTo>
                        <a:pt x="486486" y="1249939"/>
                      </a:lnTo>
                      <a:lnTo>
                        <a:pt x="457784" y="1242763"/>
                      </a:lnTo>
                      <a:lnTo>
                        <a:pt x="430518" y="1235588"/>
                      </a:lnTo>
                      <a:lnTo>
                        <a:pt x="401816" y="1225543"/>
                      </a:lnTo>
                      <a:lnTo>
                        <a:pt x="375986" y="1214062"/>
                      </a:lnTo>
                      <a:lnTo>
                        <a:pt x="396076" y="1205452"/>
                      </a:lnTo>
                      <a:lnTo>
                        <a:pt x="416168" y="1193971"/>
                      </a:lnTo>
                      <a:lnTo>
                        <a:pt x="436258" y="1182491"/>
                      </a:lnTo>
                      <a:lnTo>
                        <a:pt x="454914" y="1171010"/>
                      </a:lnTo>
                      <a:lnTo>
                        <a:pt x="492226" y="1143744"/>
                      </a:lnTo>
                      <a:lnTo>
                        <a:pt x="526666" y="1115043"/>
                      </a:lnTo>
                      <a:lnTo>
                        <a:pt x="559674" y="1083472"/>
                      </a:lnTo>
                      <a:lnTo>
                        <a:pt x="589810" y="1049030"/>
                      </a:lnTo>
                      <a:lnTo>
                        <a:pt x="618510" y="1013154"/>
                      </a:lnTo>
                      <a:lnTo>
                        <a:pt x="642906" y="974407"/>
                      </a:lnTo>
                      <a:lnTo>
                        <a:pt x="1015798" y="974407"/>
                      </a:lnTo>
                      <a:lnTo>
                        <a:pt x="1015798" y="974406"/>
                      </a:lnTo>
                      <a:lnTo>
                        <a:pt x="1395864" y="974406"/>
                      </a:lnTo>
                      <a:lnTo>
                        <a:pt x="1426000" y="974406"/>
                      </a:lnTo>
                      <a:lnTo>
                        <a:pt x="1444656" y="974406"/>
                      </a:lnTo>
                      <a:lnTo>
                        <a:pt x="1461878" y="972971"/>
                      </a:lnTo>
                      <a:lnTo>
                        <a:pt x="1479098" y="970101"/>
                      </a:lnTo>
                      <a:lnTo>
                        <a:pt x="1496318" y="965796"/>
                      </a:lnTo>
                      <a:lnTo>
                        <a:pt x="1512104" y="961491"/>
                      </a:lnTo>
                      <a:lnTo>
                        <a:pt x="1527890" y="955751"/>
                      </a:lnTo>
                      <a:lnTo>
                        <a:pt x="1543676" y="950010"/>
                      </a:lnTo>
                      <a:lnTo>
                        <a:pt x="1559462" y="942835"/>
                      </a:lnTo>
                      <a:lnTo>
                        <a:pt x="1573812" y="934225"/>
                      </a:lnTo>
                      <a:lnTo>
                        <a:pt x="1588162" y="925614"/>
                      </a:lnTo>
                      <a:lnTo>
                        <a:pt x="1602514" y="917004"/>
                      </a:lnTo>
                      <a:lnTo>
                        <a:pt x="1616864" y="905524"/>
                      </a:lnTo>
                      <a:lnTo>
                        <a:pt x="1629780" y="895478"/>
                      </a:lnTo>
                      <a:lnTo>
                        <a:pt x="1641260" y="882563"/>
                      </a:lnTo>
                      <a:lnTo>
                        <a:pt x="1654176" y="871082"/>
                      </a:lnTo>
                      <a:lnTo>
                        <a:pt x="1664220" y="858167"/>
                      </a:lnTo>
                      <a:lnTo>
                        <a:pt x="1682876" y="833770"/>
                      </a:lnTo>
                      <a:lnTo>
                        <a:pt x="1698662" y="809374"/>
                      </a:lnTo>
                      <a:lnTo>
                        <a:pt x="1711578" y="782108"/>
                      </a:lnTo>
                      <a:lnTo>
                        <a:pt x="1723058" y="753407"/>
                      </a:lnTo>
                      <a:lnTo>
                        <a:pt x="1731668" y="724706"/>
                      </a:lnTo>
                      <a:lnTo>
                        <a:pt x="1738844" y="694570"/>
                      </a:lnTo>
                      <a:lnTo>
                        <a:pt x="1743148" y="662998"/>
                      </a:lnTo>
                      <a:lnTo>
                        <a:pt x="1744584" y="629992"/>
                      </a:lnTo>
                      <a:lnTo>
                        <a:pt x="1743148" y="596985"/>
                      </a:lnTo>
                      <a:lnTo>
                        <a:pt x="1738844" y="565414"/>
                      </a:lnTo>
                      <a:lnTo>
                        <a:pt x="1731668" y="533843"/>
                      </a:lnTo>
                      <a:lnTo>
                        <a:pt x="1721624" y="503706"/>
                      </a:lnTo>
                      <a:lnTo>
                        <a:pt x="1710142" y="475005"/>
                      </a:lnTo>
                      <a:lnTo>
                        <a:pt x="1695792" y="447739"/>
                      </a:lnTo>
                      <a:lnTo>
                        <a:pt x="1678572" y="421908"/>
                      </a:lnTo>
                      <a:lnTo>
                        <a:pt x="1659916" y="397512"/>
                      </a:lnTo>
                      <a:lnTo>
                        <a:pt x="1671396" y="384596"/>
                      </a:lnTo>
                      <a:lnTo>
                        <a:pt x="1682876" y="371681"/>
                      </a:lnTo>
                      <a:lnTo>
                        <a:pt x="1695792" y="360200"/>
                      </a:lnTo>
                      <a:lnTo>
                        <a:pt x="1708708" y="348720"/>
                      </a:lnTo>
                      <a:lnTo>
                        <a:pt x="1721624" y="338674"/>
                      </a:lnTo>
                      <a:lnTo>
                        <a:pt x="1735974" y="328629"/>
                      </a:lnTo>
                      <a:lnTo>
                        <a:pt x="1750324" y="320019"/>
                      </a:lnTo>
                      <a:lnTo>
                        <a:pt x="1766110" y="312843"/>
                      </a:lnTo>
                      <a:lnTo>
                        <a:pt x="1780460" y="305668"/>
                      </a:lnTo>
                      <a:lnTo>
                        <a:pt x="1796246" y="298493"/>
                      </a:lnTo>
                      <a:lnTo>
                        <a:pt x="1813466" y="294187"/>
                      </a:lnTo>
                      <a:lnTo>
                        <a:pt x="1829252" y="288447"/>
                      </a:lnTo>
                      <a:lnTo>
                        <a:pt x="1846474" y="285577"/>
                      </a:lnTo>
                      <a:lnTo>
                        <a:pt x="1863694" y="282707"/>
                      </a:lnTo>
                      <a:close/>
                      <a:moveTo>
                        <a:pt x="605596" y="0"/>
                      </a:moveTo>
                      <a:lnTo>
                        <a:pt x="1015798" y="0"/>
                      </a:lnTo>
                      <a:lnTo>
                        <a:pt x="1426000" y="0"/>
                      </a:lnTo>
                      <a:lnTo>
                        <a:pt x="1457572" y="0"/>
                      </a:lnTo>
                      <a:lnTo>
                        <a:pt x="1486274" y="2870"/>
                      </a:lnTo>
                      <a:lnTo>
                        <a:pt x="1516410" y="5740"/>
                      </a:lnTo>
                      <a:lnTo>
                        <a:pt x="1545110" y="11480"/>
                      </a:lnTo>
                      <a:lnTo>
                        <a:pt x="1573812" y="18656"/>
                      </a:lnTo>
                      <a:lnTo>
                        <a:pt x="1601078" y="25831"/>
                      </a:lnTo>
                      <a:lnTo>
                        <a:pt x="1629780" y="35876"/>
                      </a:lnTo>
                      <a:lnTo>
                        <a:pt x="1655610" y="47357"/>
                      </a:lnTo>
                      <a:lnTo>
                        <a:pt x="1635520" y="55967"/>
                      </a:lnTo>
                      <a:lnTo>
                        <a:pt x="1615428" y="67448"/>
                      </a:lnTo>
                      <a:lnTo>
                        <a:pt x="1595338" y="78928"/>
                      </a:lnTo>
                      <a:lnTo>
                        <a:pt x="1576682" y="90409"/>
                      </a:lnTo>
                      <a:lnTo>
                        <a:pt x="1539370" y="117675"/>
                      </a:lnTo>
                      <a:lnTo>
                        <a:pt x="1504930" y="146376"/>
                      </a:lnTo>
                      <a:lnTo>
                        <a:pt x="1471922" y="177947"/>
                      </a:lnTo>
                      <a:lnTo>
                        <a:pt x="1441786" y="212389"/>
                      </a:lnTo>
                      <a:lnTo>
                        <a:pt x="1413086" y="248265"/>
                      </a:lnTo>
                      <a:lnTo>
                        <a:pt x="1388690" y="287012"/>
                      </a:lnTo>
                      <a:lnTo>
                        <a:pt x="1015798" y="287012"/>
                      </a:lnTo>
                      <a:lnTo>
                        <a:pt x="1015798" y="287013"/>
                      </a:lnTo>
                      <a:lnTo>
                        <a:pt x="635732" y="287013"/>
                      </a:lnTo>
                      <a:lnTo>
                        <a:pt x="605596" y="287013"/>
                      </a:lnTo>
                      <a:lnTo>
                        <a:pt x="586940" y="287013"/>
                      </a:lnTo>
                      <a:lnTo>
                        <a:pt x="569718" y="288448"/>
                      </a:lnTo>
                      <a:lnTo>
                        <a:pt x="552498" y="291318"/>
                      </a:lnTo>
                      <a:lnTo>
                        <a:pt x="535278" y="295623"/>
                      </a:lnTo>
                      <a:lnTo>
                        <a:pt x="519492" y="299928"/>
                      </a:lnTo>
                      <a:lnTo>
                        <a:pt x="503706" y="305668"/>
                      </a:lnTo>
                      <a:lnTo>
                        <a:pt x="487920" y="311409"/>
                      </a:lnTo>
                      <a:lnTo>
                        <a:pt x="472134" y="318584"/>
                      </a:lnTo>
                      <a:lnTo>
                        <a:pt x="457784" y="327194"/>
                      </a:lnTo>
                      <a:lnTo>
                        <a:pt x="443434" y="335805"/>
                      </a:lnTo>
                      <a:lnTo>
                        <a:pt x="429082" y="344415"/>
                      </a:lnTo>
                      <a:lnTo>
                        <a:pt x="414732" y="355895"/>
                      </a:lnTo>
                      <a:lnTo>
                        <a:pt x="401816" y="365941"/>
                      </a:lnTo>
                      <a:lnTo>
                        <a:pt x="390336" y="378856"/>
                      </a:lnTo>
                      <a:lnTo>
                        <a:pt x="377420" y="390337"/>
                      </a:lnTo>
                      <a:lnTo>
                        <a:pt x="367376" y="403252"/>
                      </a:lnTo>
                      <a:lnTo>
                        <a:pt x="348720" y="427649"/>
                      </a:lnTo>
                      <a:lnTo>
                        <a:pt x="332934" y="452045"/>
                      </a:lnTo>
                      <a:lnTo>
                        <a:pt x="320018" y="479311"/>
                      </a:lnTo>
                      <a:lnTo>
                        <a:pt x="308538" y="508012"/>
                      </a:lnTo>
                      <a:lnTo>
                        <a:pt x="299928" y="536713"/>
                      </a:lnTo>
                      <a:lnTo>
                        <a:pt x="292752" y="566849"/>
                      </a:lnTo>
                      <a:lnTo>
                        <a:pt x="288448" y="598421"/>
                      </a:lnTo>
                      <a:lnTo>
                        <a:pt x="287012" y="631427"/>
                      </a:lnTo>
                      <a:lnTo>
                        <a:pt x="288448" y="664434"/>
                      </a:lnTo>
                      <a:lnTo>
                        <a:pt x="292752" y="696005"/>
                      </a:lnTo>
                      <a:lnTo>
                        <a:pt x="299928" y="727576"/>
                      </a:lnTo>
                      <a:lnTo>
                        <a:pt x="309972" y="757713"/>
                      </a:lnTo>
                      <a:lnTo>
                        <a:pt x="321454" y="786414"/>
                      </a:lnTo>
                      <a:lnTo>
                        <a:pt x="335804" y="813680"/>
                      </a:lnTo>
                      <a:lnTo>
                        <a:pt x="353024" y="839511"/>
                      </a:lnTo>
                      <a:lnTo>
                        <a:pt x="371680" y="863907"/>
                      </a:lnTo>
                      <a:lnTo>
                        <a:pt x="360200" y="876823"/>
                      </a:lnTo>
                      <a:lnTo>
                        <a:pt x="348720" y="889738"/>
                      </a:lnTo>
                      <a:lnTo>
                        <a:pt x="335804" y="901219"/>
                      </a:lnTo>
                      <a:lnTo>
                        <a:pt x="322888" y="912699"/>
                      </a:lnTo>
                      <a:lnTo>
                        <a:pt x="309972" y="922745"/>
                      </a:lnTo>
                      <a:lnTo>
                        <a:pt x="295622" y="932790"/>
                      </a:lnTo>
                      <a:lnTo>
                        <a:pt x="281272" y="941400"/>
                      </a:lnTo>
                      <a:lnTo>
                        <a:pt x="265486" y="948576"/>
                      </a:lnTo>
                      <a:lnTo>
                        <a:pt x="251136" y="955751"/>
                      </a:lnTo>
                      <a:lnTo>
                        <a:pt x="235350" y="962926"/>
                      </a:lnTo>
                      <a:lnTo>
                        <a:pt x="218130" y="967232"/>
                      </a:lnTo>
                      <a:lnTo>
                        <a:pt x="202344" y="972972"/>
                      </a:lnTo>
                      <a:lnTo>
                        <a:pt x="185122" y="975842"/>
                      </a:lnTo>
                      <a:lnTo>
                        <a:pt x="167902" y="978712"/>
                      </a:lnTo>
                      <a:lnTo>
                        <a:pt x="150682" y="980147"/>
                      </a:lnTo>
                      <a:lnTo>
                        <a:pt x="133460" y="980147"/>
                      </a:lnTo>
                      <a:lnTo>
                        <a:pt x="101890" y="980147"/>
                      </a:lnTo>
                      <a:lnTo>
                        <a:pt x="78928" y="942836"/>
                      </a:lnTo>
                      <a:lnTo>
                        <a:pt x="58838" y="901219"/>
                      </a:lnTo>
                      <a:lnTo>
                        <a:pt x="41616" y="859602"/>
                      </a:lnTo>
                      <a:lnTo>
                        <a:pt x="27266" y="816550"/>
                      </a:lnTo>
                      <a:lnTo>
                        <a:pt x="15786" y="772063"/>
                      </a:lnTo>
                      <a:lnTo>
                        <a:pt x="7176" y="726141"/>
                      </a:lnTo>
                      <a:lnTo>
                        <a:pt x="1436" y="678784"/>
                      </a:lnTo>
                      <a:lnTo>
                        <a:pt x="1436" y="654388"/>
                      </a:lnTo>
                      <a:lnTo>
                        <a:pt x="0" y="631427"/>
                      </a:lnTo>
                      <a:lnTo>
                        <a:pt x="1436" y="584070"/>
                      </a:lnTo>
                      <a:lnTo>
                        <a:pt x="7176" y="539583"/>
                      </a:lnTo>
                      <a:lnTo>
                        <a:pt x="14350" y="495096"/>
                      </a:lnTo>
                      <a:lnTo>
                        <a:pt x="25832" y="452045"/>
                      </a:lnTo>
                      <a:lnTo>
                        <a:pt x="38746" y="410428"/>
                      </a:lnTo>
                      <a:lnTo>
                        <a:pt x="54532" y="368811"/>
                      </a:lnTo>
                      <a:lnTo>
                        <a:pt x="73188" y="330064"/>
                      </a:lnTo>
                      <a:lnTo>
                        <a:pt x="94714" y="292753"/>
                      </a:lnTo>
                      <a:lnTo>
                        <a:pt x="120546" y="254006"/>
                      </a:lnTo>
                      <a:lnTo>
                        <a:pt x="147812" y="218130"/>
                      </a:lnTo>
                      <a:lnTo>
                        <a:pt x="177948" y="183688"/>
                      </a:lnTo>
                      <a:lnTo>
                        <a:pt x="210954" y="152117"/>
                      </a:lnTo>
                      <a:lnTo>
                        <a:pt x="246830" y="123416"/>
                      </a:lnTo>
                      <a:lnTo>
                        <a:pt x="282706" y="97584"/>
                      </a:lnTo>
                      <a:lnTo>
                        <a:pt x="302798" y="84669"/>
                      </a:lnTo>
                      <a:lnTo>
                        <a:pt x="321454" y="73188"/>
                      </a:lnTo>
                      <a:lnTo>
                        <a:pt x="341544" y="63143"/>
                      </a:lnTo>
                      <a:lnTo>
                        <a:pt x="363070" y="53098"/>
                      </a:lnTo>
                      <a:lnTo>
                        <a:pt x="390336" y="41617"/>
                      </a:lnTo>
                      <a:lnTo>
                        <a:pt x="419038" y="30137"/>
                      </a:lnTo>
                      <a:lnTo>
                        <a:pt x="449174" y="21526"/>
                      </a:lnTo>
                      <a:lnTo>
                        <a:pt x="479310" y="14351"/>
                      </a:lnTo>
                      <a:lnTo>
                        <a:pt x="509446" y="7176"/>
                      </a:lnTo>
                      <a:lnTo>
                        <a:pt x="541018" y="2870"/>
                      </a:lnTo>
                      <a:lnTo>
                        <a:pt x="572588" y="1435"/>
                      </a:lnTo>
                      <a:close/>
                    </a:path>
                  </a:pathLst>
                </a:custGeom>
                <a:solidFill>
                  <a:srgbClr val="333333">
                    <a:lumMod val="40000"/>
                    <a:lumOff val="60000"/>
                  </a:srgbClr>
                </a:solidFill>
                <a:ln w="25400" cap="flat" cmpd="sng" algn="ctr">
                  <a:noFill/>
                  <a:prstDash val="solid"/>
                </a:ln>
                <a:effectLst/>
                <a:extLst>
                  <a:ext uri="{91240B29-F687-4f45-9708-019B960494DF}">
                    <a14:hiddenLine xmlns:a14="http://schemas.microsoft.com/office/drawing/2010/main" xmlns="" w="9525">
                      <a:solidFill>
                        <a:srgbClr val="000000"/>
                      </a:solidFill>
                      <a:round/>
                      <a:headEnd/>
                      <a:tailEn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328">
                    <a:spcAft>
                      <a:spcPts val="249"/>
                    </a:spcAft>
                    <a:defRPr/>
                  </a:pPr>
                  <a:endParaRPr lang="en-US" sz="2000" kern="0">
                    <a:solidFill>
                      <a:srgbClr val="FFFFFF"/>
                    </a:solidFill>
                    <a:latin typeface="Arial"/>
                  </a:endParaRPr>
                </a:p>
              </p:txBody>
            </p:sp>
            <p:sp>
              <p:nvSpPr>
                <p:cNvPr id="78" name="Freeform 11"/>
                <p:cNvSpPr>
                  <a:spLocks/>
                </p:cNvSpPr>
                <p:nvPr/>
              </p:nvSpPr>
              <p:spPr bwMode="auto">
                <a:xfrm rot="10800000" flipV="1">
                  <a:off x="2568732" y="5635814"/>
                  <a:ext cx="309186" cy="267830"/>
                </a:xfrm>
                <a:custGeom>
                  <a:avLst/>
                  <a:gdLst/>
                  <a:ahLst/>
                  <a:cxnLst/>
                  <a:rect l="l" t="t" r="r" b="b"/>
                  <a:pathLst>
                    <a:path w="2031596" h="1261419">
                      <a:moveTo>
                        <a:pt x="1880914" y="281272"/>
                      </a:moveTo>
                      <a:lnTo>
                        <a:pt x="1898136" y="281272"/>
                      </a:lnTo>
                      <a:lnTo>
                        <a:pt x="1929706" y="281272"/>
                      </a:lnTo>
                      <a:lnTo>
                        <a:pt x="1952668" y="318583"/>
                      </a:lnTo>
                      <a:lnTo>
                        <a:pt x="1972758" y="360200"/>
                      </a:lnTo>
                      <a:lnTo>
                        <a:pt x="1989980" y="401817"/>
                      </a:lnTo>
                      <a:lnTo>
                        <a:pt x="2004330" y="444869"/>
                      </a:lnTo>
                      <a:lnTo>
                        <a:pt x="2015810" y="489356"/>
                      </a:lnTo>
                      <a:lnTo>
                        <a:pt x="2024420" y="535278"/>
                      </a:lnTo>
                      <a:lnTo>
                        <a:pt x="2030160" y="582635"/>
                      </a:lnTo>
                      <a:lnTo>
                        <a:pt x="2030160" y="607031"/>
                      </a:lnTo>
                      <a:lnTo>
                        <a:pt x="2031596" y="629992"/>
                      </a:lnTo>
                      <a:lnTo>
                        <a:pt x="2030160" y="677349"/>
                      </a:lnTo>
                      <a:lnTo>
                        <a:pt x="2024420" y="721836"/>
                      </a:lnTo>
                      <a:lnTo>
                        <a:pt x="2017246" y="766323"/>
                      </a:lnTo>
                      <a:lnTo>
                        <a:pt x="2005764" y="809374"/>
                      </a:lnTo>
                      <a:lnTo>
                        <a:pt x="1992850" y="850991"/>
                      </a:lnTo>
                      <a:lnTo>
                        <a:pt x="1977064" y="892608"/>
                      </a:lnTo>
                      <a:lnTo>
                        <a:pt x="1958408" y="931355"/>
                      </a:lnTo>
                      <a:lnTo>
                        <a:pt x="1936882" y="968666"/>
                      </a:lnTo>
                      <a:lnTo>
                        <a:pt x="1911050" y="1007413"/>
                      </a:lnTo>
                      <a:lnTo>
                        <a:pt x="1883784" y="1043289"/>
                      </a:lnTo>
                      <a:lnTo>
                        <a:pt x="1853648" y="1077731"/>
                      </a:lnTo>
                      <a:lnTo>
                        <a:pt x="1820642" y="1109302"/>
                      </a:lnTo>
                      <a:lnTo>
                        <a:pt x="1784766" y="1138003"/>
                      </a:lnTo>
                      <a:lnTo>
                        <a:pt x="1748890" y="1163835"/>
                      </a:lnTo>
                      <a:lnTo>
                        <a:pt x="1728798" y="1176750"/>
                      </a:lnTo>
                      <a:lnTo>
                        <a:pt x="1710142" y="1188231"/>
                      </a:lnTo>
                      <a:lnTo>
                        <a:pt x="1690052" y="1198276"/>
                      </a:lnTo>
                      <a:lnTo>
                        <a:pt x="1668526" y="1208321"/>
                      </a:lnTo>
                      <a:lnTo>
                        <a:pt x="1641260" y="1219802"/>
                      </a:lnTo>
                      <a:lnTo>
                        <a:pt x="1612558" y="1231282"/>
                      </a:lnTo>
                      <a:lnTo>
                        <a:pt x="1582422" y="1239893"/>
                      </a:lnTo>
                      <a:lnTo>
                        <a:pt x="1552286" y="1247068"/>
                      </a:lnTo>
                      <a:lnTo>
                        <a:pt x="1522150" y="1254243"/>
                      </a:lnTo>
                      <a:lnTo>
                        <a:pt x="1490578" y="1258549"/>
                      </a:lnTo>
                      <a:lnTo>
                        <a:pt x="1459008" y="1259984"/>
                      </a:lnTo>
                      <a:lnTo>
                        <a:pt x="1426000" y="1261419"/>
                      </a:lnTo>
                      <a:lnTo>
                        <a:pt x="1015798" y="1261419"/>
                      </a:lnTo>
                      <a:lnTo>
                        <a:pt x="605596" y="1261419"/>
                      </a:lnTo>
                      <a:lnTo>
                        <a:pt x="574024" y="1261419"/>
                      </a:lnTo>
                      <a:lnTo>
                        <a:pt x="545322" y="1258549"/>
                      </a:lnTo>
                      <a:lnTo>
                        <a:pt x="515186" y="1255679"/>
                      </a:lnTo>
                      <a:lnTo>
                        <a:pt x="486486" y="1249939"/>
                      </a:lnTo>
                      <a:lnTo>
                        <a:pt x="457784" y="1242763"/>
                      </a:lnTo>
                      <a:lnTo>
                        <a:pt x="430518" y="1235588"/>
                      </a:lnTo>
                      <a:lnTo>
                        <a:pt x="401816" y="1225543"/>
                      </a:lnTo>
                      <a:lnTo>
                        <a:pt x="375986" y="1214062"/>
                      </a:lnTo>
                      <a:lnTo>
                        <a:pt x="396076" y="1205452"/>
                      </a:lnTo>
                      <a:lnTo>
                        <a:pt x="416168" y="1193971"/>
                      </a:lnTo>
                      <a:lnTo>
                        <a:pt x="436258" y="1182491"/>
                      </a:lnTo>
                      <a:lnTo>
                        <a:pt x="454914" y="1171010"/>
                      </a:lnTo>
                      <a:lnTo>
                        <a:pt x="492226" y="1143744"/>
                      </a:lnTo>
                      <a:lnTo>
                        <a:pt x="526666" y="1115043"/>
                      </a:lnTo>
                      <a:lnTo>
                        <a:pt x="559674" y="1083472"/>
                      </a:lnTo>
                      <a:lnTo>
                        <a:pt x="589810" y="1049030"/>
                      </a:lnTo>
                      <a:lnTo>
                        <a:pt x="618510" y="1013154"/>
                      </a:lnTo>
                      <a:lnTo>
                        <a:pt x="642906" y="974407"/>
                      </a:lnTo>
                      <a:lnTo>
                        <a:pt x="1015798" y="974407"/>
                      </a:lnTo>
                      <a:lnTo>
                        <a:pt x="1015798" y="974406"/>
                      </a:lnTo>
                      <a:lnTo>
                        <a:pt x="1395864" y="974406"/>
                      </a:lnTo>
                      <a:lnTo>
                        <a:pt x="1426000" y="974406"/>
                      </a:lnTo>
                      <a:lnTo>
                        <a:pt x="1444656" y="974406"/>
                      </a:lnTo>
                      <a:lnTo>
                        <a:pt x="1461878" y="972971"/>
                      </a:lnTo>
                      <a:lnTo>
                        <a:pt x="1479098" y="970101"/>
                      </a:lnTo>
                      <a:lnTo>
                        <a:pt x="1496318" y="965796"/>
                      </a:lnTo>
                      <a:lnTo>
                        <a:pt x="1512104" y="961491"/>
                      </a:lnTo>
                      <a:lnTo>
                        <a:pt x="1527890" y="955751"/>
                      </a:lnTo>
                      <a:lnTo>
                        <a:pt x="1543676" y="950010"/>
                      </a:lnTo>
                      <a:lnTo>
                        <a:pt x="1559462" y="942835"/>
                      </a:lnTo>
                      <a:lnTo>
                        <a:pt x="1573812" y="934225"/>
                      </a:lnTo>
                      <a:lnTo>
                        <a:pt x="1588162" y="925614"/>
                      </a:lnTo>
                      <a:lnTo>
                        <a:pt x="1602514" y="917004"/>
                      </a:lnTo>
                      <a:lnTo>
                        <a:pt x="1616864" y="905524"/>
                      </a:lnTo>
                      <a:lnTo>
                        <a:pt x="1629780" y="895478"/>
                      </a:lnTo>
                      <a:lnTo>
                        <a:pt x="1641260" y="882563"/>
                      </a:lnTo>
                      <a:lnTo>
                        <a:pt x="1654176" y="871082"/>
                      </a:lnTo>
                      <a:lnTo>
                        <a:pt x="1664220" y="858167"/>
                      </a:lnTo>
                      <a:lnTo>
                        <a:pt x="1682876" y="833770"/>
                      </a:lnTo>
                      <a:lnTo>
                        <a:pt x="1698662" y="809374"/>
                      </a:lnTo>
                      <a:lnTo>
                        <a:pt x="1711578" y="782108"/>
                      </a:lnTo>
                      <a:lnTo>
                        <a:pt x="1723058" y="753407"/>
                      </a:lnTo>
                      <a:lnTo>
                        <a:pt x="1731668" y="724706"/>
                      </a:lnTo>
                      <a:lnTo>
                        <a:pt x="1738844" y="694570"/>
                      </a:lnTo>
                      <a:lnTo>
                        <a:pt x="1743148" y="662998"/>
                      </a:lnTo>
                      <a:lnTo>
                        <a:pt x="1744584" y="629992"/>
                      </a:lnTo>
                      <a:lnTo>
                        <a:pt x="1743148" y="596985"/>
                      </a:lnTo>
                      <a:lnTo>
                        <a:pt x="1738844" y="565414"/>
                      </a:lnTo>
                      <a:lnTo>
                        <a:pt x="1731668" y="533843"/>
                      </a:lnTo>
                      <a:lnTo>
                        <a:pt x="1721624" y="503706"/>
                      </a:lnTo>
                      <a:lnTo>
                        <a:pt x="1710142" y="475005"/>
                      </a:lnTo>
                      <a:lnTo>
                        <a:pt x="1695792" y="447739"/>
                      </a:lnTo>
                      <a:lnTo>
                        <a:pt x="1678572" y="421908"/>
                      </a:lnTo>
                      <a:lnTo>
                        <a:pt x="1659916" y="397512"/>
                      </a:lnTo>
                      <a:lnTo>
                        <a:pt x="1671396" y="384596"/>
                      </a:lnTo>
                      <a:lnTo>
                        <a:pt x="1682876" y="371681"/>
                      </a:lnTo>
                      <a:lnTo>
                        <a:pt x="1695792" y="360200"/>
                      </a:lnTo>
                      <a:lnTo>
                        <a:pt x="1708708" y="348720"/>
                      </a:lnTo>
                      <a:lnTo>
                        <a:pt x="1721624" y="338674"/>
                      </a:lnTo>
                      <a:lnTo>
                        <a:pt x="1735974" y="328629"/>
                      </a:lnTo>
                      <a:lnTo>
                        <a:pt x="1750324" y="320019"/>
                      </a:lnTo>
                      <a:lnTo>
                        <a:pt x="1766110" y="312843"/>
                      </a:lnTo>
                      <a:lnTo>
                        <a:pt x="1780460" y="305668"/>
                      </a:lnTo>
                      <a:lnTo>
                        <a:pt x="1796246" y="298493"/>
                      </a:lnTo>
                      <a:lnTo>
                        <a:pt x="1813466" y="294187"/>
                      </a:lnTo>
                      <a:lnTo>
                        <a:pt x="1829252" y="288447"/>
                      </a:lnTo>
                      <a:lnTo>
                        <a:pt x="1846474" y="285577"/>
                      </a:lnTo>
                      <a:lnTo>
                        <a:pt x="1863694" y="282707"/>
                      </a:lnTo>
                      <a:close/>
                      <a:moveTo>
                        <a:pt x="605596" y="0"/>
                      </a:moveTo>
                      <a:lnTo>
                        <a:pt x="1015798" y="0"/>
                      </a:lnTo>
                      <a:lnTo>
                        <a:pt x="1426000" y="0"/>
                      </a:lnTo>
                      <a:lnTo>
                        <a:pt x="1457572" y="0"/>
                      </a:lnTo>
                      <a:lnTo>
                        <a:pt x="1486274" y="2870"/>
                      </a:lnTo>
                      <a:lnTo>
                        <a:pt x="1516410" y="5740"/>
                      </a:lnTo>
                      <a:lnTo>
                        <a:pt x="1545110" y="11480"/>
                      </a:lnTo>
                      <a:lnTo>
                        <a:pt x="1573812" y="18656"/>
                      </a:lnTo>
                      <a:lnTo>
                        <a:pt x="1601078" y="25831"/>
                      </a:lnTo>
                      <a:lnTo>
                        <a:pt x="1629780" y="35876"/>
                      </a:lnTo>
                      <a:lnTo>
                        <a:pt x="1655610" y="47357"/>
                      </a:lnTo>
                      <a:lnTo>
                        <a:pt x="1635520" y="55967"/>
                      </a:lnTo>
                      <a:lnTo>
                        <a:pt x="1615428" y="67448"/>
                      </a:lnTo>
                      <a:lnTo>
                        <a:pt x="1595338" y="78928"/>
                      </a:lnTo>
                      <a:lnTo>
                        <a:pt x="1576682" y="90409"/>
                      </a:lnTo>
                      <a:lnTo>
                        <a:pt x="1539370" y="117675"/>
                      </a:lnTo>
                      <a:lnTo>
                        <a:pt x="1504930" y="146376"/>
                      </a:lnTo>
                      <a:lnTo>
                        <a:pt x="1471922" y="177947"/>
                      </a:lnTo>
                      <a:lnTo>
                        <a:pt x="1441786" y="212389"/>
                      </a:lnTo>
                      <a:lnTo>
                        <a:pt x="1413086" y="248265"/>
                      </a:lnTo>
                      <a:lnTo>
                        <a:pt x="1388690" y="287012"/>
                      </a:lnTo>
                      <a:lnTo>
                        <a:pt x="1015798" y="287012"/>
                      </a:lnTo>
                      <a:lnTo>
                        <a:pt x="1015798" y="287013"/>
                      </a:lnTo>
                      <a:lnTo>
                        <a:pt x="635732" y="287013"/>
                      </a:lnTo>
                      <a:lnTo>
                        <a:pt x="605596" y="287013"/>
                      </a:lnTo>
                      <a:lnTo>
                        <a:pt x="586940" y="287013"/>
                      </a:lnTo>
                      <a:lnTo>
                        <a:pt x="569718" y="288448"/>
                      </a:lnTo>
                      <a:lnTo>
                        <a:pt x="552498" y="291318"/>
                      </a:lnTo>
                      <a:lnTo>
                        <a:pt x="535278" y="295623"/>
                      </a:lnTo>
                      <a:lnTo>
                        <a:pt x="519492" y="299928"/>
                      </a:lnTo>
                      <a:lnTo>
                        <a:pt x="503706" y="305668"/>
                      </a:lnTo>
                      <a:lnTo>
                        <a:pt x="487920" y="311409"/>
                      </a:lnTo>
                      <a:lnTo>
                        <a:pt x="472134" y="318584"/>
                      </a:lnTo>
                      <a:lnTo>
                        <a:pt x="457784" y="327194"/>
                      </a:lnTo>
                      <a:lnTo>
                        <a:pt x="443434" y="335805"/>
                      </a:lnTo>
                      <a:lnTo>
                        <a:pt x="429082" y="344415"/>
                      </a:lnTo>
                      <a:lnTo>
                        <a:pt x="414732" y="355895"/>
                      </a:lnTo>
                      <a:lnTo>
                        <a:pt x="401816" y="365941"/>
                      </a:lnTo>
                      <a:lnTo>
                        <a:pt x="390336" y="378856"/>
                      </a:lnTo>
                      <a:lnTo>
                        <a:pt x="377420" y="390337"/>
                      </a:lnTo>
                      <a:lnTo>
                        <a:pt x="367376" y="403252"/>
                      </a:lnTo>
                      <a:lnTo>
                        <a:pt x="348720" y="427649"/>
                      </a:lnTo>
                      <a:lnTo>
                        <a:pt x="332934" y="452045"/>
                      </a:lnTo>
                      <a:lnTo>
                        <a:pt x="320018" y="479311"/>
                      </a:lnTo>
                      <a:lnTo>
                        <a:pt x="308538" y="508012"/>
                      </a:lnTo>
                      <a:lnTo>
                        <a:pt x="299928" y="536713"/>
                      </a:lnTo>
                      <a:lnTo>
                        <a:pt x="292752" y="566849"/>
                      </a:lnTo>
                      <a:lnTo>
                        <a:pt x="288448" y="598421"/>
                      </a:lnTo>
                      <a:lnTo>
                        <a:pt x="287012" y="631427"/>
                      </a:lnTo>
                      <a:lnTo>
                        <a:pt x="288448" y="664434"/>
                      </a:lnTo>
                      <a:lnTo>
                        <a:pt x="292752" y="696005"/>
                      </a:lnTo>
                      <a:lnTo>
                        <a:pt x="299928" y="727576"/>
                      </a:lnTo>
                      <a:lnTo>
                        <a:pt x="309972" y="757713"/>
                      </a:lnTo>
                      <a:lnTo>
                        <a:pt x="321454" y="786414"/>
                      </a:lnTo>
                      <a:lnTo>
                        <a:pt x="335804" y="813680"/>
                      </a:lnTo>
                      <a:lnTo>
                        <a:pt x="353024" y="839511"/>
                      </a:lnTo>
                      <a:lnTo>
                        <a:pt x="371680" y="863907"/>
                      </a:lnTo>
                      <a:lnTo>
                        <a:pt x="360200" y="876823"/>
                      </a:lnTo>
                      <a:lnTo>
                        <a:pt x="348720" y="889738"/>
                      </a:lnTo>
                      <a:lnTo>
                        <a:pt x="335804" y="901219"/>
                      </a:lnTo>
                      <a:lnTo>
                        <a:pt x="322888" y="912699"/>
                      </a:lnTo>
                      <a:lnTo>
                        <a:pt x="309972" y="922745"/>
                      </a:lnTo>
                      <a:lnTo>
                        <a:pt x="295622" y="932790"/>
                      </a:lnTo>
                      <a:lnTo>
                        <a:pt x="281272" y="941400"/>
                      </a:lnTo>
                      <a:lnTo>
                        <a:pt x="265486" y="948576"/>
                      </a:lnTo>
                      <a:lnTo>
                        <a:pt x="251136" y="955751"/>
                      </a:lnTo>
                      <a:lnTo>
                        <a:pt x="235350" y="962926"/>
                      </a:lnTo>
                      <a:lnTo>
                        <a:pt x="218130" y="967232"/>
                      </a:lnTo>
                      <a:lnTo>
                        <a:pt x="202344" y="972972"/>
                      </a:lnTo>
                      <a:lnTo>
                        <a:pt x="185122" y="975842"/>
                      </a:lnTo>
                      <a:lnTo>
                        <a:pt x="167902" y="978712"/>
                      </a:lnTo>
                      <a:lnTo>
                        <a:pt x="150682" y="980147"/>
                      </a:lnTo>
                      <a:lnTo>
                        <a:pt x="133460" y="980147"/>
                      </a:lnTo>
                      <a:lnTo>
                        <a:pt x="101890" y="980147"/>
                      </a:lnTo>
                      <a:lnTo>
                        <a:pt x="78928" y="942836"/>
                      </a:lnTo>
                      <a:lnTo>
                        <a:pt x="58838" y="901219"/>
                      </a:lnTo>
                      <a:lnTo>
                        <a:pt x="41616" y="859602"/>
                      </a:lnTo>
                      <a:lnTo>
                        <a:pt x="27266" y="816550"/>
                      </a:lnTo>
                      <a:lnTo>
                        <a:pt x="15786" y="772063"/>
                      </a:lnTo>
                      <a:lnTo>
                        <a:pt x="7176" y="726141"/>
                      </a:lnTo>
                      <a:lnTo>
                        <a:pt x="1436" y="678784"/>
                      </a:lnTo>
                      <a:lnTo>
                        <a:pt x="1436" y="654388"/>
                      </a:lnTo>
                      <a:lnTo>
                        <a:pt x="0" y="631427"/>
                      </a:lnTo>
                      <a:lnTo>
                        <a:pt x="1436" y="584070"/>
                      </a:lnTo>
                      <a:lnTo>
                        <a:pt x="7176" y="539583"/>
                      </a:lnTo>
                      <a:lnTo>
                        <a:pt x="14350" y="495096"/>
                      </a:lnTo>
                      <a:lnTo>
                        <a:pt x="25832" y="452045"/>
                      </a:lnTo>
                      <a:lnTo>
                        <a:pt x="38746" y="410428"/>
                      </a:lnTo>
                      <a:lnTo>
                        <a:pt x="54532" y="368811"/>
                      </a:lnTo>
                      <a:lnTo>
                        <a:pt x="73188" y="330064"/>
                      </a:lnTo>
                      <a:lnTo>
                        <a:pt x="94714" y="292753"/>
                      </a:lnTo>
                      <a:lnTo>
                        <a:pt x="120546" y="254006"/>
                      </a:lnTo>
                      <a:lnTo>
                        <a:pt x="147812" y="218130"/>
                      </a:lnTo>
                      <a:lnTo>
                        <a:pt x="177948" y="183688"/>
                      </a:lnTo>
                      <a:lnTo>
                        <a:pt x="210954" y="152117"/>
                      </a:lnTo>
                      <a:lnTo>
                        <a:pt x="246830" y="123416"/>
                      </a:lnTo>
                      <a:lnTo>
                        <a:pt x="282706" y="97584"/>
                      </a:lnTo>
                      <a:lnTo>
                        <a:pt x="302798" y="84669"/>
                      </a:lnTo>
                      <a:lnTo>
                        <a:pt x="321454" y="73188"/>
                      </a:lnTo>
                      <a:lnTo>
                        <a:pt x="341544" y="63143"/>
                      </a:lnTo>
                      <a:lnTo>
                        <a:pt x="363070" y="53098"/>
                      </a:lnTo>
                      <a:lnTo>
                        <a:pt x="390336" y="41617"/>
                      </a:lnTo>
                      <a:lnTo>
                        <a:pt x="419038" y="30137"/>
                      </a:lnTo>
                      <a:lnTo>
                        <a:pt x="449174" y="21526"/>
                      </a:lnTo>
                      <a:lnTo>
                        <a:pt x="479310" y="14351"/>
                      </a:lnTo>
                      <a:lnTo>
                        <a:pt x="509446" y="7176"/>
                      </a:lnTo>
                      <a:lnTo>
                        <a:pt x="541018" y="2870"/>
                      </a:lnTo>
                      <a:lnTo>
                        <a:pt x="572588" y="1435"/>
                      </a:lnTo>
                      <a:close/>
                    </a:path>
                  </a:pathLst>
                </a:custGeom>
                <a:solidFill>
                  <a:srgbClr val="333333">
                    <a:lumMod val="20000"/>
                    <a:lumOff val="80000"/>
                  </a:srgbClr>
                </a:solidFill>
                <a:ln w="25400" cap="flat" cmpd="sng" algn="ctr">
                  <a:noFill/>
                  <a:prstDash val="solid"/>
                </a:ln>
                <a:effectLst/>
                <a:extLst>
                  <a:ext uri="{91240B29-F687-4f45-9708-019B960494DF}">
                    <a14:hiddenLine xmlns:a14="http://schemas.microsoft.com/office/drawing/2010/main" xmlns="" w="9525">
                      <a:solidFill>
                        <a:srgbClr val="000000"/>
                      </a:solidFill>
                      <a:round/>
                      <a:headEnd/>
                      <a:tailEn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328">
                    <a:spcAft>
                      <a:spcPts val="249"/>
                    </a:spcAft>
                    <a:defRPr/>
                  </a:pPr>
                  <a:endParaRPr lang="en-US" sz="2000" kern="0">
                    <a:solidFill>
                      <a:srgbClr val="FFFFFF"/>
                    </a:solidFill>
                    <a:latin typeface="Arial"/>
                  </a:endParaRPr>
                </a:p>
              </p:txBody>
            </p:sp>
            <p:sp>
              <p:nvSpPr>
                <p:cNvPr id="79" name="Freeform 11"/>
                <p:cNvSpPr>
                  <a:spLocks/>
                </p:cNvSpPr>
                <p:nvPr/>
              </p:nvSpPr>
              <p:spPr bwMode="auto">
                <a:xfrm flipV="1">
                  <a:off x="2762766" y="5635814"/>
                  <a:ext cx="309186" cy="267830"/>
                </a:xfrm>
                <a:custGeom>
                  <a:avLst/>
                  <a:gdLst/>
                  <a:ahLst/>
                  <a:cxnLst/>
                  <a:rect l="l" t="t" r="r" b="b"/>
                  <a:pathLst>
                    <a:path w="2031596" h="1261419">
                      <a:moveTo>
                        <a:pt x="1880914" y="281272"/>
                      </a:moveTo>
                      <a:lnTo>
                        <a:pt x="1898136" y="281272"/>
                      </a:lnTo>
                      <a:lnTo>
                        <a:pt x="1929706" y="281272"/>
                      </a:lnTo>
                      <a:lnTo>
                        <a:pt x="1952668" y="318583"/>
                      </a:lnTo>
                      <a:lnTo>
                        <a:pt x="1972758" y="360200"/>
                      </a:lnTo>
                      <a:lnTo>
                        <a:pt x="1989980" y="401817"/>
                      </a:lnTo>
                      <a:lnTo>
                        <a:pt x="2004330" y="444869"/>
                      </a:lnTo>
                      <a:lnTo>
                        <a:pt x="2015810" y="489356"/>
                      </a:lnTo>
                      <a:lnTo>
                        <a:pt x="2024420" y="535278"/>
                      </a:lnTo>
                      <a:lnTo>
                        <a:pt x="2030160" y="582635"/>
                      </a:lnTo>
                      <a:lnTo>
                        <a:pt x="2030160" y="607031"/>
                      </a:lnTo>
                      <a:lnTo>
                        <a:pt x="2031596" y="629992"/>
                      </a:lnTo>
                      <a:lnTo>
                        <a:pt x="2030160" y="677349"/>
                      </a:lnTo>
                      <a:lnTo>
                        <a:pt x="2024420" y="721836"/>
                      </a:lnTo>
                      <a:lnTo>
                        <a:pt x="2017246" y="766323"/>
                      </a:lnTo>
                      <a:lnTo>
                        <a:pt x="2005764" y="809374"/>
                      </a:lnTo>
                      <a:lnTo>
                        <a:pt x="1992850" y="850991"/>
                      </a:lnTo>
                      <a:lnTo>
                        <a:pt x="1977064" y="892608"/>
                      </a:lnTo>
                      <a:lnTo>
                        <a:pt x="1958408" y="931355"/>
                      </a:lnTo>
                      <a:lnTo>
                        <a:pt x="1936882" y="968666"/>
                      </a:lnTo>
                      <a:lnTo>
                        <a:pt x="1911050" y="1007413"/>
                      </a:lnTo>
                      <a:lnTo>
                        <a:pt x="1883784" y="1043289"/>
                      </a:lnTo>
                      <a:lnTo>
                        <a:pt x="1853648" y="1077731"/>
                      </a:lnTo>
                      <a:lnTo>
                        <a:pt x="1820642" y="1109302"/>
                      </a:lnTo>
                      <a:lnTo>
                        <a:pt x="1784766" y="1138003"/>
                      </a:lnTo>
                      <a:lnTo>
                        <a:pt x="1748890" y="1163835"/>
                      </a:lnTo>
                      <a:lnTo>
                        <a:pt x="1728798" y="1176750"/>
                      </a:lnTo>
                      <a:lnTo>
                        <a:pt x="1710142" y="1188231"/>
                      </a:lnTo>
                      <a:lnTo>
                        <a:pt x="1690052" y="1198276"/>
                      </a:lnTo>
                      <a:lnTo>
                        <a:pt x="1668526" y="1208321"/>
                      </a:lnTo>
                      <a:lnTo>
                        <a:pt x="1641260" y="1219802"/>
                      </a:lnTo>
                      <a:lnTo>
                        <a:pt x="1612558" y="1231282"/>
                      </a:lnTo>
                      <a:lnTo>
                        <a:pt x="1582422" y="1239893"/>
                      </a:lnTo>
                      <a:lnTo>
                        <a:pt x="1552286" y="1247068"/>
                      </a:lnTo>
                      <a:lnTo>
                        <a:pt x="1522150" y="1254243"/>
                      </a:lnTo>
                      <a:lnTo>
                        <a:pt x="1490578" y="1258549"/>
                      </a:lnTo>
                      <a:lnTo>
                        <a:pt x="1459008" y="1259984"/>
                      </a:lnTo>
                      <a:lnTo>
                        <a:pt x="1426000" y="1261419"/>
                      </a:lnTo>
                      <a:lnTo>
                        <a:pt x="1015798" y="1261419"/>
                      </a:lnTo>
                      <a:lnTo>
                        <a:pt x="605596" y="1261419"/>
                      </a:lnTo>
                      <a:lnTo>
                        <a:pt x="574024" y="1261419"/>
                      </a:lnTo>
                      <a:lnTo>
                        <a:pt x="545322" y="1258549"/>
                      </a:lnTo>
                      <a:lnTo>
                        <a:pt x="515186" y="1255679"/>
                      </a:lnTo>
                      <a:lnTo>
                        <a:pt x="486486" y="1249939"/>
                      </a:lnTo>
                      <a:lnTo>
                        <a:pt x="457784" y="1242763"/>
                      </a:lnTo>
                      <a:lnTo>
                        <a:pt x="430518" y="1235588"/>
                      </a:lnTo>
                      <a:lnTo>
                        <a:pt x="401816" y="1225543"/>
                      </a:lnTo>
                      <a:lnTo>
                        <a:pt x="375986" y="1214062"/>
                      </a:lnTo>
                      <a:lnTo>
                        <a:pt x="396076" y="1205452"/>
                      </a:lnTo>
                      <a:lnTo>
                        <a:pt x="416168" y="1193971"/>
                      </a:lnTo>
                      <a:lnTo>
                        <a:pt x="436258" y="1182491"/>
                      </a:lnTo>
                      <a:lnTo>
                        <a:pt x="454914" y="1171010"/>
                      </a:lnTo>
                      <a:lnTo>
                        <a:pt x="492226" y="1143744"/>
                      </a:lnTo>
                      <a:lnTo>
                        <a:pt x="526666" y="1115043"/>
                      </a:lnTo>
                      <a:lnTo>
                        <a:pt x="559674" y="1083472"/>
                      </a:lnTo>
                      <a:lnTo>
                        <a:pt x="589810" y="1049030"/>
                      </a:lnTo>
                      <a:lnTo>
                        <a:pt x="618510" y="1013154"/>
                      </a:lnTo>
                      <a:lnTo>
                        <a:pt x="642906" y="974407"/>
                      </a:lnTo>
                      <a:lnTo>
                        <a:pt x="1015798" y="974407"/>
                      </a:lnTo>
                      <a:lnTo>
                        <a:pt x="1015798" y="974406"/>
                      </a:lnTo>
                      <a:lnTo>
                        <a:pt x="1395864" y="974406"/>
                      </a:lnTo>
                      <a:lnTo>
                        <a:pt x="1426000" y="974406"/>
                      </a:lnTo>
                      <a:lnTo>
                        <a:pt x="1444656" y="974406"/>
                      </a:lnTo>
                      <a:lnTo>
                        <a:pt x="1461878" y="972971"/>
                      </a:lnTo>
                      <a:lnTo>
                        <a:pt x="1479098" y="970101"/>
                      </a:lnTo>
                      <a:lnTo>
                        <a:pt x="1496318" y="965796"/>
                      </a:lnTo>
                      <a:lnTo>
                        <a:pt x="1512104" y="961491"/>
                      </a:lnTo>
                      <a:lnTo>
                        <a:pt x="1527890" y="955751"/>
                      </a:lnTo>
                      <a:lnTo>
                        <a:pt x="1543676" y="950010"/>
                      </a:lnTo>
                      <a:lnTo>
                        <a:pt x="1559462" y="942835"/>
                      </a:lnTo>
                      <a:lnTo>
                        <a:pt x="1573812" y="934225"/>
                      </a:lnTo>
                      <a:lnTo>
                        <a:pt x="1588162" y="925614"/>
                      </a:lnTo>
                      <a:lnTo>
                        <a:pt x="1602514" y="917004"/>
                      </a:lnTo>
                      <a:lnTo>
                        <a:pt x="1616864" y="905524"/>
                      </a:lnTo>
                      <a:lnTo>
                        <a:pt x="1629780" y="895478"/>
                      </a:lnTo>
                      <a:lnTo>
                        <a:pt x="1641260" y="882563"/>
                      </a:lnTo>
                      <a:lnTo>
                        <a:pt x="1654176" y="871082"/>
                      </a:lnTo>
                      <a:lnTo>
                        <a:pt x="1664220" y="858167"/>
                      </a:lnTo>
                      <a:lnTo>
                        <a:pt x="1682876" y="833770"/>
                      </a:lnTo>
                      <a:lnTo>
                        <a:pt x="1698662" y="809374"/>
                      </a:lnTo>
                      <a:lnTo>
                        <a:pt x="1711578" y="782108"/>
                      </a:lnTo>
                      <a:lnTo>
                        <a:pt x="1723058" y="753407"/>
                      </a:lnTo>
                      <a:lnTo>
                        <a:pt x="1731668" y="724706"/>
                      </a:lnTo>
                      <a:lnTo>
                        <a:pt x="1738844" y="694570"/>
                      </a:lnTo>
                      <a:lnTo>
                        <a:pt x="1743148" y="662998"/>
                      </a:lnTo>
                      <a:lnTo>
                        <a:pt x="1744584" y="629992"/>
                      </a:lnTo>
                      <a:lnTo>
                        <a:pt x="1743148" y="596985"/>
                      </a:lnTo>
                      <a:lnTo>
                        <a:pt x="1738844" y="565414"/>
                      </a:lnTo>
                      <a:lnTo>
                        <a:pt x="1731668" y="533843"/>
                      </a:lnTo>
                      <a:lnTo>
                        <a:pt x="1721624" y="503706"/>
                      </a:lnTo>
                      <a:lnTo>
                        <a:pt x="1710142" y="475005"/>
                      </a:lnTo>
                      <a:lnTo>
                        <a:pt x="1695792" y="447739"/>
                      </a:lnTo>
                      <a:lnTo>
                        <a:pt x="1678572" y="421908"/>
                      </a:lnTo>
                      <a:lnTo>
                        <a:pt x="1659916" y="397512"/>
                      </a:lnTo>
                      <a:lnTo>
                        <a:pt x="1671396" y="384596"/>
                      </a:lnTo>
                      <a:lnTo>
                        <a:pt x="1682876" y="371681"/>
                      </a:lnTo>
                      <a:lnTo>
                        <a:pt x="1695792" y="360200"/>
                      </a:lnTo>
                      <a:lnTo>
                        <a:pt x="1708708" y="348720"/>
                      </a:lnTo>
                      <a:lnTo>
                        <a:pt x="1721624" y="338674"/>
                      </a:lnTo>
                      <a:lnTo>
                        <a:pt x="1735974" y="328629"/>
                      </a:lnTo>
                      <a:lnTo>
                        <a:pt x="1750324" y="320019"/>
                      </a:lnTo>
                      <a:lnTo>
                        <a:pt x="1766110" y="312843"/>
                      </a:lnTo>
                      <a:lnTo>
                        <a:pt x="1780460" y="305668"/>
                      </a:lnTo>
                      <a:lnTo>
                        <a:pt x="1796246" y="298493"/>
                      </a:lnTo>
                      <a:lnTo>
                        <a:pt x="1813466" y="294187"/>
                      </a:lnTo>
                      <a:lnTo>
                        <a:pt x="1829252" y="288447"/>
                      </a:lnTo>
                      <a:lnTo>
                        <a:pt x="1846474" y="285577"/>
                      </a:lnTo>
                      <a:lnTo>
                        <a:pt x="1863694" y="282707"/>
                      </a:lnTo>
                      <a:close/>
                      <a:moveTo>
                        <a:pt x="605596" y="0"/>
                      </a:moveTo>
                      <a:lnTo>
                        <a:pt x="1015798" y="0"/>
                      </a:lnTo>
                      <a:lnTo>
                        <a:pt x="1426000" y="0"/>
                      </a:lnTo>
                      <a:lnTo>
                        <a:pt x="1457572" y="0"/>
                      </a:lnTo>
                      <a:lnTo>
                        <a:pt x="1486274" y="2870"/>
                      </a:lnTo>
                      <a:lnTo>
                        <a:pt x="1516410" y="5740"/>
                      </a:lnTo>
                      <a:lnTo>
                        <a:pt x="1545110" y="11480"/>
                      </a:lnTo>
                      <a:lnTo>
                        <a:pt x="1573812" y="18656"/>
                      </a:lnTo>
                      <a:lnTo>
                        <a:pt x="1601078" y="25831"/>
                      </a:lnTo>
                      <a:lnTo>
                        <a:pt x="1629780" y="35876"/>
                      </a:lnTo>
                      <a:lnTo>
                        <a:pt x="1655610" y="47357"/>
                      </a:lnTo>
                      <a:lnTo>
                        <a:pt x="1635520" y="55967"/>
                      </a:lnTo>
                      <a:lnTo>
                        <a:pt x="1615428" y="67448"/>
                      </a:lnTo>
                      <a:lnTo>
                        <a:pt x="1595338" y="78928"/>
                      </a:lnTo>
                      <a:lnTo>
                        <a:pt x="1576682" y="90409"/>
                      </a:lnTo>
                      <a:lnTo>
                        <a:pt x="1539370" y="117675"/>
                      </a:lnTo>
                      <a:lnTo>
                        <a:pt x="1504930" y="146376"/>
                      </a:lnTo>
                      <a:lnTo>
                        <a:pt x="1471922" y="177947"/>
                      </a:lnTo>
                      <a:lnTo>
                        <a:pt x="1441786" y="212389"/>
                      </a:lnTo>
                      <a:lnTo>
                        <a:pt x="1413086" y="248265"/>
                      </a:lnTo>
                      <a:lnTo>
                        <a:pt x="1388690" y="287012"/>
                      </a:lnTo>
                      <a:lnTo>
                        <a:pt x="1015798" y="287012"/>
                      </a:lnTo>
                      <a:lnTo>
                        <a:pt x="1015798" y="287013"/>
                      </a:lnTo>
                      <a:lnTo>
                        <a:pt x="635732" y="287013"/>
                      </a:lnTo>
                      <a:lnTo>
                        <a:pt x="605596" y="287013"/>
                      </a:lnTo>
                      <a:lnTo>
                        <a:pt x="586940" y="287013"/>
                      </a:lnTo>
                      <a:lnTo>
                        <a:pt x="569718" y="288448"/>
                      </a:lnTo>
                      <a:lnTo>
                        <a:pt x="552498" y="291318"/>
                      </a:lnTo>
                      <a:lnTo>
                        <a:pt x="535278" y="295623"/>
                      </a:lnTo>
                      <a:lnTo>
                        <a:pt x="519492" y="299928"/>
                      </a:lnTo>
                      <a:lnTo>
                        <a:pt x="503706" y="305668"/>
                      </a:lnTo>
                      <a:lnTo>
                        <a:pt x="487920" y="311409"/>
                      </a:lnTo>
                      <a:lnTo>
                        <a:pt x="472134" y="318584"/>
                      </a:lnTo>
                      <a:lnTo>
                        <a:pt x="457784" y="327194"/>
                      </a:lnTo>
                      <a:lnTo>
                        <a:pt x="443434" y="335805"/>
                      </a:lnTo>
                      <a:lnTo>
                        <a:pt x="429082" y="344415"/>
                      </a:lnTo>
                      <a:lnTo>
                        <a:pt x="414732" y="355895"/>
                      </a:lnTo>
                      <a:lnTo>
                        <a:pt x="401816" y="365941"/>
                      </a:lnTo>
                      <a:lnTo>
                        <a:pt x="390336" y="378856"/>
                      </a:lnTo>
                      <a:lnTo>
                        <a:pt x="377420" y="390337"/>
                      </a:lnTo>
                      <a:lnTo>
                        <a:pt x="367376" y="403252"/>
                      </a:lnTo>
                      <a:lnTo>
                        <a:pt x="348720" y="427649"/>
                      </a:lnTo>
                      <a:lnTo>
                        <a:pt x="332934" y="452045"/>
                      </a:lnTo>
                      <a:lnTo>
                        <a:pt x="320018" y="479311"/>
                      </a:lnTo>
                      <a:lnTo>
                        <a:pt x="308538" y="508012"/>
                      </a:lnTo>
                      <a:lnTo>
                        <a:pt x="299928" y="536713"/>
                      </a:lnTo>
                      <a:lnTo>
                        <a:pt x="292752" y="566849"/>
                      </a:lnTo>
                      <a:lnTo>
                        <a:pt x="288448" y="598421"/>
                      </a:lnTo>
                      <a:lnTo>
                        <a:pt x="287012" y="631427"/>
                      </a:lnTo>
                      <a:lnTo>
                        <a:pt x="288448" y="664434"/>
                      </a:lnTo>
                      <a:lnTo>
                        <a:pt x="292752" y="696005"/>
                      </a:lnTo>
                      <a:lnTo>
                        <a:pt x="299928" y="727576"/>
                      </a:lnTo>
                      <a:lnTo>
                        <a:pt x="309972" y="757713"/>
                      </a:lnTo>
                      <a:lnTo>
                        <a:pt x="321454" y="786414"/>
                      </a:lnTo>
                      <a:lnTo>
                        <a:pt x="335804" y="813680"/>
                      </a:lnTo>
                      <a:lnTo>
                        <a:pt x="353024" y="839511"/>
                      </a:lnTo>
                      <a:lnTo>
                        <a:pt x="371680" y="863907"/>
                      </a:lnTo>
                      <a:lnTo>
                        <a:pt x="360200" y="876823"/>
                      </a:lnTo>
                      <a:lnTo>
                        <a:pt x="348720" y="889738"/>
                      </a:lnTo>
                      <a:lnTo>
                        <a:pt x="335804" y="901219"/>
                      </a:lnTo>
                      <a:lnTo>
                        <a:pt x="322888" y="912699"/>
                      </a:lnTo>
                      <a:lnTo>
                        <a:pt x="309972" y="922745"/>
                      </a:lnTo>
                      <a:lnTo>
                        <a:pt x="295622" y="932790"/>
                      </a:lnTo>
                      <a:lnTo>
                        <a:pt x="281272" y="941400"/>
                      </a:lnTo>
                      <a:lnTo>
                        <a:pt x="265486" y="948576"/>
                      </a:lnTo>
                      <a:lnTo>
                        <a:pt x="251136" y="955751"/>
                      </a:lnTo>
                      <a:lnTo>
                        <a:pt x="235350" y="962926"/>
                      </a:lnTo>
                      <a:lnTo>
                        <a:pt x="218130" y="967232"/>
                      </a:lnTo>
                      <a:lnTo>
                        <a:pt x="202344" y="972972"/>
                      </a:lnTo>
                      <a:lnTo>
                        <a:pt x="185122" y="975842"/>
                      </a:lnTo>
                      <a:lnTo>
                        <a:pt x="167902" y="978712"/>
                      </a:lnTo>
                      <a:lnTo>
                        <a:pt x="150682" y="980147"/>
                      </a:lnTo>
                      <a:lnTo>
                        <a:pt x="133460" y="980147"/>
                      </a:lnTo>
                      <a:lnTo>
                        <a:pt x="101890" y="980147"/>
                      </a:lnTo>
                      <a:lnTo>
                        <a:pt x="78928" y="942836"/>
                      </a:lnTo>
                      <a:lnTo>
                        <a:pt x="58838" y="901219"/>
                      </a:lnTo>
                      <a:lnTo>
                        <a:pt x="41616" y="859602"/>
                      </a:lnTo>
                      <a:lnTo>
                        <a:pt x="27266" y="816550"/>
                      </a:lnTo>
                      <a:lnTo>
                        <a:pt x="15786" y="772063"/>
                      </a:lnTo>
                      <a:lnTo>
                        <a:pt x="7176" y="726141"/>
                      </a:lnTo>
                      <a:lnTo>
                        <a:pt x="1436" y="678784"/>
                      </a:lnTo>
                      <a:lnTo>
                        <a:pt x="1436" y="654388"/>
                      </a:lnTo>
                      <a:lnTo>
                        <a:pt x="0" y="631427"/>
                      </a:lnTo>
                      <a:lnTo>
                        <a:pt x="1436" y="584070"/>
                      </a:lnTo>
                      <a:lnTo>
                        <a:pt x="7176" y="539583"/>
                      </a:lnTo>
                      <a:lnTo>
                        <a:pt x="14350" y="495096"/>
                      </a:lnTo>
                      <a:lnTo>
                        <a:pt x="25832" y="452045"/>
                      </a:lnTo>
                      <a:lnTo>
                        <a:pt x="38746" y="410428"/>
                      </a:lnTo>
                      <a:lnTo>
                        <a:pt x="54532" y="368811"/>
                      </a:lnTo>
                      <a:lnTo>
                        <a:pt x="73188" y="330064"/>
                      </a:lnTo>
                      <a:lnTo>
                        <a:pt x="94714" y="292753"/>
                      </a:lnTo>
                      <a:lnTo>
                        <a:pt x="120546" y="254006"/>
                      </a:lnTo>
                      <a:lnTo>
                        <a:pt x="147812" y="218130"/>
                      </a:lnTo>
                      <a:lnTo>
                        <a:pt x="177948" y="183688"/>
                      </a:lnTo>
                      <a:lnTo>
                        <a:pt x="210954" y="152117"/>
                      </a:lnTo>
                      <a:lnTo>
                        <a:pt x="246830" y="123416"/>
                      </a:lnTo>
                      <a:lnTo>
                        <a:pt x="282706" y="97584"/>
                      </a:lnTo>
                      <a:lnTo>
                        <a:pt x="302798" y="84669"/>
                      </a:lnTo>
                      <a:lnTo>
                        <a:pt x="321454" y="73188"/>
                      </a:lnTo>
                      <a:lnTo>
                        <a:pt x="341544" y="63143"/>
                      </a:lnTo>
                      <a:lnTo>
                        <a:pt x="363070" y="53098"/>
                      </a:lnTo>
                      <a:lnTo>
                        <a:pt x="390336" y="41617"/>
                      </a:lnTo>
                      <a:lnTo>
                        <a:pt x="419038" y="30137"/>
                      </a:lnTo>
                      <a:lnTo>
                        <a:pt x="449174" y="21526"/>
                      </a:lnTo>
                      <a:lnTo>
                        <a:pt x="479310" y="14351"/>
                      </a:lnTo>
                      <a:lnTo>
                        <a:pt x="509446" y="7176"/>
                      </a:lnTo>
                      <a:lnTo>
                        <a:pt x="541018" y="2870"/>
                      </a:lnTo>
                      <a:lnTo>
                        <a:pt x="572588" y="1435"/>
                      </a:lnTo>
                      <a:close/>
                    </a:path>
                  </a:pathLst>
                </a:custGeom>
                <a:solidFill>
                  <a:srgbClr val="333333">
                    <a:lumMod val="40000"/>
                    <a:lumOff val="60000"/>
                  </a:srgbClr>
                </a:solidFill>
                <a:ln w="25400" cap="flat" cmpd="sng" algn="ctr">
                  <a:noFill/>
                  <a:prstDash val="solid"/>
                </a:ln>
                <a:effectLst/>
                <a:extLst>
                  <a:ext uri="{91240B29-F687-4f45-9708-019B960494DF}">
                    <a14:hiddenLine xmlns:a14="http://schemas.microsoft.com/office/drawing/2010/main" xmlns="" w="9525">
                      <a:solidFill>
                        <a:srgbClr val="000000"/>
                      </a:solidFill>
                      <a:round/>
                      <a:headEnd/>
                      <a:tailEn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328">
                    <a:spcAft>
                      <a:spcPts val="249"/>
                    </a:spcAft>
                    <a:defRPr/>
                  </a:pPr>
                  <a:endParaRPr lang="en-US" sz="2000" kern="0">
                    <a:solidFill>
                      <a:srgbClr val="FFFFFF"/>
                    </a:solidFill>
                    <a:latin typeface="Arial"/>
                  </a:endParaRPr>
                </a:p>
              </p:txBody>
            </p:sp>
            <p:sp>
              <p:nvSpPr>
                <p:cNvPr id="80" name="Freeform 11"/>
                <p:cNvSpPr>
                  <a:spLocks/>
                </p:cNvSpPr>
                <p:nvPr/>
              </p:nvSpPr>
              <p:spPr bwMode="auto">
                <a:xfrm rot="10800000" flipV="1">
                  <a:off x="2956800" y="5635814"/>
                  <a:ext cx="309186" cy="267830"/>
                </a:xfrm>
                <a:custGeom>
                  <a:avLst/>
                  <a:gdLst/>
                  <a:ahLst/>
                  <a:cxnLst/>
                  <a:rect l="l" t="t" r="r" b="b"/>
                  <a:pathLst>
                    <a:path w="2031596" h="1261419">
                      <a:moveTo>
                        <a:pt x="1880914" y="281272"/>
                      </a:moveTo>
                      <a:lnTo>
                        <a:pt x="1898136" y="281272"/>
                      </a:lnTo>
                      <a:lnTo>
                        <a:pt x="1929706" y="281272"/>
                      </a:lnTo>
                      <a:lnTo>
                        <a:pt x="1952668" y="318583"/>
                      </a:lnTo>
                      <a:lnTo>
                        <a:pt x="1972758" y="360200"/>
                      </a:lnTo>
                      <a:lnTo>
                        <a:pt x="1989980" y="401817"/>
                      </a:lnTo>
                      <a:lnTo>
                        <a:pt x="2004330" y="444869"/>
                      </a:lnTo>
                      <a:lnTo>
                        <a:pt x="2015810" y="489356"/>
                      </a:lnTo>
                      <a:lnTo>
                        <a:pt x="2024420" y="535278"/>
                      </a:lnTo>
                      <a:lnTo>
                        <a:pt x="2030160" y="582635"/>
                      </a:lnTo>
                      <a:lnTo>
                        <a:pt x="2030160" y="607031"/>
                      </a:lnTo>
                      <a:lnTo>
                        <a:pt x="2031596" y="629992"/>
                      </a:lnTo>
                      <a:lnTo>
                        <a:pt x="2030160" y="677349"/>
                      </a:lnTo>
                      <a:lnTo>
                        <a:pt x="2024420" y="721836"/>
                      </a:lnTo>
                      <a:lnTo>
                        <a:pt x="2017246" y="766323"/>
                      </a:lnTo>
                      <a:lnTo>
                        <a:pt x="2005764" y="809374"/>
                      </a:lnTo>
                      <a:lnTo>
                        <a:pt x="1992850" y="850991"/>
                      </a:lnTo>
                      <a:lnTo>
                        <a:pt x="1977064" y="892608"/>
                      </a:lnTo>
                      <a:lnTo>
                        <a:pt x="1958408" y="931355"/>
                      </a:lnTo>
                      <a:lnTo>
                        <a:pt x="1936882" y="968666"/>
                      </a:lnTo>
                      <a:lnTo>
                        <a:pt x="1911050" y="1007413"/>
                      </a:lnTo>
                      <a:lnTo>
                        <a:pt x="1883784" y="1043289"/>
                      </a:lnTo>
                      <a:lnTo>
                        <a:pt x="1853648" y="1077731"/>
                      </a:lnTo>
                      <a:lnTo>
                        <a:pt x="1820642" y="1109302"/>
                      </a:lnTo>
                      <a:lnTo>
                        <a:pt x="1784766" y="1138003"/>
                      </a:lnTo>
                      <a:lnTo>
                        <a:pt x="1748890" y="1163835"/>
                      </a:lnTo>
                      <a:lnTo>
                        <a:pt x="1728798" y="1176750"/>
                      </a:lnTo>
                      <a:lnTo>
                        <a:pt x="1710142" y="1188231"/>
                      </a:lnTo>
                      <a:lnTo>
                        <a:pt x="1690052" y="1198276"/>
                      </a:lnTo>
                      <a:lnTo>
                        <a:pt x="1668526" y="1208321"/>
                      </a:lnTo>
                      <a:lnTo>
                        <a:pt x="1641260" y="1219802"/>
                      </a:lnTo>
                      <a:lnTo>
                        <a:pt x="1612558" y="1231282"/>
                      </a:lnTo>
                      <a:lnTo>
                        <a:pt x="1582422" y="1239893"/>
                      </a:lnTo>
                      <a:lnTo>
                        <a:pt x="1552286" y="1247068"/>
                      </a:lnTo>
                      <a:lnTo>
                        <a:pt x="1522150" y="1254243"/>
                      </a:lnTo>
                      <a:lnTo>
                        <a:pt x="1490578" y="1258549"/>
                      </a:lnTo>
                      <a:lnTo>
                        <a:pt x="1459008" y="1259984"/>
                      </a:lnTo>
                      <a:lnTo>
                        <a:pt x="1426000" y="1261419"/>
                      </a:lnTo>
                      <a:lnTo>
                        <a:pt x="1015798" y="1261419"/>
                      </a:lnTo>
                      <a:lnTo>
                        <a:pt x="605596" y="1261419"/>
                      </a:lnTo>
                      <a:lnTo>
                        <a:pt x="574024" y="1261419"/>
                      </a:lnTo>
                      <a:lnTo>
                        <a:pt x="545322" y="1258549"/>
                      </a:lnTo>
                      <a:lnTo>
                        <a:pt x="515186" y="1255679"/>
                      </a:lnTo>
                      <a:lnTo>
                        <a:pt x="486486" y="1249939"/>
                      </a:lnTo>
                      <a:lnTo>
                        <a:pt x="457784" y="1242763"/>
                      </a:lnTo>
                      <a:lnTo>
                        <a:pt x="430518" y="1235588"/>
                      </a:lnTo>
                      <a:lnTo>
                        <a:pt x="401816" y="1225543"/>
                      </a:lnTo>
                      <a:lnTo>
                        <a:pt x="375986" y="1214062"/>
                      </a:lnTo>
                      <a:lnTo>
                        <a:pt x="396076" y="1205452"/>
                      </a:lnTo>
                      <a:lnTo>
                        <a:pt x="416168" y="1193971"/>
                      </a:lnTo>
                      <a:lnTo>
                        <a:pt x="436258" y="1182491"/>
                      </a:lnTo>
                      <a:lnTo>
                        <a:pt x="454914" y="1171010"/>
                      </a:lnTo>
                      <a:lnTo>
                        <a:pt x="492226" y="1143744"/>
                      </a:lnTo>
                      <a:lnTo>
                        <a:pt x="526666" y="1115043"/>
                      </a:lnTo>
                      <a:lnTo>
                        <a:pt x="559674" y="1083472"/>
                      </a:lnTo>
                      <a:lnTo>
                        <a:pt x="589810" y="1049030"/>
                      </a:lnTo>
                      <a:lnTo>
                        <a:pt x="618510" y="1013154"/>
                      </a:lnTo>
                      <a:lnTo>
                        <a:pt x="642906" y="974407"/>
                      </a:lnTo>
                      <a:lnTo>
                        <a:pt x="1015798" y="974407"/>
                      </a:lnTo>
                      <a:lnTo>
                        <a:pt x="1015798" y="974406"/>
                      </a:lnTo>
                      <a:lnTo>
                        <a:pt x="1395864" y="974406"/>
                      </a:lnTo>
                      <a:lnTo>
                        <a:pt x="1426000" y="974406"/>
                      </a:lnTo>
                      <a:lnTo>
                        <a:pt x="1444656" y="974406"/>
                      </a:lnTo>
                      <a:lnTo>
                        <a:pt x="1461878" y="972971"/>
                      </a:lnTo>
                      <a:lnTo>
                        <a:pt x="1479098" y="970101"/>
                      </a:lnTo>
                      <a:lnTo>
                        <a:pt x="1496318" y="965796"/>
                      </a:lnTo>
                      <a:lnTo>
                        <a:pt x="1512104" y="961491"/>
                      </a:lnTo>
                      <a:lnTo>
                        <a:pt x="1527890" y="955751"/>
                      </a:lnTo>
                      <a:lnTo>
                        <a:pt x="1543676" y="950010"/>
                      </a:lnTo>
                      <a:lnTo>
                        <a:pt x="1559462" y="942835"/>
                      </a:lnTo>
                      <a:lnTo>
                        <a:pt x="1573812" y="934225"/>
                      </a:lnTo>
                      <a:lnTo>
                        <a:pt x="1588162" y="925614"/>
                      </a:lnTo>
                      <a:lnTo>
                        <a:pt x="1602514" y="917004"/>
                      </a:lnTo>
                      <a:lnTo>
                        <a:pt x="1616864" y="905524"/>
                      </a:lnTo>
                      <a:lnTo>
                        <a:pt x="1629780" y="895478"/>
                      </a:lnTo>
                      <a:lnTo>
                        <a:pt x="1641260" y="882563"/>
                      </a:lnTo>
                      <a:lnTo>
                        <a:pt x="1654176" y="871082"/>
                      </a:lnTo>
                      <a:lnTo>
                        <a:pt x="1664220" y="858167"/>
                      </a:lnTo>
                      <a:lnTo>
                        <a:pt x="1682876" y="833770"/>
                      </a:lnTo>
                      <a:lnTo>
                        <a:pt x="1698662" y="809374"/>
                      </a:lnTo>
                      <a:lnTo>
                        <a:pt x="1711578" y="782108"/>
                      </a:lnTo>
                      <a:lnTo>
                        <a:pt x="1723058" y="753407"/>
                      </a:lnTo>
                      <a:lnTo>
                        <a:pt x="1731668" y="724706"/>
                      </a:lnTo>
                      <a:lnTo>
                        <a:pt x="1738844" y="694570"/>
                      </a:lnTo>
                      <a:lnTo>
                        <a:pt x="1743148" y="662998"/>
                      </a:lnTo>
                      <a:lnTo>
                        <a:pt x="1744584" y="629992"/>
                      </a:lnTo>
                      <a:lnTo>
                        <a:pt x="1743148" y="596985"/>
                      </a:lnTo>
                      <a:lnTo>
                        <a:pt x="1738844" y="565414"/>
                      </a:lnTo>
                      <a:lnTo>
                        <a:pt x="1731668" y="533843"/>
                      </a:lnTo>
                      <a:lnTo>
                        <a:pt x="1721624" y="503706"/>
                      </a:lnTo>
                      <a:lnTo>
                        <a:pt x="1710142" y="475005"/>
                      </a:lnTo>
                      <a:lnTo>
                        <a:pt x="1695792" y="447739"/>
                      </a:lnTo>
                      <a:lnTo>
                        <a:pt x="1678572" y="421908"/>
                      </a:lnTo>
                      <a:lnTo>
                        <a:pt x="1659916" y="397512"/>
                      </a:lnTo>
                      <a:lnTo>
                        <a:pt x="1671396" y="384596"/>
                      </a:lnTo>
                      <a:lnTo>
                        <a:pt x="1682876" y="371681"/>
                      </a:lnTo>
                      <a:lnTo>
                        <a:pt x="1695792" y="360200"/>
                      </a:lnTo>
                      <a:lnTo>
                        <a:pt x="1708708" y="348720"/>
                      </a:lnTo>
                      <a:lnTo>
                        <a:pt x="1721624" y="338674"/>
                      </a:lnTo>
                      <a:lnTo>
                        <a:pt x="1735974" y="328629"/>
                      </a:lnTo>
                      <a:lnTo>
                        <a:pt x="1750324" y="320019"/>
                      </a:lnTo>
                      <a:lnTo>
                        <a:pt x="1766110" y="312843"/>
                      </a:lnTo>
                      <a:lnTo>
                        <a:pt x="1780460" y="305668"/>
                      </a:lnTo>
                      <a:lnTo>
                        <a:pt x="1796246" y="298493"/>
                      </a:lnTo>
                      <a:lnTo>
                        <a:pt x="1813466" y="294187"/>
                      </a:lnTo>
                      <a:lnTo>
                        <a:pt x="1829252" y="288447"/>
                      </a:lnTo>
                      <a:lnTo>
                        <a:pt x="1846474" y="285577"/>
                      </a:lnTo>
                      <a:lnTo>
                        <a:pt x="1863694" y="282707"/>
                      </a:lnTo>
                      <a:close/>
                      <a:moveTo>
                        <a:pt x="605596" y="0"/>
                      </a:moveTo>
                      <a:lnTo>
                        <a:pt x="1015798" y="0"/>
                      </a:lnTo>
                      <a:lnTo>
                        <a:pt x="1426000" y="0"/>
                      </a:lnTo>
                      <a:lnTo>
                        <a:pt x="1457572" y="0"/>
                      </a:lnTo>
                      <a:lnTo>
                        <a:pt x="1486274" y="2870"/>
                      </a:lnTo>
                      <a:lnTo>
                        <a:pt x="1516410" y="5740"/>
                      </a:lnTo>
                      <a:lnTo>
                        <a:pt x="1545110" y="11480"/>
                      </a:lnTo>
                      <a:lnTo>
                        <a:pt x="1573812" y="18656"/>
                      </a:lnTo>
                      <a:lnTo>
                        <a:pt x="1601078" y="25831"/>
                      </a:lnTo>
                      <a:lnTo>
                        <a:pt x="1629780" y="35876"/>
                      </a:lnTo>
                      <a:lnTo>
                        <a:pt x="1655610" y="47357"/>
                      </a:lnTo>
                      <a:lnTo>
                        <a:pt x="1635520" y="55967"/>
                      </a:lnTo>
                      <a:lnTo>
                        <a:pt x="1615428" y="67448"/>
                      </a:lnTo>
                      <a:lnTo>
                        <a:pt x="1595338" y="78928"/>
                      </a:lnTo>
                      <a:lnTo>
                        <a:pt x="1576682" y="90409"/>
                      </a:lnTo>
                      <a:lnTo>
                        <a:pt x="1539370" y="117675"/>
                      </a:lnTo>
                      <a:lnTo>
                        <a:pt x="1504930" y="146376"/>
                      </a:lnTo>
                      <a:lnTo>
                        <a:pt x="1471922" y="177947"/>
                      </a:lnTo>
                      <a:lnTo>
                        <a:pt x="1441786" y="212389"/>
                      </a:lnTo>
                      <a:lnTo>
                        <a:pt x="1413086" y="248265"/>
                      </a:lnTo>
                      <a:lnTo>
                        <a:pt x="1388690" y="287012"/>
                      </a:lnTo>
                      <a:lnTo>
                        <a:pt x="1015798" y="287012"/>
                      </a:lnTo>
                      <a:lnTo>
                        <a:pt x="1015798" y="287013"/>
                      </a:lnTo>
                      <a:lnTo>
                        <a:pt x="635732" y="287013"/>
                      </a:lnTo>
                      <a:lnTo>
                        <a:pt x="605596" y="287013"/>
                      </a:lnTo>
                      <a:lnTo>
                        <a:pt x="586940" y="287013"/>
                      </a:lnTo>
                      <a:lnTo>
                        <a:pt x="569718" y="288448"/>
                      </a:lnTo>
                      <a:lnTo>
                        <a:pt x="552498" y="291318"/>
                      </a:lnTo>
                      <a:lnTo>
                        <a:pt x="535278" y="295623"/>
                      </a:lnTo>
                      <a:lnTo>
                        <a:pt x="519492" y="299928"/>
                      </a:lnTo>
                      <a:lnTo>
                        <a:pt x="503706" y="305668"/>
                      </a:lnTo>
                      <a:lnTo>
                        <a:pt x="487920" y="311409"/>
                      </a:lnTo>
                      <a:lnTo>
                        <a:pt x="472134" y="318584"/>
                      </a:lnTo>
                      <a:lnTo>
                        <a:pt x="457784" y="327194"/>
                      </a:lnTo>
                      <a:lnTo>
                        <a:pt x="443434" y="335805"/>
                      </a:lnTo>
                      <a:lnTo>
                        <a:pt x="429082" y="344415"/>
                      </a:lnTo>
                      <a:lnTo>
                        <a:pt x="414732" y="355895"/>
                      </a:lnTo>
                      <a:lnTo>
                        <a:pt x="401816" y="365941"/>
                      </a:lnTo>
                      <a:lnTo>
                        <a:pt x="390336" y="378856"/>
                      </a:lnTo>
                      <a:lnTo>
                        <a:pt x="377420" y="390337"/>
                      </a:lnTo>
                      <a:lnTo>
                        <a:pt x="367376" y="403252"/>
                      </a:lnTo>
                      <a:lnTo>
                        <a:pt x="348720" y="427649"/>
                      </a:lnTo>
                      <a:lnTo>
                        <a:pt x="332934" y="452045"/>
                      </a:lnTo>
                      <a:lnTo>
                        <a:pt x="320018" y="479311"/>
                      </a:lnTo>
                      <a:lnTo>
                        <a:pt x="308538" y="508012"/>
                      </a:lnTo>
                      <a:lnTo>
                        <a:pt x="299928" y="536713"/>
                      </a:lnTo>
                      <a:lnTo>
                        <a:pt x="292752" y="566849"/>
                      </a:lnTo>
                      <a:lnTo>
                        <a:pt x="288448" y="598421"/>
                      </a:lnTo>
                      <a:lnTo>
                        <a:pt x="287012" y="631427"/>
                      </a:lnTo>
                      <a:lnTo>
                        <a:pt x="288448" y="664434"/>
                      </a:lnTo>
                      <a:lnTo>
                        <a:pt x="292752" y="696005"/>
                      </a:lnTo>
                      <a:lnTo>
                        <a:pt x="299928" y="727576"/>
                      </a:lnTo>
                      <a:lnTo>
                        <a:pt x="309972" y="757713"/>
                      </a:lnTo>
                      <a:lnTo>
                        <a:pt x="321454" y="786414"/>
                      </a:lnTo>
                      <a:lnTo>
                        <a:pt x="335804" y="813680"/>
                      </a:lnTo>
                      <a:lnTo>
                        <a:pt x="353024" y="839511"/>
                      </a:lnTo>
                      <a:lnTo>
                        <a:pt x="371680" y="863907"/>
                      </a:lnTo>
                      <a:lnTo>
                        <a:pt x="360200" y="876823"/>
                      </a:lnTo>
                      <a:lnTo>
                        <a:pt x="348720" y="889738"/>
                      </a:lnTo>
                      <a:lnTo>
                        <a:pt x="335804" y="901219"/>
                      </a:lnTo>
                      <a:lnTo>
                        <a:pt x="322888" y="912699"/>
                      </a:lnTo>
                      <a:lnTo>
                        <a:pt x="309972" y="922745"/>
                      </a:lnTo>
                      <a:lnTo>
                        <a:pt x="295622" y="932790"/>
                      </a:lnTo>
                      <a:lnTo>
                        <a:pt x="281272" y="941400"/>
                      </a:lnTo>
                      <a:lnTo>
                        <a:pt x="265486" y="948576"/>
                      </a:lnTo>
                      <a:lnTo>
                        <a:pt x="251136" y="955751"/>
                      </a:lnTo>
                      <a:lnTo>
                        <a:pt x="235350" y="962926"/>
                      </a:lnTo>
                      <a:lnTo>
                        <a:pt x="218130" y="967232"/>
                      </a:lnTo>
                      <a:lnTo>
                        <a:pt x="202344" y="972972"/>
                      </a:lnTo>
                      <a:lnTo>
                        <a:pt x="185122" y="975842"/>
                      </a:lnTo>
                      <a:lnTo>
                        <a:pt x="167902" y="978712"/>
                      </a:lnTo>
                      <a:lnTo>
                        <a:pt x="150682" y="980147"/>
                      </a:lnTo>
                      <a:lnTo>
                        <a:pt x="133460" y="980147"/>
                      </a:lnTo>
                      <a:lnTo>
                        <a:pt x="101890" y="980147"/>
                      </a:lnTo>
                      <a:lnTo>
                        <a:pt x="78928" y="942836"/>
                      </a:lnTo>
                      <a:lnTo>
                        <a:pt x="58838" y="901219"/>
                      </a:lnTo>
                      <a:lnTo>
                        <a:pt x="41616" y="859602"/>
                      </a:lnTo>
                      <a:lnTo>
                        <a:pt x="27266" y="816550"/>
                      </a:lnTo>
                      <a:lnTo>
                        <a:pt x="15786" y="772063"/>
                      </a:lnTo>
                      <a:lnTo>
                        <a:pt x="7176" y="726141"/>
                      </a:lnTo>
                      <a:lnTo>
                        <a:pt x="1436" y="678784"/>
                      </a:lnTo>
                      <a:lnTo>
                        <a:pt x="1436" y="654388"/>
                      </a:lnTo>
                      <a:lnTo>
                        <a:pt x="0" y="631427"/>
                      </a:lnTo>
                      <a:lnTo>
                        <a:pt x="1436" y="584070"/>
                      </a:lnTo>
                      <a:lnTo>
                        <a:pt x="7176" y="539583"/>
                      </a:lnTo>
                      <a:lnTo>
                        <a:pt x="14350" y="495096"/>
                      </a:lnTo>
                      <a:lnTo>
                        <a:pt x="25832" y="452045"/>
                      </a:lnTo>
                      <a:lnTo>
                        <a:pt x="38746" y="410428"/>
                      </a:lnTo>
                      <a:lnTo>
                        <a:pt x="54532" y="368811"/>
                      </a:lnTo>
                      <a:lnTo>
                        <a:pt x="73188" y="330064"/>
                      </a:lnTo>
                      <a:lnTo>
                        <a:pt x="94714" y="292753"/>
                      </a:lnTo>
                      <a:lnTo>
                        <a:pt x="120546" y="254006"/>
                      </a:lnTo>
                      <a:lnTo>
                        <a:pt x="147812" y="218130"/>
                      </a:lnTo>
                      <a:lnTo>
                        <a:pt x="177948" y="183688"/>
                      </a:lnTo>
                      <a:lnTo>
                        <a:pt x="210954" y="152117"/>
                      </a:lnTo>
                      <a:lnTo>
                        <a:pt x="246830" y="123416"/>
                      </a:lnTo>
                      <a:lnTo>
                        <a:pt x="282706" y="97584"/>
                      </a:lnTo>
                      <a:lnTo>
                        <a:pt x="302798" y="84669"/>
                      </a:lnTo>
                      <a:lnTo>
                        <a:pt x="321454" y="73188"/>
                      </a:lnTo>
                      <a:lnTo>
                        <a:pt x="341544" y="63143"/>
                      </a:lnTo>
                      <a:lnTo>
                        <a:pt x="363070" y="53098"/>
                      </a:lnTo>
                      <a:lnTo>
                        <a:pt x="390336" y="41617"/>
                      </a:lnTo>
                      <a:lnTo>
                        <a:pt x="419038" y="30137"/>
                      </a:lnTo>
                      <a:lnTo>
                        <a:pt x="449174" y="21526"/>
                      </a:lnTo>
                      <a:lnTo>
                        <a:pt x="479310" y="14351"/>
                      </a:lnTo>
                      <a:lnTo>
                        <a:pt x="509446" y="7176"/>
                      </a:lnTo>
                      <a:lnTo>
                        <a:pt x="541018" y="2870"/>
                      </a:lnTo>
                      <a:lnTo>
                        <a:pt x="572588" y="1435"/>
                      </a:lnTo>
                      <a:close/>
                    </a:path>
                  </a:pathLst>
                </a:custGeom>
                <a:solidFill>
                  <a:srgbClr val="333333">
                    <a:lumMod val="20000"/>
                    <a:lumOff val="80000"/>
                  </a:srgbClr>
                </a:solidFill>
                <a:ln w="25400" cap="flat" cmpd="sng" algn="ctr">
                  <a:noFill/>
                  <a:prstDash val="solid"/>
                </a:ln>
                <a:effectLst/>
                <a:extLst>
                  <a:ext uri="{91240B29-F687-4f45-9708-019B960494DF}">
                    <a14:hiddenLine xmlns:a14="http://schemas.microsoft.com/office/drawing/2010/main" xmlns="" w="9525">
                      <a:solidFill>
                        <a:srgbClr val="000000"/>
                      </a:solidFill>
                      <a:round/>
                      <a:headEnd/>
                      <a:tailEn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328">
                    <a:spcAft>
                      <a:spcPts val="249"/>
                    </a:spcAft>
                    <a:defRPr/>
                  </a:pPr>
                  <a:endParaRPr lang="en-US" sz="2000" kern="0">
                    <a:solidFill>
                      <a:srgbClr val="FFFFFF"/>
                    </a:solidFill>
                    <a:latin typeface="Arial"/>
                  </a:endParaRPr>
                </a:p>
              </p:txBody>
            </p:sp>
            <p:sp>
              <p:nvSpPr>
                <p:cNvPr id="81" name="Freeform 11"/>
                <p:cNvSpPr>
                  <a:spLocks/>
                </p:cNvSpPr>
                <p:nvPr/>
              </p:nvSpPr>
              <p:spPr bwMode="auto">
                <a:xfrm flipV="1">
                  <a:off x="3150833" y="5635815"/>
                  <a:ext cx="309186" cy="267830"/>
                </a:xfrm>
                <a:custGeom>
                  <a:avLst/>
                  <a:gdLst/>
                  <a:ahLst/>
                  <a:cxnLst/>
                  <a:rect l="l" t="t" r="r" b="b"/>
                  <a:pathLst>
                    <a:path w="2031596" h="1261419">
                      <a:moveTo>
                        <a:pt x="1880914" y="281272"/>
                      </a:moveTo>
                      <a:lnTo>
                        <a:pt x="1898136" y="281272"/>
                      </a:lnTo>
                      <a:lnTo>
                        <a:pt x="1929706" y="281272"/>
                      </a:lnTo>
                      <a:lnTo>
                        <a:pt x="1952668" y="318583"/>
                      </a:lnTo>
                      <a:lnTo>
                        <a:pt x="1972758" y="360200"/>
                      </a:lnTo>
                      <a:lnTo>
                        <a:pt x="1989980" y="401817"/>
                      </a:lnTo>
                      <a:lnTo>
                        <a:pt x="2004330" y="444869"/>
                      </a:lnTo>
                      <a:lnTo>
                        <a:pt x="2015810" y="489356"/>
                      </a:lnTo>
                      <a:lnTo>
                        <a:pt x="2024420" y="535278"/>
                      </a:lnTo>
                      <a:lnTo>
                        <a:pt x="2030160" y="582635"/>
                      </a:lnTo>
                      <a:lnTo>
                        <a:pt x="2030160" y="607031"/>
                      </a:lnTo>
                      <a:lnTo>
                        <a:pt x="2031596" y="629992"/>
                      </a:lnTo>
                      <a:lnTo>
                        <a:pt x="2030160" y="677349"/>
                      </a:lnTo>
                      <a:lnTo>
                        <a:pt x="2024420" y="721836"/>
                      </a:lnTo>
                      <a:lnTo>
                        <a:pt x="2017246" y="766323"/>
                      </a:lnTo>
                      <a:lnTo>
                        <a:pt x="2005764" y="809374"/>
                      </a:lnTo>
                      <a:lnTo>
                        <a:pt x="1992850" y="850991"/>
                      </a:lnTo>
                      <a:lnTo>
                        <a:pt x="1977064" y="892608"/>
                      </a:lnTo>
                      <a:lnTo>
                        <a:pt x="1958408" y="931355"/>
                      </a:lnTo>
                      <a:lnTo>
                        <a:pt x="1936882" y="968666"/>
                      </a:lnTo>
                      <a:lnTo>
                        <a:pt x="1911050" y="1007413"/>
                      </a:lnTo>
                      <a:lnTo>
                        <a:pt x="1883784" y="1043289"/>
                      </a:lnTo>
                      <a:lnTo>
                        <a:pt x="1853648" y="1077731"/>
                      </a:lnTo>
                      <a:lnTo>
                        <a:pt x="1820642" y="1109302"/>
                      </a:lnTo>
                      <a:lnTo>
                        <a:pt x="1784766" y="1138003"/>
                      </a:lnTo>
                      <a:lnTo>
                        <a:pt x="1748890" y="1163835"/>
                      </a:lnTo>
                      <a:lnTo>
                        <a:pt x="1728798" y="1176750"/>
                      </a:lnTo>
                      <a:lnTo>
                        <a:pt x="1710142" y="1188231"/>
                      </a:lnTo>
                      <a:lnTo>
                        <a:pt x="1690052" y="1198276"/>
                      </a:lnTo>
                      <a:lnTo>
                        <a:pt x="1668526" y="1208321"/>
                      </a:lnTo>
                      <a:lnTo>
                        <a:pt x="1641260" y="1219802"/>
                      </a:lnTo>
                      <a:lnTo>
                        <a:pt x="1612558" y="1231282"/>
                      </a:lnTo>
                      <a:lnTo>
                        <a:pt x="1582422" y="1239893"/>
                      </a:lnTo>
                      <a:lnTo>
                        <a:pt x="1552286" y="1247068"/>
                      </a:lnTo>
                      <a:lnTo>
                        <a:pt x="1522150" y="1254243"/>
                      </a:lnTo>
                      <a:lnTo>
                        <a:pt x="1490578" y="1258549"/>
                      </a:lnTo>
                      <a:lnTo>
                        <a:pt x="1459008" y="1259984"/>
                      </a:lnTo>
                      <a:lnTo>
                        <a:pt x="1426000" y="1261419"/>
                      </a:lnTo>
                      <a:lnTo>
                        <a:pt x="1015798" y="1261419"/>
                      </a:lnTo>
                      <a:lnTo>
                        <a:pt x="605596" y="1261419"/>
                      </a:lnTo>
                      <a:lnTo>
                        <a:pt x="574024" y="1261419"/>
                      </a:lnTo>
                      <a:lnTo>
                        <a:pt x="545322" y="1258549"/>
                      </a:lnTo>
                      <a:lnTo>
                        <a:pt x="515186" y="1255679"/>
                      </a:lnTo>
                      <a:lnTo>
                        <a:pt x="486486" y="1249939"/>
                      </a:lnTo>
                      <a:lnTo>
                        <a:pt x="457784" y="1242763"/>
                      </a:lnTo>
                      <a:lnTo>
                        <a:pt x="430518" y="1235588"/>
                      </a:lnTo>
                      <a:lnTo>
                        <a:pt x="401816" y="1225543"/>
                      </a:lnTo>
                      <a:lnTo>
                        <a:pt x="375986" y="1214062"/>
                      </a:lnTo>
                      <a:lnTo>
                        <a:pt x="396076" y="1205452"/>
                      </a:lnTo>
                      <a:lnTo>
                        <a:pt x="416168" y="1193971"/>
                      </a:lnTo>
                      <a:lnTo>
                        <a:pt x="436258" y="1182491"/>
                      </a:lnTo>
                      <a:lnTo>
                        <a:pt x="454914" y="1171010"/>
                      </a:lnTo>
                      <a:lnTo>
                        <a:pt x="492226" y="1143744"/>
                      </a:lnTo>
                      <a:lnTo>
                        <a:pt x="526666" y="1115043"/>
                      </a:lnTo>
                      <a:lnTo>
                        <a:pt x="559674" y="1083472"/>
                      </a:lnTo>
                      <a:lnTo>
                        <a:pt x="589810" y="1049030"/>
                      </a:lnTo>
                      <a:lnTo>
                        <a:pt x="618510" y="1013154"/>
                      </a:lnTo>
                      <a:lnTo>
                        <a:pt x="642906" y="974407"/>
                      </a:lnTo>
                      <a:lnTo>
                        <a:pt x="1015798" y="974407"/>
                      </a:lnTo>
                      <a:lnTo>
                        <a:pt x="1015798" y="974406"/>
                      </a:lnTo>
                      <a:lnTo>
                        <a:pt x="1395864" y="974406"/>
                      </a:lnTo>
                      <a:lnTo>
                        <a:pt x="1426000" y="974406"/>
                      </a:lnTo>
                      <a:lnTo>
                        <a:pt x="1444656" y="974406"/>
                      </a:lnTo>
                      <a:lnTo>
                        <a:pt x="1461878" y="972971"/>
                      </a:lnTo>
                      <a:lnTo>
                        <a:pt x="1479098" y="970101"/>
                      </a:lnTo>
                      <a:lnTo>
                        <a:pt x="1496318" y="965796"/>
                      </a:lnTo>
                      <a:lnTo>
                        <a:pt x="1512104" y="961491"/>
                      </a:lnTo>
                      <a:lnTo>
                        <a:pt x="1527890" y="955751"/>
                      </a:lnTo>
                      <a:lnTo>
                        <a:pt x="1543676" y="950010"/>
                      </a:lnTo>
                      <a:lnTo>
                        <a:pt x="1559462" y="942835"/>
                      </a:lnTo>
                      <a:lnTo>
                        <a:pt x="1573812" y="934225"/>
                      </a:lnTo>
                      <a:lnTo>
                        <a:pt x="1588162" y="925614"/>
                      </a:lnTo>
                      <a:lnTo>
                        <a:pt x="1602514" y="917004"/>
                      </a:lnTo>
                      <a:lnTo>
                        <a:pt x="1616864" y="905524"/>
                      </a:lnTo>
                      <a:lnTo>
                        <a:pt x="1629780" y="895478"/>
                      </a:lnTo>
                      <a:lnTo>
                        <a:pt x="1641260" y="882563"/>
                      </a:lnTo>
                      <a:lnTo>
                        <a:pt x="1654176" y="871082"/>
                      </a:lnTo>
                      <a:lnTo>
                        <a:pt x="1664220" y="858167"/>
                      </a:lnTo>
                      <a:lnTo>
                        <a:pt x="1682876" y="833770"/>
                      </a:lnTo>
                      <a:lnTo>
                        <a:pt x="1698662" y="809374"/>
                      </a:lnTo>
                      <a:lnTo>
                        <a:pt x="1711578" y="782108"/>
                      </a:lnTo>
                      <a:lnTo>
                        <a:pt x="1723058" y="753407"/>
                      </a:lnTo>
                      <a:lnTo>
                        <a:pt x="1731668" y="724706"/>
                      </a:lnTo>
                      <a:lnTo>
                        <a:pt x="1738844" y="694570"/>
                      </a:lnTo>
                      <a:lnTo>
                        <a:pt x="1743148" y="662998"/>
                      </a:lnTo>
                      <a:lnTo>
                        <a:pt x="1744584" y="629992"/>
                      </a:lnTo>
                      <a:lnTo>
                        <a:pt x="1743148" y="596985"/>
                      </a:lnTo>
                      <a:lnTo>
                        <a:pt x="1738844" y="565414"/>
                      </a:lnTo>
                      <a:lnTo>
                        <a:pt x="1731668" y="533843"/>
                      </a:lnTo>
                      <a:lnTo>
                        <a:pt x="1721624" y="503706"/>
                      </a:lnTo>
                      <a:lnTo>
                        <a:pt x="1710142" y="475005"/>
                      </a:lnTo>
                      <a:lnTo>
                        <a:pt x="1695792" y="447739"/>
                      </a:lnTo>
                      <a:lnTo>
                        <a:pt x="1678572" y="421908"/>
                      </a:lnTo>
                      <a:lnTo>
                        <a:pt x="1659916" y="397512"/>
                      </a:lnTo>
                      <a:lnTo>
                        <a:pt x="1671396" y="384596"/>
                      </a:lnTo>
                      <a:lnTo>
                        <a:pt x="1682876" y="371681"/>
                      </a:lnTo>
                      <a:lnTo>
                        <a:pt x="1695792" y="360200"/>
                      </a:lnTo>
                      <a:lnTo>
                        <a:pt x="1708708" y="348720"/>
                      </a:lnTo>
                      <a:lnTo>
                        <a:pt x="1721624" y="338674"/>
                      </a:lnTo>
                      <a:lnTo>
                        <a:pt x="1735974" y="328629"/>
                      </a:lnTo>
                      <a:lnTo>
                        <a:pt x="1750324" y="320019"/>
                      </a:lnTo>
                      <a:lnTo>
                        <a:pt x="1766110" y="312843"/>
                      </a:lnTo>
                      <a:lnTo>
                        <a:pt x="1780460" y="305668"/>
                      </a:lnTo>
                      <a:lnTo>
                        <a:pt x="1796246" y="298493"/>
                      </a:lnTo>
                      <a:lnTo>
                        <a:pt x="1813466" y="294187"/>
                      </a:lnTo>
                      <a:lnTo>
                        <a:pt x="1829252" y="288447"/>
                      </a:lnTo>
                      <a:lnTo>
                        <a:pt x="1846474" y="285577"/>
                      </a:lnTo>
                      <a:lnTo>
                        <a:pt x="1863694" y="282707"/>
                      </a:lnTo>
                      <a:close/>
                      <a:moveTo>
                        <a:pt x="605596" y="0"/>
                      </a:moveTo>
                      <a:lnTo>
                        <a:pt x="1015798" y="0"/>
                      </a:lnTo>
                      <a:lnTo>
                        <a:pt x="1426000" y="0"/>
                      </a:lnTo>
                      <a:lnTo>
                        <a:pt x="1457572" y="0"/>
                      </a:lnTo>
                      <a:lnTo>
                        <a:pt x="1486274" y="2870"/>
                      </a:lnTo>
                      <a:lnTo>
                        <a:pt x="1516410" y="5740"/>
                      </a:lnTo>
                      <a:lnTo>
                        <a:pt x="1545110" y="11480"/>
                      </a:lnTo>
                      <a:lnTo>
                        <a:pt x="1573812" y="18656"/>
                      </a:lnTo>
                      <a:lnTo>
                        <a:pt x="1601078" y="25831"/>
                      </a:lnTo>
                      <a:lnTo>
                        <a:pt x="1629780" y="35876"/>
                      </a:lnTo>
                      <a:lnTo>
                        <a:pt x="1655610" y="47357"/>
                      </a:lnTo>
                      <a:lnTo>
                        <a:pt x="1635520" y="55967"/>
                      </a:lnTo>
                      <a:lnTo>
                        <a:pt x="1615428" y="67448"/>
                      </a:lnTo>
                      <a:lnTo>
                        <a:pt x="1595338" y="78928"/>
                      </a:lnTo>
                      <a:lnTo>
                        <a:pt x="1576682" y="90409"/>
                      </a:lnTo>
                      <a:lnTo>
                        <a:pt x="1539370" y="117675"/>
                      </a:lnTo>
                      <a:lnTo>
                        <a:pt x="1504930" y="146376"/>
                      </a:lnTo>
                      <a:lnTo>
                        <a:pt x="1471922" y="177947"/>
                      </a:lnTo>
                      <a:lnTo>
                        <a:pt x="1441786" y="212389"/>
                      </a:lnTo>
                      <a:lnTo>
                        <a:pt x="1413086" y="248265"/>
                      </a:lnTo>
                      <a:lnTo>
                        <a:pt x="1388690" y="287012"/>
                      </a:lnTo>
                      <a:lnTo>
                        <a:pt x="1015798" y="287012"/>
                      </a:lnTo>
                      <a:lnTo>
                        <a:pt x="1015798" y="287013"/>
                      </a:lnTo>
                      <a:lnTo>
                        <a:pt x="635732" y="287013"/>
                      </a:lnTo>
                      <a:lnTo>
                        <a:pt x="605596" y="287013"/>
                      </a:lnTo>
                      <a:lnTo>
                        <a:pt x="586940" y="287013"/>
                      </a:lnTo>
                      <a:lnTo>
                        <a:pt x="569718" y="288448"/>
                      </a:lnTo>
                      <a:lnTo>
                        <a:pt x="552498" y="291318"/>
                      </a:lnTo>
                      <a:lnTo>
                        <a:pt x="535278" y="295623"/>
                      </a:lnTo>
                      <a:lnTo>
                        <a:pt x="519492" y="299928"/>
                      </a:lnTo>
                      <a:lnTo>
                        <a:pt x="503706" y="305668"/>
                      </a:lnTo>
                      <a:lnTo>
                        <a:pt x="487920" y="311409"/>
                      </a:lnTo>
                      <a:lnTo>
                        <a:pt x="472134" y="318584"/>
                      </a:lnTo>
                      <a:lnTo>
                        <a:pt x="457784" y="327194"/>
                      </a:lnTo>
                      <a:lnTo>
                        <a:pt x="443434" y="335805"/>
                      </a:lnTo>
                      <a:lnTo>
                        <a:pt x="429082" y="344415"/>
                      </a:lnTo>
                      <a:lnTo>
                        <a:pt x="414732" y="355895"/>
                      </a:lnTo>
                      <a:lnTo>
                        <a:pt x="401816" y="365941"/>
                      </a:lnTo>
                      <a:lnTo>
                        <a:pt x="390336" y="378856"/>
                      </a:lnTo>
                      <a:lnTo>
                        <a:pt x="377420" y="390337"/>
                      </a:lnTo>
                      <a:lnTo>
                        <a:pt x="367376" y="403252"/>
                      </a:lnTo>
                      <a:lnTo>
                        <a:pt x="348720" y="427649"/>
                      </a:lnTo>
                      <a:lnTo>
                        <a:pt x="332934" y="452045"/>
                      </a:lnTo>
                      <a:lnTo>
                        <a:pt x="320018" y="479311"/>
                      </a:lnTo>
                      <a:lnTo>
                        <a:pt x="308538" y="508012"/>
                      </a:lnTo>
                      <a:lnTo>
                        <a:pt x="299928" y="536713"/>
                      </a:lnTo>
                      <a:lnTo>
                        <a:pt x="292752" y="566849"/>
                      </a:lnTo>
                      <a:lnTo>
                        <a:pt x="288448" y="598421"/>
                      </a:lnTo>
                      <a:lnTo>
                        <a:pt x="287012" y="631427"/>
                      </a:lnTo>
                      <a:lnTo>
                        <a:pt x="288448" y="664434"/>
                      </a:lnTo>
                      <a:lnTo>
                        <a:pt x="292752" y="696005"/>
                      </a:lnTo>
                      <a:lnTo>
                        <a:pt x="299928" y="727576"/>
                      </a:lnTo>
                      <a:lnTo>
                        <a:pt x="309972" y="757713"/>
                      </a:lnTo>
                      <a:lnTo>
                        <a:pt x="321454" y="786414"/>
                      </a:lnTo>
                      <a:lnTo>
                        <a:pt x="335804" y="813680"/>
                      </a:lnTo>
                      <a:lnTo>
                        <a:pt x="353024" y="839511"/>
                      </a:lnTo>
                      <a:lnTo>
                        <a:pt x="371680" y="863907"/>
                      </a:lnTo>
                      <a:lnTo>
                        <a:pt x="360200" y="876823"/>
                      </a:lnTo>
                      <a:lnTo>
                        <a:pt x="348720" y="889738"/>
                      </a:lnTo>
                      <a:lnTo>
                        <a:pt x="335804" y="901219"/>
                      </a:lnTo>
                      <a:lnTo>
                        <a:pt x="322888" y="912699"/>
                      </a:lnTo>
                      <a:lnTo>
                        <a:pt x="309972" y="922745"/>
                      </a:lnTo>
                      <a:lnTo>
                        <a:pt x="295622" y="932790"/>
                      </a:lnTo>
                      <a:lnTo>
                        <a:pt x="281272" y="941400"/>
                      </a:lnTo>
                      <a:lnTo>
                        <a:pt x="265486" y="948576"/>
                      </a:lnTo>
                      <a:lnTo>
                        <a:pt x="251136" y="955751"/>
                      </a:lnTo>
                      <a:lnTo>
                        <a:pt x="235350" y="962926"/>
                      </a:lnTo>
                      <a:lnTo>
                        <a:pt x="218130" y="967232"/>
                      </a:lnTo>
                      <a:lnTo>
                        <a:pt x="202344" y="972972"/>
                      </a:lnTo>
                      <a:lnTo>
                        <a:pt x="185122" y="975842"/>
                      </a:lnTo>
                      <a:lnTo>
                        <a:pt x="167902" y="978712"/>
                      </a:lnTo>
                      <a:lnTo>
                        <a:pt x="150682" y="980147"/>
                      </a:lnTo>
                      <a:lnTo>
                        <a:pt x="133460" y="980147"/>
                      </a:lnTo>
                      <a:lnTo>
                        <a:pt x="101890" y="980147"/>
                      </a:lnTo>
                      <a:lnTo>
                        <a:pt x="78928" y="942836"/>
                      </a:lnTo>
                      <a:lnTo>
                        <a:pt x="58838" y="901219"/>
                      </a:lnTo>
                      <a:lnTo>
                        <a:pt x="41616" y="859602"/>
                      </a:lnTo>
                      <a:lnTo>
                        <a:pt x="27266" y="816550"/>
                      </a:lnTo>
                      <a:lnTo>
                        <a:pt x="15786" y="772063"/>
                      </a:lnTo>
                      <a:lnTo>
                        <a:pt x="7176" y="726141"/>
                      </a:lnTo>
                      <a:lnTo>
                        <a:pt x="1436" y="678784"/>
                      </a:lnTo>
                      <a:lnTo>
                        <a:pt x="1436" y="654388"/>
                      </a:lnTo>
                      <a:lnTo>
                        <a:pt x="0" y="631427"/>
                      </a:lnTo>
                      <a:lnTo>
                        <a:pt x="1436" y="584070"/>
                      </a:lnTo>
                      <a:lnTo>
                        <a:pt x="7176" y="539583"/>
                      </a:lnTo>
                      <a:lnTo>
                        <a:pt x="14350" y="495096"/>
                      </a:lnTo>
                      <a:lnTo>
                        <a:pt x="25832" y="452045"/>
                      </a:lnTo>
                      <a:lnTo>
                        <a:pt x="38746" y="410428"/>
                      </a:lnTo>
                      <a:lnTo>
                        <a:pt x="54532" y="368811"/>
                      </a:lnTo>
                      <a:lnTo>
                        <a:pt x="73188" y="330064"/>
                      </a:lnTo>
                      <a:lnTo>
                        <a:pt x="94714" y="292753"/>
                      </a:lnTo>
                      <a:lnTo>
                        <a:pt x="120546" y="254006"/>
                      </a:lnTo>
                      <a:lnTo>
                        <a:pt x="147812" y="218130"/>
                      </a:lnTo>
                      <a:lnTo>
                        <a:pt x="177948" y="183688"/>
                      </a:lnTo>
                      <a:lnTo>
                        <a:pt x="210954" y="152117"/>
                      </a:lnTo>
                      <a:lnTo>
                        <a:pt x="246830" y="123416"/>
                      </a:lnTo>
                      <a:lnTo>
                        <a:pt x="282706" y="97584"/>
                      </a:lnTo>
                      <a:lnTo>
                        <a:pt x="302798" y="84669"/>
                      </a:lnTo>
                      <a:lnTo>
                        <a:pt x="321454" y="73188"/>
                      </a:lnTo>
                      <a:lnTo>
                        <a:pt x="341544" y="63143"/>
                      </a:lnTo>
                      <a:lnTo>
                        <a:pt x="363070" y="53098"/>
                      </a:lnTo>
                      <a:lnTo>
                        <a:pt x="390336" y="41617"/>
                      </a:lnTo>
                      <a:lnTo>
                        <a:pt x="419038" y="30137"/>
                      </a:lnTo>
                      <a:lnTo>
                        <a:pt x="449174" y="21526"/>
                      </a:lnTo>
                      <a:lnTo>
                        <a:pt x="479310" y="14351"/>
                      </a:lnTo>
                      <a:lnTo>
                        <a:pt x="509446" y="7176"/>
                      </a:lnTo>
                      <a:lnTo>
                        <a:pt x="541018" y="2870"/>
                      </a:lnTo>
                      <a:lnTo>
                        <a:pt x="572588" y="1435"/>
                      </a:lnTo>
                      <a:close/>
                    </a:path>
                  </a:pathLst>
                </a:custGeom>
                <a:solidFill>
                  <a:srgbClr val="333333">
                    <a:lumMod val="40000"/>
                    <a:lumOff val="60000"/>
                  </a:srgbClr>
                </a:solidFill>
                <a:ln w="25400" cap="flat" cmpd="sng" algn="ctr">
                  <a:noFill/>
                  <a:prstDash val="solid"/>
                </a:ln>
                <a:effectLst/>
                <a:extLst>
                  <a:ext uri="{91240B29-F687-4f45-9708-019B960494DF}">
                    <a14:hiddenLine xmlns:a14="http://schemas.microsoft.com/office/drawing/2010/main" xmlns="" w="9525">
                      <a:solidFill>
                        <a:srgbClr val="000000"/>
                      </a:solidFill>
                      <a:round/>
                      <a:headEnd/>
                      <a:tailEn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328">
                    <a:spcAft>
                      <a:spcPts val="249"/>
                    </a:spcAft>
                    <a:defRPr/>
                  </a:pPr>
                  <a:endParaRPr lang="en-US" sz="2000" kern="0">
                    <a:solidFill>
                      <a:srgbClr val="FFFFFF"/>
                    </a:solidFill>
                    <a:latin typeface="Arial"/>
                  </a:endParaRPr>
                </a:p>
              </p:txBody>
            </p:sp>
            <p:sp>
              <p:nvSpPr>
                <p:cNvPr id="82" name="Freeform 11"/>
                <p:cNvSpPr>
                  <a:spLocks/>
                </p:cNvSpPr>
                <p:nvPr/>
              </p:nvSpPr>
              <p:spPr bwMode="auto">
                <a:xfrm rot="10800000" flipV="1">
                  <a:off x="3344867" y="5635815"/>
                  <a:ext cx="309186" cy="267830"/>
                </a:xfrm>
                <a:custGeom>
                  <a:avLst/>
                  <a:gdLst/>
                  <a:ahLst/>
                  <a:cxnLst/>
                  <a:rect l="l" t="t" r="r" b="b"/>
                  <a:pathLst>
                    <a:path w="2031596" h="1261419">
                      <a:moveTo>
                        <a:pt x="1880914" y="281272"/>
                      </a:moveTo>
                      <a:lnTo>
                        <a:pt x="1898136" y="281272"/>
                      </a:lnTo>
                      <a:lnTo>
                        <a:pt x="1929706" y="281272"/>
                      </a:lnTo>
                      <a:lnTo>
                        <a:pt x="1952668" y="318583"/>
                      </a:lnTo>
                      <a:lnTo>
                        <a:pt x="1972758" y="360200"/>
                      </a:lnTo>
                      <a:lnTo>
                        <a:pt x="1989980" y="401817"/>
                      </a:lnTo>
                      <a:lnTo>
                        <a:pt x="2004330" y="444869"/>
                      </a:lnTo>
                      <a:lnTo>
                        <a:pt x="2015810" y="489356"/>
                      </a:lnTo>
                      <a:lnTo>
                        <a:pt x="2024420" y="535278"/>
                      </a:lnTo>
                      <a:lnTo>
                        <a:pt x="2030160" y="582635"/>
                      </a:lnTo>
                      <a:lnTo>
                        <a:pt x="2030160" y="607031"/>
                      </a:lnTo>
                      <a:lnTo>
                        <a:pt x="2031596" y="629992"/>
                      </a:lnTo>
                      <a:lnTo>
                        <a:pt x="2030160" y="677349"/>
                      </a:lnTo>
                      <a:lnTo>
                        <a:pt x="2024420" y="721836"/>
                      </a:lnTo>
                      <a:lnTo>
                        <a:pt x="2017246" y="766323"/>
                      </a:lnTo>
                      <a:lnTo>
                        <a:pt x="2005764" y="809374"/>
                      </a:lnTo>
                      <a:lnTo>
                        <a:pt x="1992850" y="850991"/>
                      </a:lnTo>
                      <a:lnTo>
                        <a:pt x="1977064" y="892608"/>
                      </a:lnTo>
                      <a:lnTo>
                        <a:pt x="1958408" y="931355"/>
                      </a:lnTo>
                      <a:lnTo>
                        <a:pt x="1936882" y="968666"/>
                      </a:lnTo>
                      <a:lnTo>
                        <a:pt x="1911050" y="1007413"/>
                      </a:lnTo>
                      <a:lnTo>
                        <a:pt x="1883784" y="1043289"/>
                      </a:lnTo>
                      <a:lnTo>
                        <a:pt x="1853648" y="1077731"/>
                      </a:lnTo>
                      <a:lnTo>
                        <a:pt x="1820642" y="1109302"/>
                      </a:lnTo>
                      <a:lnTo>
                        <a:pt x="1784766" y="1138003"/>
                      </a:lnTo>
                      <a:lnTo>
                        <a:pt x="1748890" y="1163835"/>
                      </a:lnTo>
                      <a:lnTo>
                        <a:pt x="1728798" y="1176750"/>
                      </a:lnTo>
                      <a:lnTo>
                        <a:pt x="1710142" y="1188231"/>
                      </a:lnTo>
                      <a:lnTo>
                        <a:pt x="1690052" y="1198276"/>
                      </a:lnTo>
                      <a:lnTo>
                        <a:pt x="1668526" y="1208321"/>
                      </a:lnTo>
                      <a:lnTo>
                        <a:pt x="1641260" y="1219802"/>
                      </a:lnTo>
                      <a:lnTo>
                        <a:pt x="1612558" y="1231282"/>
                      </a:lnTo>
                      <a:lnTo>
                        <a:pt x="1582422" y="1239893"/>
                      </a:lnTo>
                      <a:lnTo>
                        <a:pt x="1552286" y="1247068"/>
                      </a:lnTo>
                      <a:lnTo>
                        <a:pt x="1522150" y="1254243"/>
                      </a:lnTo>
                      <a:lnTo>
                        <a:pt x="1490578" y="1258549"/>
                      </a:lnTo>
                      <a:lnTo>
                        <a:pt x="1459008" y="1259984"/>
                      </a:lnTo>
                      <a:lnTo>
                        <a:pt x="1426000" y="1261419"/>
                      </a:lnTo>
                      <a:lnTo>
                        <a:pt x="1015798" y="1261419"/>
                      </a:lnTo>
                      <a:lnTo>
                        <a:pt x="605596" y="1261419"/>
                      </a:lnTo>
                      <a:lnTo>
                        <a:pt x="574024" y="1261419"/>
                      </a:lnTo>
                      <a:lnTo>
                        <a:pt x="545322" y="1258549"/>
                      </a:lnTo>
                      <a:lnTo>
                        <a:pt x="515186" y="1255679"/>
                      </a:lnTo>
                      <a:lnTo>
                        <a:pt x="486486" y="1249939"/>
                      </a:lnTo>
                      <a:lnTo>
                        <a:pt x="457784" y="1242763"/>
                      </a:lnTo>
                      <a:lnTo>
                        <a:pt x="430518" y="1235588"/>
                      </a:lnTo>
                      <a:lnTo>
                        <a:pt x="401816" y="1225543"/>
                      </a:lnTo>
                      <a:lnTo>
                        <a:pt x="375986" y="1214062"/>
                      </a:lnTo>
                      <a:lnTo>
                        <a:pt x="396076" y="1205452"/>
                      </a:lnTo>
                      <a:lnTo>
                        <a:pt x="416168" y="1193971"/>
                      </a:lnTo>
                      <a:lnTo>
                        <a:pt x="436258" y="1182491"/>
                      </a:lnTo>
                      <a:lnTo>
                        <a:pt x="454914" y="1171010"/>
                      </a:lnTo>
                      <a:lnTo>
                        <a:pt x="492226" y="1143744"/>
                      </a:lnTo>
                      <a:lnTo>
                        <a:pt x="526666" y="1115043"/>
                      </a:lnTo>
                      <a:lnTo>
                        <a:pt x="559674" y="1083472"/>
                      </a:lnTo>
                      <a:lnTo>
                        <a:pt x="589810" y="1049030"/>
                      </a:lnTo>
                      <a:lnTo>
                        <a:pt x="618510" y="1013154"/>
                      </a:lnTo>
                      <a:lnTo>
                        <a:pt x="642906" y="974407"/>
                      </a:lnTo>
                      <a:lnTo>
                        <a:pt x="1015798" y="974407"/>
                      </a:lnTo>
                      <a:lnTo>
                        <a:pt x="1015798" y="974406"/>
                      </a:lnTo>
                      <a:lnTo>
                        <a:pt x="1395864" y="974406"/>
                      </a:lnTo>
                      <a:lnTo>
                        <a:pt x="1426000" y="974406"/>
                      </a:lnTo>
                      <a:lnTo>
                        <a:pt x="1444656" y="974406"/>
                      </a:lnTo>
                      <a:lnTo>
                        <a:pt x="1461878" y="972971"/>
                      </a:lnTo>
                      <a:lnTo>
                        <a:pt x="1479098" y="970101"/>
                      </a:lnTo>
                      <a:lnTo>
                        <a:pt x="1496318" y="965796"/>
                      </a:lnTo>
                      <a:lnTo>
                        <a:pt x="1512104" y="961491"/>
                      </a:lnTo>
                      <a:lnTo>
                        <a:pt x="1527890" y="955751"/>
                      </a:lnTo>
                      <a:lnTo>
                        <a:pt x="1543676" y="950010"/>
                      </a:lnTo>
                      <a:lnTo>
                        <a:pt x="1559462" y="942835"/>
                      </a:lnTo>
                      <a:lnTo>
                        <a:pt x="1573812" y="934225"/>
                      </a:lnTo>
                      <a:lnTo>
                        <a:pt x="1588162" y="925614"/>
                      </a:lnTo>
                      <a:lnTo>
                        <a:pt x="1602514" y="917004"/>
                      </a:lnTo>
                      <a:lnTo>
                        <a:pt x="1616864" y="905524"/>
                      </a:lnTo>
                      <a:lnTo>
                        <a:pt x="1629780" y="895478"/>
                      </a:lnTo>
                      <a:lnTo>
                        <a:pt x="1641260" y="882563"/>
                      </a:lnTo>
                      <a:lnTo>
                        <a:pt x="1654176" y="871082"/>
                      </a:lnTo>
                      <a:lnTo>
                        <a:pt x="1664220" y="858167"/>
                      </a:lnTo>
                      <a:lnTo>
                        <a:pt x="1682876" y="833770"/>
                      </a:lnTo>
                      <a:lnTo>
                        <a:pt x="1698662" y="809374"/>
                      </a:lnTo>
                      <a:lnTo>
                        <a:pt x="1711578" y="782108"/>
                      </a:lnTo>
                      <a:lnTo>
                        <a:pt x="1723058" y="753407"/>
                      </a:lnTo>
                      <a:lnTo>
                        <a:pt x="1731668" y="724706"/>
                      </a:lnTo>
                      <a:lnTo>
                        <a:pt x="1738844" y="694570"/>
                      </a:lnTo>
                      <a:lnTo>
                        <a:pt x="1743148" y="662998"/>
                      </a:lnTo>
                      <a:lnTo>
                        <a:pt x="1744584" y="629992"/>
                      </a:lnTo>
                      <a:lnTo>
                        <a:pt x="1743148" y="596985"/>
                      </a:lnTo>
                      <a:lnTo>
                        <a:pt x="1738844" y="565414"/>
                      </a:lnTo>
                      <a:lnTo>
                        <a:pt x="1731668" y="533843"/>
                      </a:lnTo>
                      <a:lnTo>
                        <a:pt x="1721624" y="503706"/>
                      </a:lnTo>
                      <a:lnTo>
                        <a:pt x="1710142" y="475005"/>
                      </a:lnTo>
                      <a:lnTo>
                        <a:pt x="1695792" y="447739"/>
                      </a:lnTo>
                      <a:lnTo>
                        <a:pt x="1678572" y="421908"/>
                      </a:lnTo>
                      <a:lnTo>
                        <a:pt x="1659916" y="397512"/>
                      </a:lnTo>
                      <a:lnTo>
                        <a:pt x="1671396" y="384596"/>
                      </a:lnTo>
                      <a:lnTo>
                        <a:pt x="1682876" y="371681"/>
                      </a:lnTo>
                      <a:lnTo>
                        <a:pt x="1695792" y="360200"/>
                      </a:lnTo>
                      <a:lnTo>
                        <a:pt x="1708708" y="348720"/>
                      </a:lnTo>
                      <a:lnTo>
                        <a:pt x="1721624" y="338674"/>
                      </a:lnTo>
                      <a:lnTo>
                        <a:pt x="1735974" y="328629"/>
                      </a:lnTo>
                      <a:lnTo>
                        <a:pt x="1750324" y="320019"/>
                      </a:lnTo>
                      <a:lnTo>
                        <a:pt x="1766110" y="312843"/>
                      </a:lnTo>
                      <a:lnTo>
                        <a:pt x="1780460" y="305668"/>
                      </a:lnTo>
                      <a:lnTo>
                        <a:pt x="1796246" y="298493"/>
                      </a:lnTo>
                      <a:lnTo>
                        <a:pt x="1813466" y="294187"/>
                      </a:lnTo>
                      <a:lnTo>
                        <a:pt x="1829252" y="288447"/>
                      </a:lnTo>
                      <a:lnTo>
                        <a:pt x="1846474" y="285577"/>
                      </a:lnTo>
                      <a:lnTo>
                        <a:pt x="1863694" y="282707"/>
                      </a:lnTo>
                      <a:close/>
                      <a:moveTo>
                        <a:pt x="605596" y="0"/>
                      </a:moveTo>
                      <a:lnTo>
                        <a:pt x="1015798" y="0"/>
                      </a:lnTo>
                      <a:lnTo>
                        <a:pt x="1426000" y="0"/>
                      </a:lnTo>
                      <a:lnTo>
                        <a:pt x="1457572" y="0"/>
                      </a:lnTo>
                      <a:lnTo>
                        <a:pt x="1486274" y="2870"/>
                      </a:lnTo>
                      <a:lnTo>
                        <a:pt x="1516410" y="5740"/>
                      </a:lnTo>
                      <a:lnTo>
                        <a:pt x="1545110" y="11480"/>
                      </a:lnTo>
                      <a:lnTo>
                        <a:pt x="1573812" y="18656"/>
                      </a:lnTo>
                      <a:lnTo>
                        <a:pt x="1601078" y="25831"/>
                      </a:lnTo>
                      <a:lnTo>
                        <a:pt x="1629780" y="35876"/>
                      </a:lnTo>
                      <a:lnTo>
                        <a:pt x="1655610" y="47357"/>
                      </a:lnTo>
                      <a:lnTo>
                        <a:pt x="1635520" y="55967"/>
                      </a:lnTo>
                      <a:lnTo>
                        <a:pt x="1615428" y="67448"/>
                      </a:lnTo>
                      <a:lnTo>
                        <a:pt x="1595338" y="78928"/>
                      </a:lnTo>
                      <a:lnTo>
                        <a:pt x="1576682" y="90409"/>
                      </a:lnTo>
                      <a:lnTo>
                        <a:pt x="1539370" y="117675"/>
                      </a:lnTo>
                      <a:lnTo>
                        <a:pt x="1504930" y="146376"/>
                      </a:lnTo>
                      <a:lnTo>
                        <a:pt x="1471922" y="177947"/>
                      </a:lnTo>
                      <a:lnTo>
                        <a:pt x="1441786" y="212389"/>
                      </a:lnTo>
                      <a:lnTo>
                        <a:pt x="1413086" y="248265"/>
                      </a:lnTo>
                      <a:lnTo>
                        <a:pt x="1388690" y="287012"/>
                      </a:lnTo>
                      <a:lnTo>
                        <a:pt x="1015798" y="287012"/>
                      </a:lnTo>
                      <a:lnTo>
                        <a:pt x="1015798" y="287013"/>
                      </a:lnTo>
                      <a:lnTo>
                        <a:pt x="635732" y="287013"/>
                      </a:lnTo>
                      <a:lnTo>
                        <a:pt x="605596" y="287013"/>
                      </a:lnTo>
                      <a:lnTo>
                        <a:pt x="586940" y="287013"/>
                      </a:lnTo>
                      <a:lnTo>
                        <a:pt x="569718" y="288448"/>
                      </a:lnTo>
                      <a:lnTo>
                        <a:pt x="552498" y="291318"/>
                      </a:lnTo>
                      <a:lnTo>
                        <a:pt x="535278" y="295623"/>
                      </a:lnTo>
                      <a:lnTo>
                        <a:pt x="519492" y="299928"/>
                      </a:lnTo>
                      <a:lnTo>
                        <a:pt x="503706" y="305668"/>
                      </a:lnTo>
                      <a:lnTo>
                        <a:pt x="487920" y="311409"/>
                      </a:lnTo>
                      <a:lnTo>
                        <a:pt x="472134" y="318584"/>
                      </a:lnTo>
                      <a:lnTo>
                        <a:pt x="457784" y="327194"/>
                      </a:lnTo>
                      <a:lnTo>
                        <a:pt x="443434" y="335805"/>
                      </a:lnTo>
                      <a:lnTo>
                        <a:pt x="429082" y="344415"/>
                      </a:lnTo>
                      <a:lnTo>
                        <a:pt x="414732" y="355895"/>
                      </a:lnTo>
                      <a:lnTo>
                        <a:pt x="401816" y="365941"/>
                      </a:lnTo>
                      <a:lnTo>
                        <a:pt x="390336" y="378856"/>
                      </a:lnTo>
                      <a:lnTo>
                        <a:pt x="377420" y="390337"/>
                      </a:lnTo>
                      <a:lnTo>
                        <a:pt x="367376" y="403252"/>
                      </a:lnTo>
                      <a:lnTo>
                        <a:pt x="348720" y="427649"/>
                      </a:lnTo>
                      <a:lnTo>
                        <a:pt x="332934" y="452045"/>
                      </a:lnTo>
                      <a:lnTo>
                        <a:pt x="320018" y="479311"/>
                      </a:lnTo>
                      <a:lnTo>
                        <a:pt x="308538" y="508012"/>
                      </a:lnTo>
                      <a:lnTo>
                        <a:pt x="299928" y="536713"/>
                      </a:lnTo>
                      <a:lnTo>
                        <a:pt x="292752" y="566849"/>
                      </a:lnTo>
                      <a:lnTo>
                        <a:pt x="288448" y="598421"/>
                      </a:lnTo>
                      <a:lnTo>
                        <a:pt x="287012" y="631427"/>
                      </a:lnTo>
                      <a:lnTo>
                        <a:pt x="288448" y="664434"/>
                      </a:lnTo>
                      <a:lnTo>
                        <a:pt x="292752" y="696005"/>
                      </a:lnTo>
                      <a:lnTo>
                        <a:pt x="299928" y="727576"/>
                      </a:lnTo>
                      <a:lnTo>
                        <a:pt x="309972" y="757713"/>
                      </a:lnTo>
                      <a:lnTo>
                        <a:pt x="321454" y="786414"/>
                      </a:lnTo>
                      <a:lnTo>
                        <a:pt x="335804" y="813680"/>
                      </a:lnTo>
                      <a:lnTo>
                        <a:pt x="353024" y="839511"/>
                      </a:lnTo>
                      <a:lnTo>
                        <a:pt x="371680" y="863907"/>
                      </a:lnTo>
                      <a:lnTo>
                        <a:pt x="360200" y="876823"/>
                      </a:lnTo>
                      <a:lnTo>
                        <a:pt x="348720" y="889738"/>
                      </a:lnTo>
                      <a:lnTo>
                        <a:pt x="335804" y="901219"/>
                      </a:lnTo>
                      <a:lnTo>
                        <a:pt x="322888" y="912699"/>
                      </a:lnTo>
                      <a:lnTo>
                        <a:pt x="309972" y="922745"/>
                      </a:lnTo>
                      <a:lnTo>
                        <a:pt x="295622" y="932790"/>
                      </a:lnTo>
                      <a:lnTo>
                        <a:pt x="281272" y="941400"/>
                      </a:lnTo>
                      <a:lnTo>
                        <a:pt x="265486" y="948576"/>
                      </a:lnTo>
                      <a:lnTo>
                        <a:pt x="251136" y="955751"/>
                      </a:lnTo>
                      <a:lnTo>
                        <a:pt x="235350" y="962926"/>
                      </a:lnTo>
                      <a:lnTo>
                        <a:pt x="218130" y="967232"/>
                      </a:lnTo>
                      <a:lnTo>
                        <a:pt x="202344" y="972972"/>
                      </a:lnTo>
                      <a:lnTo>
                        <a:pt x="185122" y="975842"/>
                      </a:lnTo>
                      <a:lnTo>
                        <a:pt x="167902" y="978712"/>
                      </a:lnTo>
                      <a:lnTo>
                        <a:pt x="150682" y="980147"/>
                      </a:lnTo>
                      <a:lnTo>
                        <a:pt x="133460" y="980147"/>
                      </a:lnTo>
                      <a:lnTo>
                        <a:pt x="101890" y="980147"/>
                      </a:lnTo>
                      <a:lnTo>
                        <a:pt x="78928" y="942836"/>
                      </a:lnTo>
                      <a:lnTo>
                        <a:pt x="58838" y="901219"/>
                      </a:lnTo>
                      <a:lnTo>
                        <a:pt x="41616" y="859602"/>
                      </a:lnTo>
                      <a:lnTo>
                        <a:pt x="27266" y="816550"/>
                      </a:lnTo>
                      <a:lnTo>
                        <a:pt x="15786" y="772063"/>
                      </a:lnTo>
                      <a:lnTo>
                        <a:pt x="7176" y="726141"/>
                      </a:lnTo>
                      <a:lnTo>
                        <a:pt x="1436" y="678784"/>
                      </a:lnTo>
                      <a:lnTo>
                        <a:pt x="1436" y="654388"/>
                      </a:lnTo>
                      <a:lnTo>
                        <a:pt x="0" y="631427"/>
                      </a:lnTo>
                      <a:lnTo>
                        <a:pt x="1436" y="584070"/>
                      </a:lnTo>
                      <a:lnTo>
                        <a:pt x="7176" y="539583"/>
                      </a:lnTo>
                      <a:lnTo>
                        <a:pt x="14350" y="495096"/>
                      </a:lnTo>
                      <a:lnTo>
                        <a:pt x="25832" y="452045"/>
                      </a:lnTo>
                      <a:lnTo>
                        <a:pt x="38746" y="410428"/>
                      </a:lnTo>
                      <a:lnTo>
                        <a:pt x="54532" y="368811"/>
                      </a:lnTo>
                      <a:lnTo>
                        <a:pt x="73188" y="330064"/>
                      </a:lnTo>
                      <a:lnTo>
                        <a:pt x="94714" y="292753"/>
                      </a:lnTo>
                      <a:lnTo>
                        <a:pt x="120546" y="254006"/>
                      </a:lnTo>
                      <a:lnTo>
                        <a:pt x="147812" y="218130"/>
                      </a:lnTo>
                      <a:lnTo>
                        <a:pt x="177948" y="183688"/>
                      </a:lnTo>
                      <a:lnTo>
                        <a:pt x="210954" y="152117"/>
                      </a:lnTo>
                      <a:lnTo>
                        <a:pt x="246830" y="123416"/>
                      </a:lnTo>
                      <a:lnTo>
                        <a:pt x="282706" y="97584"/>
                      </a:lnTo>
                      <a:lnTo>
                        <a:pt x="302798" y="84669"/>
                      </a:lnTo>
                      <a:lnTo>
                        <a:pt x="321454" y="73188"/>
                      </a:lnTo>
                      <a:lnTo>
                        <a:pt x="341544" y="63143"/>
                      </a:lnTo>
                      <a:lnTo>
                        <a:pt x="363070" y="53098"/>
                      </a:lnTo>
                      <a:lnTo>
                        <a:pt x="390336" y="41617"/>
                      </a:lnTo>
                      <a:lnTo>
                        <a:pt x="419038" y="30137"/>
                      </a:lnTo>
                      <a:lnTo>
                        <a:pt x="449174" y="21526"/>
                      </a:lnTo>
                      <a:lnTo>
                        <a:pt x="479310" y="14351"/>
                      </a:lnTo>
                      <a:lnTo>
                        <a:pt x="509446" y="7176"/>
                      </a:lnTo>
                      <a:lnTo>
                        <a:pt x="541018" y="2870"/>
                      </a:lnTo>
                      <a:lnTo>
                        <a:pt x="572588" y="1435"/>
                      </a:lnTo>
                      <a:close/>
                    </a:path>
                  </a:pathLst>
                </a:custGeom>
                <a:solidFill>
                  <a:srgbClr val="333333">
                    <a:lumMod val="20000"/>
                    <a:lumOff val="80000"/>
                  </a:srgbClr>
                </a:solidFill>
                <a:ln w="25400" cap="flat" cmpd="sng" algn="ctr">
                  <a:noFill/>
                  <a:prstDash val="solid"/>
                </a:ln>
                <a:effectLst/>
                <a:extLst>
                  <a:ext uri="{91240B29-F687-4f45-9708-019B960494DF}">
                    <a14:hiddenLine xmlns:a14="http://schemas.microsoft.com/office/drawing/2010/main" xmlns="" w="9525">
                      <a:solidFill>
                        <a:srgbClr val="000000"/>
                      </a:solidFill>
                      <a:round/>
                      <a:headEnd/>
                      <a:tailEn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328">
                    <a:spcAft>
                      <a:spcPts val="249"/>
                    </a:spcAft>
                    <a:defRPr/>
                  </a:pPr>
                  <a:endParaRPr lang="en-US" sz="2000" kern="0">
                    <a:solidFill>
                      <a:srgbClr val="FFFFFF"/>
                    </a:solidFill>
                    <a:latin typeface="Arial"/>
                  </a:endParaRPr>
                </a:p>
              </p:txBody>
            </p:sp>
            <p:sp>
              <p:nvSpPr>
                <p:cNvPr id="83" name="Freeform 11"/>
                <p:cNvSpPr>
                  <a:spLocks/>
                </p:cNvSpPr>
                <p:nvPr/>
              </p:nvSpPr>
              <p:spPr bwMode="auto">
                <a:xfrm flipV="1">
                  <a:off x="3538901" y="5635815"/>
                  <a:ext cx="309186" cy="267830"/>
                </a:xfrm>
                <a:custGeom>
                  <a:avLst/>
                  <a:gdLst/>
                  <a:ahLst/>
                  <a:cxnLst/>
                  <a:rect l="l" t="t" r="r" b="b"/>
                  <a:pathLst>
                    <a:path w="2031596" h="1261419">
                      <a:moveTo>
                        <a:pt x="1880914" y="281272"/>
                      </a:moveTo>
                      <a:lnTo>
                        <a:pt x="1898136" y="281272"/>
                      </a:lnTo>
                      <a:lnTo>
                        <a:pt x="1929706" y="281272"/>
                      </a:lnTo>
                      <a:lnTo>
                        <a:pt x="1952668" y="318583"/>
                      </a:lnTo>
                      <a:lnTo>
                        <a:pt x="1972758" y="360200"/>
                      </a:lnTo>
                      <a:lnTo>
                        <a:pt x="1989980" y="401817"/>
                      </a:lnTo>
                      <a:lnTo>
                        <a:pt x="2004330" y="444869"/>
                      </a:lnTo>
                      <a:lnTo>
                        <a:pt x="2015810" y="489356"/>
                      </a:lnTo>
                      <a:lnTo>
                        <a:pt x="2024420" y="535278"/>
                      </a:lnTo>
                      <a:lnTo>
                        <a:pt x="2030160" y="582635"/>
                      </a:lnTo>
                      <a:lnTo>
                        <a:pt x="2030160" y="607031"/>
                      </a:lnTo>
                      <a:lnTo>
                        <a:pt x="2031596" y="629992"/>
                      </a:lnTo>
                      <a:lnTo>
                        <a:pt x="2030160" y="677349"/>
                      </a:lnTo>
                      <a:lnTo>
                        <a:pt x="2024420" y="721836"/>
                      </a:lnTo>
                      <a:lnTo>
                        <a:pt x="2017246" y="766323"/>
                      </a:lnTo>
                      <a:lnTo>
                        <a:pt x="2005764" y="809374"/>
                      </a:lnTo>
                      <a:lnTo>
                        <a:pt x="1992850" y="850991"/>
                      </a:lnTo>
                      <a:lnTo>
                        <a:pt x="1977064" y="892608"/>
                      </a:lnTo>
                      <a:lnTo>
                        <a:pt x="1958408" y="931355"/>
                      </a:lnTo>
                      <a:lnTo>
                        <a:pt x="1936882" y="968666"/>
                      </a:lnTo>
                      <a:lnTo>
                        <a:pt x="1911050" y="1007413"/>
                      </a:lnTo>
                      <a:lnTo>
                        <a:pt x="1883784" y="1043289"/>
                      </a:lnTo>
                      <a:lnTo>
                        <a:pt x="1853648" y="1077731"/>
                      </a:lnTo>
                      <a:lnTo>
                        <a:pt x="1820642" y="1109302"/>
                      </a:lnTo>
                      <a:lnTo>
                        <a:pt x="1784766" y="1138003"/>
                      </a:lnTo>
                      <a:lnTo>
                        <a:pt x="1748890" y="1163835"/>
                      </a:lnTo>
                      <a:lnTo>
                        <a:pt x="1728798" y="1176750"/>
                      </a:lnTo>
                      <a:lnTo>
                        <a:pt x="1710142" y="1188231"/>
                      </a:lnTo>
                      <a:lnTo>
                        <a:pt x="1690052" y="1198276"/>
                      </a:lnTo>
                      <a:lnTo>
                        <a:pt x="1668526" y="1208321"/>
                      </a:lnTo>
                      <a:lnTo>
                        <a:pt x="1641260" y="1219802"/>
                      </a:lnTo>
                      <a:lnTo>
                        <a:pt x="1612558" y="1231282"/>
                      </a:lnTo>
                      <a:lnTo>
                        <a:pt x="1582422" y="1239893"/>
                      </a:lnTo>
                      <a:lnTo>
                        <a:pt x="1552286" y="1247068"/>
                      </a:lnTo>
                      <a:lnTo>
                        <a:pt x="1522150" y="1254243"/>
                      </a:lnTo>
                      <a:lnTo>
                        <a:pt x="1490578" y="1258549"/>
                      </a:lnTo>
                      <a:lnTo>
                        <a:pt x="1459008" y="1259984"/>
                      </a:lnTo>
                      <a:lnTo>
                        <a:pt x="1426000" y="1261419"/>
                      </a:lnTo>
                      <a:lnTo>
                        <a:pt x="1015798" y="1261419"/>
                      </a:lnTo>
                      <a:lnTo>
                        <a:pt x="605596" y="1261419"/>
                      </a:lnTo>
                      <a:lnTo>
                        <a:pt x="574024" y="1261419"/>
                      </a:lnTo>
                      <a:lnTo>
                        <a:pt x="545322" y="1258549"/>
                      </a:lnTo>
                      <a:lnTo>
                        <a:pt x="515186" y="1255679"/>
                      </a:lnTo>
                      <a:lnTo>
                        <a:pt x="486486" y="1249939"/>
                      </a:lnTo>
                      <a:lnTo>
                        <a:pt x="457784" y="1242763"/>
                      </a:lnTo>
                      <a:lnTo>
                        <a:pt x="430518" y="1235588"/>
                      </a:lnTo>
                      <a:lnTo>
                        <a:pt x="401816" y="1225543"/>
                      </a:lnTo>
                      <a:lnTo>
                        <a:pt x="375986" y="1214062"/>
                      </a:lnTo>
                      <a:lnTo>
                        <a:pt x="396076" y="1205452"/>
                      </a:lnTo>
                      <a:lnTo>
                        <a:pt x="416168" y="1193971"/>
                      </a:lnTo>
                      <a:lnTo>
                        <a:pt x="436258" y="1182491"/>
                      </a:lnTo>
                      <a:lnTo>
                        <a:pt x="454914" y="1171010"/>
                      </a:lnTo>
                      <a:lnTo>
                        <a:pt x="492226" y="1143744"/>
                      </a:lnTo>
                      <a:lnTo>
                        <a:pt x="526666" y="1115043"/>
                      </a:lnTo>
                      <a:lnTo>
                        <a:pt x="559674" y="1083472"/>
                      </a:lnTo>
                      <a:lnTo>
                        <a:pt x="589810" y="1049030"/>
                      </a:lnTo>
                      <a:lnTo>
                        <a:pt x="618510" y="1013154"/>
                      </a:lnTo>
                      <a:lnTo>
                        <a:pt x="642906" y="974407"/>
                      </a:lnTo>
                      <a:lnTo>
                        <a:pt x="1015798" y="974407"/>
                      </a:lnTo>
                      <a:lnTo>
                        <a:pt x="1015798" y="974406"/>
                      </a:lnTo>
                      <a:lnTo>
                        <a:pt x="1395864" y="974406"/>
                      </a:lnTo>
                      <a:lnTo>
                        <a:pt x="1426000" y="974406"/>
                      </a:lnTo>
                      <a:lnTo>
                        <a:pt x="1444656" y="974406"/>
                      </a:lnTo>
                      <a:lnTo>
                        <a:pt x="1461878" y="972971"/>
                      </a:lnTo>
                      <a:lnTo>
                        <a:pt x="1479098" y="970101"/>
                      </a:lnTo>
                      <a:lnTo>
                        <a:pt x="1496318" y="965796"/>
                      </a:lnTo>
                      <a:lnTo>
                        <a:pt x="1512104" y="961491"/>
                      </a:lnTo>
                      <a:lnTo>
                        <a:pt x="1527890" y="955751"/>
                      </a:lnTo>
                      <a:lnTo>
                        <a:pt x="1543676" y="950010"/>
                      </a:lnTo>
                      <a:lnTo>
                        <a:pt x="1559462" y="942835"/>
                      </a:lnTo>
                      <a:lnTo>
                        <a:pt x="1573812" y="934225"/>
                      </a:lnTo>
                      <a:lnTo>
                        <a:pt x="1588162" y="925614"/>
                      </a:lnTo>
                      <a:lnTo>
                        <a:pt x="1602514" y="917004"/>
                      </a:lnTo>
                      <a:lnTo>
                        <a:pt x="1616864" y="905524"/>
                      </a:lnTo>
                      <a:lnTo>
                        <a:pt x="1629780" y="895478"/>
                      </a:lnTo>
                      <a:lnTo>
                        <a:pt x="1641260" y="882563"/>
                      </a:lnTo>
                      <a:lnTo>
                        <a:pt x="1654176" y="871082"/>
                      </a:lnTo>
                      <a:lnTo>
                        <a:pt x="1664220" y="858167"/>
                      </a:lnTo>
                      <a:lnTo>
                        <a:pt x="1682876" y="833770"/>
                      </a:lnTo>
                      <a:lnTo>
                        <a:pt x="1698662" y="809374"/>
                      </a:lnTo>
                      <a:lnTo>
                        <a:pt x="1711578" y="782108"/>
                      </a:lnTo>
                      <a:lnTo>
                        <a:pt x="1723058" y="753407"/>
                      </a:lnTo>
                      <a:lnTo>
                        <a:pt x="1731668" y="724706"/>
                      </a:lnTo>
                      <a:lnTo>
                        <a:pt x="1738844" y="694570"/>
                      </a:lnTo>
                      <a:lnTo>
                        <a:pt x="1743148" y="662998"/>
                      </a:lnTo>
                      <a:lnTo>
                        <a:pt x="1744584" y="629992"/>
                      </a:lnTo>
                      <a:lnTo>
                        <a:pt x="1743148" y="596985"/>
                      </a:lnTo>
                      <a:lnTo>
                        <a:pt x="1738844" y="565414"/>
                      </a:lnTo>
                      <a:lnTo>
                        <a:pt x="1731668" y="533843"/>
                      </a:lnTo>
                      <a:lnTo>
                        <a:pt x="1721624" y="503706"/>
                      </a:lnTo>
                      <a:lnTo>
                        <a:pt x="1710142" y="475005"/>
                      </a:lnTo>
                      <a:lnTo>
                        <a:pt x="1695792" y="447739"/>
                      </a:lnTo>
                      <a:lnTo>
                        <a:pt x="1678572" y="421908"/>
                      </a:lnTo>
                      <a:lnTo>
                        <a:pt x="1659916" y="397512"/>
                      </a:lnTo>
                      <a:lnTo>
                        <a:pt x="1671396" y="384596"/>
                      </a:lnTo>
                      <a:lnTo>
                        <a:pt x="1682876" y="371681"/>
                      </a:lnTo>
                      <a:lnTo>
                        <a:pt x="1695792" y="360200"/>
                      </a:lnTo>
                      <a:lnTo>
                        <a:pt x="1708708" y="348720"/>
                      </a:lnTo>
                      <a:lnTo>
                        <a:pt x="1721624" y="338674"/>
                      </a:lnTo>
                      <a:lnTo>
                        <a:pt x="1735974" y="328629"/>
                      </a:lnTo>
                      <a:lnTo>
                        <a:pt x="1750324" y="320019"/>
                      </a:lnTo>
                      <a:lnTo>
                        <a:pt x="1766110" y="312843"/>
                      </a:lnTo>
                      <a:lnTo>
                        <a:pt x="1780460" y="305668"/>
                      </a:lnTo>
                      <a:lnTo>
                        <a:pt x="1796246" y="298493"/>
                      </a:lnTo>
                      <a:lnTo>
                        <a:pt x="1813466" y="294187"/>
                      </a:lnTo>
                      <a:lnTo>
                        <a:pt x="1829252" y="288447"/>
                      </a:lnTo>
                      <a:lnTo>
                        <a:pt x="1846474" y="285577"/>
                      </a:lnTo>
                      <a:lnTo>
                        <a:pt x="1863694" y="282707"/>
                      </a:lnTo>
                      <a:close/>
                      <a:moveTo>
                        <a:pt x="605596" y="0"/>
                      </a:moveTo>
                      <a:lnTo>
                        <a:pt x="1015798" y="0"/>
                      </a:lnTo>
                      <a:lnTo>
                        <a:pt x="1426000" y="0"/>
                      </a:lnTo>
                      <a:lnTo>
                        <a:pt x="1457572" y="0"/>
                      </a:lnTo>
                      <a:lnTo>
                        <a:pt x="1486274" y="2870"/>
                      </a:lnTo>
                      <a:lnTo>
                        <a:pt x="1516410" y="5740"/>
                      </a:lnTo>
                      <a:lnTo>
                        <a:pt x="1545110" y="11480"/>
                      </a:lnTo>
                      <a:lnTo>
                        <a:pt x="1573812" y="18656"/>
                      </a:lnTo>
                      <a:lnTo>
                        <a:pt x="1601078" y="25831"/>
                      </a:lnTo>
                      <a:lnTo>
                        <a:pt x="1629780" y="35876"/>
                      </a:lnTo>
                      <a:lnTo>
                        <a:pt x="1655610" y="47357"/>
                      </a:lnTo>
                      <a:lnTo>
                        <a:pt x="1635520" y="55967"/>
                      </a:lnTo>
                      <a:lnTo>
                        <a:pt x="1615428" y="67448"/>
                      </a:lnTo>
                      <a:lnTo>
                        <a:pt x="1595338" y="78928"/>
                      </a:lnTo>
                      <a:lnTo>
                        <a:pt x="1576682" y="90409"/>
                      </a:lnTo>
                      <a:lnTo>
                        <a:pt x="1539370" y="117675"/>
                      </a:lnTo>
                      <a:lnTo>
                        <a:pt x="1504930" y="146376"/>
                      </a:lnTo>
                      <a:lnTo>
                        <a:pt x="1471922" y="177947"/>
                      </a:lnTo>
                      <a:lnTo>
                        <a:pt x="1441786" y="212389"/>
                      </a:lnTo>
                      <a:lnTo>
                        <a:pt x="1413086" y="248265"/>
                      </a:lnTo>
                      <a:lnTo>
                        <a:pt x="1388690" y="287012"/>
                      </a:lnTo>
                      <a:lnTo>
                        <a:pt x="1015798" y="287012"/>
                      </a:lnTo>
                      <a:lnTo>
                        <a:pt x="1015798" y="287013"/>
                      </a:lnTo>
                      <a:lnTo>
                        <a:pt x="635732" y="287013"/>
                      </a:lnTo>
                      <a:lnTo>
                        <a:pt x="605596" y="287013"/>
                      </a:lnTo>
                      <a:lnTo>
                        <a:pt x="586940" y="287013"/>
                      </a:lnTo>
                      <a:lnTo>
                        <a:pt x="569718" y="288448"/>
                      </a:lnTo>
                      <a:lnTo>
                        <a:pt x="552498" y="291318"/>
                      </a:lnTo>
                      <a:lnTo>
                        <a:pt x="535278" y="295623"/>
                      </a:lnTo>
                      <a:lnTo>
                        <a:pt x="519492" y="299928"/>
                      </a:lnTo>
                      <a:lnTo>
                        <a:pt x="503706" y="305668"/>
                      </a:lnTo>
                      <a:lnTo>
                        <a:pt x="487920" y="311409"/>
                      </a:lnTo>
                      <a:lnTo>
                        <a:pt x="472134" y="318584"/>
                      </a:lnTo>
                      <a:lnTo>
                        <a:pt x="457784" y="327194"/>
                      </a:lnTo>
                      <a:lnTo>
                        <a:pt x="443434" y="335805"/>
                      </a:lnTo>
                      <a:lnTo>
                        <a:pt x="429082" y="344415"/>
                      </a:lnTo>
                      <a:lnTo>
                        <a:pt x="414732" y="355895"/>
                      </a:lnTo>
                      <a:lnTo>
                        <a:pt x="401816" y="365941"/>
                      </a:lnTo>
                      <a:lnTo>
                        <a:pt x="390336" y="378856"/>
                      </a:lnTo>
                      <a:lnTo>
                        <a:pt x="377420" y="390337"/>
                      </a:lnTo>
                      <a:lnTo>
                        <a:pt x="367376" y="403252"/>
                      </a:lnTo>
                      <a:lnTo>
                        <a:pt x="348720" y="427649"/>
                      </a:lnTo>
                      <a:lnTo>
                        <a:pt x="332934" y="452045"/>
                      </a:lnTo>
                      <a:lnTo>
                        <a:pt x="320018" y="479311"/>
                      </a:lnTo>
                      <a:lnTo>
                        <a:pt x="308538" y="508012"/>
                      </a:lnTo>
                      <a:lnTo>
                        <a:pt x="299928" y="536713"/>
                      </a:lnTo>
                      <a:lnTo>
                        <a:pt x="292752" y="566849"/>
                      </a:lnTo>
                      <a:lnTo>
                        <a:pt x="288448" y="598421"/>
                      </a:lnTo>
                      <a:lnTo>
                        <a:pt x="287012" y="631427"/>
                      </a:lnTo>
                      <a:lnTo>
                        <a:pt x="288448" y="664434"/>
                      </a:lnTo>
                      <a:lnTo>
                        <a:pt x="292752" y="696005"/>
                      </a:lnTo>
                      <a:lnTo>
                        <a:pt x="299928" y="727576"/>
                      </a:lnTo>
                      <a:lnTo>
                        <a:pt x="309972" y="757713"/>
                      </a:lnTo>
                      <a:lnTo>
                        <a:pt x="321454" y="786414"/>
                      </a:lnTo>
                      <a:lnTo>
                        <a:pt x="335804" y="813680"/>
                      </a:lnTo>
                      <a:lnTo>
                        <a:pt x="353024" y="839511"/>
                      </a:lnTo>
                      <a:lnTo>
                        <a:pt x="371680" y="863907"/>
                      </a:lnTo>
                      <a:lnTo>
                        <a:pt x="360200" y="876823"/>
                      </a:lnTo>
                      <a:lnTo>
                        <a:pt x="348720" y="889738"/>
                      </a:lnTo>
                      <a:lnTo>
                        <a:pt x="335804" y="901219"/>
                      </a:lnTo>
                      <a:lnTo>
                        <a:pt x="322888" y="912699"/>
                      </a:lnTo>
                      <a:lnTo>
                        <a:pt x="309972" y="922745"/>
                      </a:lnTo>
                      <a:lnTo>
                        <a:pt x="295622" y="932790"/>
                      </a:lnTo>
                      <a:lnTo>
                        <a:pt x="281272" y="941400"/>
                      </a:lnTo>
                      <a:lnTo>
                        <a:pt x="265486" y="948576"/>
                      </a:lnTo>
                      <a:lnTo>
                        <a:pt x="251136" y="955751"/>
                      </a:lnTo>
                      <a:lnTo>
                        <a:pt x="235350" y="962926"/>
                      </a:lnTo>
                      <a:lnTo>
                        <a:pt x="218130" y="967232"/>
                      </a:lnTo>
                      <a:lnTo>
                        <a:pt x="202344" y="972972"/>
                      </a:lnTo>
                      <a:lnTo>
                        <a:pt x="185122" y="975842"/>
                      </a:lnTo>
                      <a:lnTo>
                        <a:pt x="167902" y="978712"/>
                      </a:lnTo>
                      <a:lnTo>
                        <a:pt x="150682" y="980147"/>
                      </a:lnTo>
                      <a:lnTo>
                        <a:pt x="133460" y="980147"/>
                      </a:lnTo>
                      <a:lnTo>
                        <a:pt x="101890" y="980147"/>
                      </a:lnTo>
                      <a:lnTo>
                        <a:pt x="78928" y="942836"/>
                      </a:lnTo>
                      <a:lnTo>
                        <a:pt x="58838" y="901219"/>
                      </a:lnTo>
                      <a:lnTo>
                        <a:pt x="41616" y="859602"/>
                      </a:lnTo>
                      <a:lnTo>
                        <a:pt x="27266" y="816550"/>
                      </a:lnTo>
                      <a:lnTo>
                        <a:pt x="15786" y="772063"/>
                      </a:lnTo>
                      <a:lnTo>
                        <a:pt x="7176" y="726141"/>
                      </a:lnTo>
                      <a:lnTo>
                        <a:pt x="1436" y="678784"/>
                      </a:lnTo>
                      <a:lnTo>
                        <a:pt x="1436" y="654388"/>
                      </a:lnTo>
                      <a:lnTo>
                        <a:pt x="0" y="631427"/>
                      </a:lnTo>
                      <a:lnTo>
                        <a:pt x="1436" y="584070"/>
                      </a:lnTo>
                      <a:lnTo>
                        <a:pt x="7176" y="539583"/>
                      </a:lnTo>
                      <a:lnTo>
                        <a:pt x="14350" y="495096"/>
                      </a:lnTo>
                      <a:lnTo>
                        <a:pt x="25832" y="452045"/>
                      </a:lnTo>
                      <a:lnTo>
                        <a:pt x="38746" y="410428"/>
                      </a:lnTo>
                      <a:lnTo>
                        <a:pt x="54532" y="368811"/>
                      </a:lnTo>
                      <a:lnTo>
                        <a:pt x="73188" y="330064"/>
                      </a:lnTo>
                      <a:lnTo>
                        <a:pt x="94714" y="292753"/>
                      </a:lnTo>
                      <a:lnTo>
                        <a:pt x="120546" y="254006"/>
                      </a:lnTo>
                      <a:lnTo>
                        <a:pt x="147812" y="218130"/>
                      </a:lnTo>
                      <a:lnTo>
                        <a:pt x="177948" y="183688"/>
                      </a:lnTo>
                      <a:lnTo>
                        <a:pt x="210954" y="152117"/>
                      </a:lnTo>
                      <a:lnTo>
                        <a:pt x="246830" y="123416"/>
                      </a:lnTo>
                      <a:lnTo>
                        <a:pt x="282706" y="97584"/>
                      </a:lnTo>
                      <a:lnTo>
                        <a:pt x="302798" y="84669"/>
                      </a:lnTo>
                      <a:lnTo>
                        <a:pt x="321454" y="73188"/>
                      </a:lnTo>
                      <a:lnTo>
                        <a:pt x="341544" y="63143"/>
                      </a:lnTo>
                      <a:lnTo>
                        <a:pt x="363070" y="53098"/>
                      </a:lnTo>
                      <a:lnTo>
                        <a:pt x="390336" y="41617"/>
                      </a:lnTo>
                      <a:lnTo>
                        <a:pt x="419038" y="30137"/>
                      </a:lnTo>
                      <a:lnTo>
                        <a:pt x="449174" y="21526"/>
                      </a:lnTo>
                      <a:lnTo>
                        <a:pt x="479310" y="14351"/>
                      </a:lnTo>
                      <a:lnTo>
                        <a:pt x="509446" y="7176"/>
                      </a:lnTo>
                      <a:lnTo>
                        <a:pt x="541018" y="2870"/>
                      </a:lnTo>
                      <a:lnTo>
                        <a:pt x="572588" y="1435"/>
                      </a:lnTo>
                      <a:close/>
                    </a:path>
                  </a:pathLst>
                </a:custGeom>
                <a:solidFill>
                  <a:srgbClr val="333333">
                    <a:lumMod val="40000"/>
                    <a:lumOff val="60000"/>
                  </a:srgbClr>
                </a:solidFill>
                <a:ln w="25400" cap="flat" cmpd="sng" algn="ctr">
                  <a:noFill/>
                  <a:prstDash val="solid"/>
                </a:ln>
                <a:effectLst/>
                <a:extLst>
                  <a:ext uri="{91240B29-F687-4f45-9708-019B960494DF}">
                    <a14:hiddenLine xmlns:a14="http://schemas.microsoft.com/office/drawing/2010/main" xmlns="" w="9525">
                      <a:solidFill>
                        <a:srgbClr val="000000"/>
                      </a:solidFill>
                      <a:round/>
                      <a:headEnd/>
                      <a:tailEn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328">
                    <a:spcAft>
                      <a:spcPts val="249"/>
                    </a:spcAft>
                    <a:defRPr/>
                  </a:pPr>
                  <a:endParaRPr lang="en-US" sz="2000" kern="0">
                    <a:solidFill>
                      <a:srgbClr val="FFFFFF"/>
                    </a:solidFill>
                    <a:latin typeface="Arial"/>
                  </a:endParaRPr>
                </a:p>
              </p:txBody>
            </p:sp>
            <p:sp>
              <p:nvSpPr>
                <p:cNvPr id="84" name="Freeform 11"/>
                <p:cNvSpPr>
                  <a:spLocks/>
                </p:cNvSpPr>
                <p:nvPr/>
              </p:nvSpPr>
              <p:spPr bwMode="auto">
                <a:xfrm rot="10800000" flipV="1">
                  <a:off x="3732935" y="5635815"/>
                  <a:ext cx="309186" cy="267830"/>
                </a:xfrm>
                <a:custGeom>
                  <a:avLst/>
                  <a:gdLst/>
                  <a:ahLst/>
                  <a:cxnLst/>
                  <a:rect l="l" t="t" r="r" b="b"/>
                  <a:pathLst>
                    <a:path w="2031596" h="1261419">
                      <a:moveTo>
                        <a:pt x="1880914" y="281272"/>
                      </a:moveTo>
                      <a:lnTo>
                        <a:pt x="1898136" y="281272"/>
                      </a:lnTo>
                      <a:lnTo>
                        <a:pt x="1929706" y="281272"/>
                      </a:lnTo>
                      <a:lnTo>
                        <a:pt x="1952668" y="318583"/>
                      </a:lnTo>
                      <a:lnTo>
                        <a:pt x="1972758" y="360200"/>
                      </a:lnTo>
                      <a:lnTo>
                        <a:pt x="1989980" y="401817"/>
                      </a:lnTo>
                      <a:lnTo>
                        <a:pt x="2004330" y="444869"/>
                      </a:lnTo>
                      <a:lnTo>
                        <a:pt x="2015810" y="489356"/>
                      </a:lnTo>
                      <a:lnTo>
                        <a:pt x="2024420" y="535278"/>
                      </a:lnTo>
                      <a:lnTo>
                        <a:pt x="2030160" y="582635"/>
                      </a:lnTo>
                      <a:lnTo>
                        <a:pt x="2030160" y="607031"/>
                      </a:lnTo>
                      <a:lnTo>
                        <a:pt x="2031596" y="629992"/>
                      </a:lnTo>
                      <a:lnTo>
                        <a:pt x="2030160" y="677349"/>
                      </a:lnTo>
                      <a:lnTo>
                        <a:pt x="2024420" y="721836"/>
                      </a:lnTo>
                      <a:lnTo>
                        <a:pt x="2017246" y="766323"/>
                      </a:lnTo>
                      <a:lnTo>
                        <a:pt x="2005764" y="809374"/>
                      </a:lnTo>
                      <a:lnTo>
                        <a:pt x="1992850" y="850991"/>
                      </a:lnTo>
                      <a:lnTo>
                        <a:pt x="1977064" y="892608"/>
                      </a:lnTo>
                      <a:lnTo>
                        <a:pt x="1958408" y="931355"/>
                      </a:lnTo>
                      <a:lnTo>
                        <a:pt x="1936882" y="968666"/>
                      </a:lnTo>
                      <a:lnTo>
                        <a:pt x="1911050" y="1007413"/>
                      </a:lnTo>
                      <a:lnTo>
                        <a:pt x="1883784" y="1043289"/>
                      </a:lnTo>
                      <a:lnTo>
                        <a:pt x="1853648" y="1077731"/>
                      </a:lnTo>
                      <a:lnTo>
                        <a:pt x="1820642" y="1109302"/>
                      </a:lnTo>
                      <a:lnTo>
                        <a:pt x="1784766" y="1138003"/>
                      </a:lnTo>
                      <a:lnTo>
                        <a:pt x="1748890" y="1163835"/>
                      </a:lnTo>
                      <a:lnTo>
                        <a:pt x="1728798" y="1176750"/>
                      </a:lnTo>
                      <a:lnTo>
                        <a:pt x="1710142" y="1188231"/>
                      </a:lnTo>
                      <a:lnTo>
                        <a:pt x="1690052" y="1198276"/>
                      </a:lnTo>
                      <a:lnTo>
                        <a:pt x="1668526" y="1208321"/>
                      </a:lnTo>
                      <a:lnTo>
                        <a:pt x="1641260" y="1219802"/>
                      </a:lnTo>
                      <a:lnTo>
                        <a:pt x="1612558" y="1231282"/>
                      </a:lnTo>
                      <a:lnTo>
                        <a:pt x="1582422" y="1239893"/>
                      </a:lnTo>
                      <a:lnTo>
                        <a:pt x="1552286" y="1247068"/>
                      </a:lnTo>
                      <a:lnTo>
                        <a:pt x="1522150" y="1254243"/>
                      </a:lnTo>
                      <a:lnTo>
                        <a:pt x="1490578" y="1258549"/>
                      </a:lnTo>
                      <a:lnTo>
                        <a:pt x="1459008" y="1259984"/>
                      </a:lnTo>
                      <a:lnTo>
                        <a:pt x="1426000" y="1261419"/>
                      </a:lnTo>
                      <a:lnTo>
                        <a:pt x="1015798" y="1261419"/>
                      </a:lnTo>
                      <a:lnTo>
                        <a:pt x="605596" y="1261419"/>
                      </a:lnTo>
                      <a:lnTo>
                        <a:pt x="574024" y="1261419"/>
                      </a:lnTo>
                      <a:lnTo>
                        <a:pt x="545322" y="1258549"/>
                      </a:lnTo>
                      <a:lnTo>
                        <a:pt x="515186" y="1255679"/>
                      </a:lnTo>
                      <a:lnTo>
                        <a:pt x="486486" y="1249939"/>
                      </a:lnTo>
                      <a:lnTo>
                        <a:pt x="457784" y="1242763"/>
                      </a:lnTo>
                      <a:lnTo>
                        <a:pt x="430518" y="1235588"/>
                      </a:lnTo>
                      <a:lnTo>
                        <a:pt x="401816" y="1225543"/>
                      </a:lnTo>
                      <a:lnTo>
                        <a:pt x="375986" y="1214062"/>
                      </a:lnTo>
                      <a:lnTo>
                        <a:pt x="396076" y="1205452"/>
                      </a:lnTo>
                      <a:lnTo>
                        <a:pt x="416168" y="1193971"/>
                      </a:lnTo>
                      <a:lnTo>
                        <a:pt x="436258" y="1182491"/>
                      </a:lnTo>
                      <a:lnTo>
                        <a:pt x="454914" y="1171010"/>
                      </a:lnTo>
                      <a:lnTo>
                        <a:pt x="492226" y="1143744"/>
                      </a:lnTo>
                      <a:lnTo>
                        <a:pt x="526666" y="1115043"/>
                      </a:lnTo>
                      <a:lnTo>
                        <a:pt x="559674" y="1083472"/>
                      </a:lnTo>
                      <a:lnTo>
                        <a:pt x="589810" y="1049030"/>
                      </a:lnTo>
                      <a:lnTo>
                        <a:pt x="618510" y="1013154"/>
                      </a:lnTo>
                      <a:lnTo>
                        <a:pt x="642906" y="974407"/>
                      </a:lnTo>
                      <a:lnTo>
                        <a:pt x="1015798" y="974407"/>
                      </a:lnTo>
                      <a:lnTo>
                        <a:pt x="1015798" y="974406"/>
                      </a:lnTo>
                      <a:lnTo>
                        <a:pt x="1395864" y="974406"/>
                      </a:lnTo>
                      <a:lnTo>
                        <a:pt x="1426000" y="974406"/>
                      </a:lnTo>
                      <a:lnTo>
                        <a:pt x="1444656" y="974406"/>
                      </a:lnTo>
                      <a:lnTo>
                        <a:pt x="1461878" y="972971"/>
                      </a:lnTo>
                      <a:lnTo>
                        <a:pt x="1479098" y="970101"/>
                      </a:lnTo>
                      <a:lnTo>
                        <a:pt x="1496318" y="965796"/>
                      </a:lnTo>
                      <a:lnTo>
                        <a:pt x="1512104" y="961491"/>
                      </a:lnTo>
                      <a:lnTo>
                        <a:pt x="1527890" y="955751"/>
                      </a:lnTo>
                      <a:lnTo>
                        <a:pt x="1543676" y="950010"/>
                      </a:lnTo>
                      <a:lnTo>
                        <a:pt x="1559462" y="942835"/>
                      </a:lnTo>
                      <a:lnTo>
                        <a:pt x="1573812" y="934225"/>
                      </a:lnTo>
                      <a:lnTo>
                        <a:pt x="1588162" y="925614"/>
                      </a:lnTo>
                      <a:lnTo>
                        <a:pt x="1602514" y="917004"/>
                      </a:lnTo>
                      <a:lnTo>
                        <a:pt x="1616864" y="905524"/>
                      </a:lnTo>
                      <a:lnTo>
                        <a:pt x="1629780" y="895478"/>
                      </a:lnTo>
                      <a:lnTo>
                        <a:pt x="1641260" y="882563"/>
                      </a:lnTo>
                      <a:lnTo>
                        <a:pt x="1654176" y="871082"/>
                      </a:lnTo>
                      <a:lnTo>
                        <a:pt x="1664220" y="858167"/>
                      </a:lnTo>
                      <a:lnTo>
                        <a:pt x="1682876" y="833770"/>
                      </a:lnTo>
                      <a:lnTo>
                        <a:pt x="1698662" y="809374"/>
                      </a:lnTo>
                      <a:lnTo>
                        <a:pt x="1711578" y="782108"/>
                      </a:lnTo>
                      <a:lnTo>
                        <a:pt x="1723058" y="753407"/>
                      </a:lnTo>
                      <a:lnTo>
                        <a:pt x="1731668" y="724706"/>
                      </a:lnTo>
                      <a:lnTo>
                        <a:pt x="1738844" y="694570"/>
                      </a:lnTo>
                      <a:lnTo>
                        <a:pt x="1743148" y="662998"/>
                      </a:lnTo>
                      <a:lnTo>
                        <a:pt x="1744584" y="629992"/>
                      </a:lnTo>
                      <a:lnTo>
                        <a:pt x="1743148" y="596985"/>
                      </a:lnTo>
                      <a:lnTo>
                        <a:pt x="1738844" y="565414"/>
                      </a:lnTo>
                      <a:lnTo>
                        <a:pt x="1731668" y="533843"/>
                      </a:lnTo>
                      <a:lnTo>
                        <a:pt x="1721624" y="503706"/>
                      </a:lnTo>
                      <a:lnTo>
                        <a:pt x="1710142" y="475005"/>
                      </a:lnTo>
                      <a:lnTo>
                        <a:pt x="1695792" y="447739"/>
                      </a:lnTo>
                      <a:lnTo>
                        <a:pt x="1678572" y="421908"/>
                      </a:lnTo>
                      <a:lnTo>
                        <a:pt x="1659916" y="397512"/>
                      </a:lnTo>
                      <a:lnTo>
                        <a:pt x="1671396" y="384596"/>
                      </a:lnTo>
                      <a:lnTo>
                        <a:pt x="1682876" y="371681"/>
                      </a:lnTo>
                      <a:lnTo>
                        <a:pt x="1695792" y="360200"/>
                      </a:lnTo>
                      <a:lnTo>
                        <a:pt x="1708708" y="348720"/>
                      </a:lnTo>
                      <a:lnTo>
                        <a:pt x="1721624" y="338674"/>
                      </a:lnTo>
                      <a:lnTo>
                        <a:pt x="1735974" y="328629"/>
                      </a:lnTo>
                      <a:lnTo>
                        <a:pt x="1750324" y="320019"/>
                      </a:lnTo>
                      <a:lnTo>
                        <a:pt x="1766110" y="312843"/>
                      </a:lnTo>
                      <a:lnTo>
                        <a:pt x="1780460" y="305668"/>
                      </a:lnTo>
                      <a:lnTo>
                        <a:pt x="1796246" y="298493"/>
                      </a:lnTo>
                      <a:lnTo>
                        <a:pt x="1813466" y="294187"/>
                      </a:lnTo>
                      <a:lnTo>
                        <a:pt x="1829252" y="288447"/>
                      </a:lnTo>
                      <a:lnTo>
                        <a:pt x="1846474" y="285577"/>
                      </a:lnTo>
                      <a:lnTo>
                        <a:pt x="1863694" y="282707"/>
                      </a:lnTo>
                      <a:close/>
                      <a:moveTo>
                        <a:pt x="605596" y="0"/>
                      </a:moveTo>
                      <a:lnTo>
                        <a:pt x="1015798" y="0"/>
                      </a:lnTo>
                      <a:lnTo>
                        <a:pt x="1426000" y="0"/>
                      </a:lnTo>
                      <a:lnTo>
                        <a:pt x="1457572" y="0"/>
                      </a:lnTo>
                      <a:lnTo>
                        <a:pt x="1486274" y="2870"/>
                      </a:lnTo>
                      <a:lnTo>
                        <a:pt x="1516410" y="5740"/>
                      </a:lnTo>
                      <a:lnTo>
                        <a:pt x="1545110" y="11480"/>
                      </a:lnTo>
                      <a:lnTo>
                        <a:pt x="1573812" y="18656"/>
                      </a:lnTo>
                      <a:lnTo>
                        <a:pt x="1601078" y="25831"/>
                      </a:lnTo>
                      <a:lnTo>
                        <a:pt x="1629780" y="35876"/>
                      </a:lnTo>
                      <a:lnTo>
                        <a:pt x="1655610" y="47357"/>
                      </a:lnTo>
                      <a:lnTo>
                        <a:pt x="1635520" y="55967"/>
                      </a:lnTo>
                      <a:lnTo>
                        <a:pt x="1615428" y="67448"/>
                      </a:lnTo>
                      <a:lnTo>
                        <a:pt x="1595338" y="78928"/>
                      </a:lnTo>
                      <a:lnTo>
                        <a:pt x="1576682" y="90409"/>
                      </a:lnTo>
                      <a:lnTo>
                        <a:pt x="1539370" y="117675"/>
                      </a:lnTo>
                      <a:lnTo>
                        <a:pt x="1504930" y="146376"/>
                      </a:lnTo>
                      <a:lnTo>
                        <a:pt x="1471922" y="177947"/>
                      </a:lnTo>
                      <a:lnTo>
                        <a:pt x="1441786" y="212389"/>
                      </a:lnTo>
                      <a:lnTo>
                        <a:pt x="1413086" y="248265"/>
                      </a:lnTo>
                      <a:lnTo>
                        <a:pt x="1388690" y="287012"/>
                      </a:lnTo>
                      <a:lnTo>
                        <a:pt x="1015798" y="287012"/>
                      </a:lnTo>
                      <a:lnTo>
                        <a:pt x="1015798" y="287013"/>
                      </a:lnTo>
                      <a:lnTo>
                        <a:pt x="635732" y="287013"/>
                      </a:lnTo>
                      <a:lnTo>
                        <a:pt x="605596" y="287013"/>
                      </a:lnTo>
                      <a:lnTo>
                        <a:pt x="586940" y="287013"/>
                      </a:lnTo>
                      <a:lnTo>
                        <a:pt x="569718" y="288448"/>
                      </a:lnTo>
                      <a:lnTo>
                        <a:pt x="552498" y="291318"/>
                      </a:lnTo>
                      <a:lnTo>
                        <a:pt x="535278" y="295623"/>
                      </a:lnTo>
                      <a:lnTo>
                        <a:pt x="519492" y="299928"/>
                      </a:lnTo>
                      <a:lnTo>
                        <a:pt x="503706" y="305668"/>
                      </a:lnTo>
                      <a:lnTo>
                        <a:pt x="487920" y="311409"/>
                      </a:lnTo>
                      <a:lnTo>
                        <a:pt x="472134" y="318584"/>
                      </a:lnTo>
                      <a:lnTo>
                        <a:pt x="457784" y="327194"/>
                      </a:lnTo>
                      <a:lnTo>
                        <a:pt x="443434" y="335805"/>
                      </a:lnTo>
                      <a:lnTo>
                        <a:pt x="429082" y="344415"/>
                      </a:lnTo>
                      <a:lnTo>
                        <a:pt x="414732" y="355895"/>
                      </a:lnTo>
                      <a:lnTo>
                        <a:pt x="401816" y="365941"/>
                      </a:lnTo>
                      <a:lnTo>
                        <a:pt x="390336" y="378856"/>
                      </a:lnTo>
                      <a:lnTo>
                        <a:pt x="377420" y="390337"/>
                      </a:lnTo>
                      <a:lnTo>
                        <a:pt x="367376" y="403252"/>
                      </a:lnTo>
                      <a:lnTo>
                        <a:pt x="348720" y="427649"/>
                      </a:lnTo>
                      <a:lnTo>
                        <a:pt x="332934" y="452045"/>
                      </a:lnTo>
                      <a:lnTo>
                        <a:pt x="320018" y="479311"/>
                      </a:lnTo>
                      <a:lnTo>
                        <a:pt x="308538" y="508012"/>
                      </a:lnTo>
                      <a:lnTo>
                        <a:pt x="299928" y="536713"/>
                      </a:lnTo>
                      <a:lnTo>
                        <a:pt x="292752" y="566849"/>
                      </a:lnTo>
                      <a:lnTo>
                        <a:pt x="288448" y="598421"/>
                      </a:lnTo>
                      <a:lnTo>
                        <a:pt x="287012" y="631427"/>
                      </a:lnTo>
                      <a:lnTo>
                        <a:pt x="288448" y="664434"/>
                      </a:lnTo>
                      <a:lnTo>
                        <a:pt x="292752" y="696005"/>
                      </a:lnTo>
                      <a:lnTo>
                        <a:pt x="299928" y="727576"/>
                      </a:lnTo>
                      <a:lnTo>
                        <a:pt x="309972" y="757713"/>
                      </a:lnTo>
                      <a:lnTo>
                        <a:pt x="321454" y="786414"/>
                      </a:lnTo>
                      <a:lnTo>
                        <a:pt x="335804" y="813680"/>
                      </a:lnTo>
                      <a:lnTo>
                        <a:pt x="353024" y="839511"/>
                      </a:lnTo>
                      <a:lnTo>
                        <a:pt x="371680" y="863907"/>
                      </a:lnTo>
                      <a:lnTo>
                        <a:pt x="360200" y="876823"/>
                      </a:lnTo>
                      <a:lnTo>
                        <a:pt x="348720" y="889738"/>
                      </a:lnTo>
                      <a:lnTo>
                        <a:pt x="335804" y="901219"/>
                      </a:lnTo>
                      <a:lnTo>
                        <a:pt x="322888" y="912699"/>
                      </a:lnTo>
                      <a:lnTo>
                        <a:pt x="309972" y="922745"/>
                      </a:lnTo>
                      <a:lnTo>
                        <a:pt x="295622" y="932790"/>
                      </a:lnTo>
                      <a:lnTo>
                        <a:pt x="281272" y="941400"/>
                      </a:lnTo>
                      <a:lnTo>
                        <a:pt x="265486" y="948576"/>
                      </a:lnTo>
                      <a:lnTo>
                        <a:pt x="251136" y="955751"/>
                      </a:lnTo>
                      <a:lnTo>
                        <a:pt x="235350" y="962926"/>
                      </a:lnTo>
                      <a:lnTo>
                        <a:pt x="218130" y="967232"/>
                      </a:lnTo>
                      <a:lnTo>
                        <a:pt x="202344" y="972972"/>
                      </a:lnTo>
                      <a:lnTo>
                        <a:pt x="185122" y="975842"/>
                      </a:lnTo>
                      <a:lnTo>
                        <a:pt x="167902" y="978712"/>
                      </a:lnTo>
                      <a:lnTo>
                        <a:pt x="150682" y="980147"/>
                      </a:lnTo>
                      <a:lnTo>
                        <a:pt x="133460" y="980147"/>
                      </a:lnTo>
                      <a:lnTo>
                        <a:pt x="101890" y="980147"/>
                      </a:lnTo>
                      <a:lnTo>
                        <a:pt x="78928" y="942836"/>
                      </a:lnTo>
                      <a:lnTo>
                        <a:pt x="58838" y="901219"/>
                      </a:lnTo>
                      <a:lnTo>
                        <a:pt x="41616" y="859602"/>
                      </a:lnTo>
                      <a:lnTo>
                        <a:pt x="27266" y="816550"/>
                      </a:lnTo>
                      <a:lnTo>
                        <a:pt x="15786" y="772063"/>
                      </a:lnTo>
                      <a:lnTo>
                        <a:pt x="7176" y="726141"/>
                      </a:lnTo>
                      <a:lnTo>
                        <a:pt x="1436" y="678784"/>
                      </a:lnTo>
                      <a:lnTo>
                        <a:pt x="1436" y="654388"/>
                      </a:lnTo>
                      <a:lnTo>
                        <a:pt x="0" y="631427"/>
                      </a:lnTo>
                      <a:lnTo>
                        <a:pt x="1436" y="584070"/>
                      </a:lnTo>
                      <a:lnTo>
                        <a:pt x="7176" y="539583"/>
                      </a:lnTo>
                      <a:lnTo>
                        <a:pt x="14350" y="495096"/>
                      </a:lnTo>
                      <a:lnTo>
                        <a:pt x="25832" y="452045"/>
                      </a:lnTo>
                      <a:lnTo>
                        <a:pt x="38746" y="410428"/>
                      </a:lnTo>
                      <a:lnTo>
                        <a:pt x="54532" y="368811"/>
                      </a:lnTo>
                      <a:lnTo>
                        <a:pt x="73188" y="330064"/>
                      </a:lnTo>
                      <a:lnTo>
                        <a:pt x="94714" y="292753"/>
                      </a:lnTo>
                      <a:lnTo>
                        <a:pt x="120546" y="254006"/>
                      </a:lnTo>
                      <a:lnTo>
                        <a:pt x="147812" y="218130"/>
                      </a:lnTo>
                      <a:lnTo>
                        <a:pt x="177948" y="183688"/>
                      </a:lnTo>
                      <a:lnTo>
                        <a:pt x="210954" y="152117"/>
                      </a:lnTo>
                      <a:lnTo>
                        <a:pt x="246830" y="123416"/>
                      </a:lnTo>
                      <a:lnTo>
                        <a:pt x="282706" y="97584"/>
                      </a:lnTo>
                      <a:lnTo>
                        <a:pt x="302798" y="84669"/>
                      </a:lnTo>
                      <a:lnTo>
                        <a:pt x="321454" y="73188"/>
                      </a:lnTo>
                      <a:lnTo>
                        <a:pt x="341544" y="63143"/>
                      </a:lnTo>
                      <a:lnTo>
                        <a:pt x="363070" y="53098"/>
                      </a:lnTo>
                      <a:lnTo>
                        <a:pt x="390336" y="41617"/>
                      </a:lnTo>
                      <a:lnTo>
                        <a:pt x="419038" y="30137"/>
                      </a:lnTo>
                      <a:lnTo>
                        <a:pt x="449174" y="21526"/>
                      </a:lnTo>
                      <a:lnTo>
                        <a:pt x="479310" y="14351"/>
                      </a:lnTo>
                      <a:lnTo>
                        <a:pt x="509446" y="7176"/>
                      </a:lnTo>
                      <a:lnTo>
                        <a:pt x="541018" y="2870"/>
                      </a:lnTo>
                      <a:lnTo>
                        <a:pt x="572588" y="1435"/>
                      </a:lnTo>
                      <a:close/>
                    </a:path>
                  </a:pathLst>
                </a:custGeom>
                <a:solidFill>
                  <a:srgbClr val="333333">
                    <a:lumMod val="20000"/>
                    <a:lumOff val="80000"/>
                  </a:srgbClr>
                </a:solidFill>
                <a:ln w="25400" cap="flat" cmpd="sng" algn="ctr">
                  <a:noFill/>
                  <a:prstDash val="solid"/>
                </a:ln>
                <a:effectLst/>
                <a:extLst>
                  <a:ext uri="{91240B29-F687-4f45-9708-019B960494DF}">
                    <a14:hiddenLine xmlns:a14="http://schemas.microsoft.com/office/drawing/2010/main" xmlns="" w="9525">
                      <a:solidFill>
                        <a:srgbClr val="000000"/>
                      </a:solidFill>
                      <a:round/>
                      <a:headEnd/>
                      <a:tailEn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328">
                    <a:spcAft>
                      <a:spcPts val="249"/>
                    </a:spcAft>
                    <a:defRPr/>
                  </a:pPr>
                  <a:endParaRPr lang="en-US" sz="2000" kern="0">
                    <a:solidFill>
                      <a:srgbClr val="FFFFFF"/>
                    </a:solidFill>
                    <a:latin typeface="Arial"/>
                  </a:endParaRPr>
                </a:p>
              </p:txBody>
            </p:sp>
            <p:sp>
              <p:nvSpPr>
                <p:cNvPr id="85" name="Freeform 11"/>
                <p:cNvSpPr>
                  <a:spLocks/>
                </p:cNvSpPr>
                <p:nvPr/>
              </p:nvSpPr>
              <p:spPr bwMode="auto">
                <a:xfrm flipV="1">
                  <a:off x="3926969" y="5635815"/>
                  <a:ext cx="309186" cy="267830"/>
                </a:xfrm>
                <a:custGeom>
                  <a:avLst/>
                  <a:gdLst/>
                  <a:ahLst/>
                  <a:cxnLst/>
                  <a:rect l="l" t="t" r="r" b="b"/>
                  <a:pathLst>
                    <a:path w="2031596" h="1261419">
                      <a:moveTo>
                        <a:pt x="1880914" y="281272"/>
                      </a:moveTo>
                      <a:lnTo>
                        <a:pt x="1898136" y="281272"/>
                      </a:lnTo>
                      <a:lnTo>
                        <a:pt x="1929706" y="281272"/>
                      </a:lnTo>
                      <a:lnTo>
                        <a:pt x="1952668" y="318583"/>
                      </a:lnTo>
                      <a:lnTo>
                        <a:pt x="1972758" y="360200"/>
                      </a:lnTo>
                      <a:lnTo>
                        <a:pt x="1989980" y="401817"/>
                      </a:lnTo>
                      <a:lnTo>
                        <a:pt x="2004330" y="444869"/>
                      </a:lnTo>
                      <a:lnTo>
                        <a:pt x="2015810" y="489356"/>
                      </a:lnTo>
                      <a:lnTo>
                        <a:pt x="2024420" y="535278"/>
                      </a:lnTo>
                      <a:lnTo>
                        <a:pt x="2030160" y="582635"/>
                      </a:lnTo>
                      <a:lnTo>
                        <a:pt x="2030160" y="607031"/>
                      </a:lnTo>
                      <a:lnTo>
                        <a:pt x="2031596" y="629992"/>
                      </a:lnTo>
                      <a:lnTo>
                        <a:pt x="2030160" y="677349"/>
                      </a:lnTo>
                      <a:lnTo>
                        <a:pt x="2024420" y="721836"/>
                      </a:lnTo>
                      <a:lnTo>
                        <a:pt x="2017246" y="766323"/>
                      </a:lnTo>
                      <a:lnTo>
                        <a:pt x="2005764" y="809374"/>
                      </a:lnTo>
                      <a:lnTo>
                        <a:pt x="1992850" y="850991"/>
                      </a:lnTo>
                      <a:lnTo>
                        <a:pt x="1977064" y="892608"/>
                      </a:lnTo>
                      <a:lnTo>
                        <a:pt x="1958408" y="931355"/>
                      </a:lnTo>
                      <a:lnTo>
                        <a:pt x="1936882" y="968666"/>
                      </a:lnTo>
                      <a:lnTo>
                        <a:pt x="1911050" y="1007413"/>
                      </a:lnTo>
                      <a:lnTo>
                        <a:pt x="1883784" y="1043289"/>
                      </a:lnTo>
                      <a:lnTo>
                        <a:pt x="1853648" y="1077731"/>
                      </a:lnTo>
                      <a:lnTo>
                        <a:pt x="1820642" y="1109302"/>
                      </a:lnTo>
                      <a:lnTo>
                        <a:pt x="1784766" y="1138003"/>
                      </a:lnTo>
                      <a:lnTo>
                        <a:pt x="1748890" y="1163835"/>
                      </a:lnTo>
                      <a:lnTo>
                        <a:pt x="1728798" y="1176750"/>
                      </a:lnTo>
                      <a:lnTo>
                        <a:pt x="1710142" y="1188231"/>
                      </a:lnTo>
                      <a:lnTo>
                        <a:pt x="1690052" y="1198276"/>
                      </a:lnTo>
                      <a:lnTo>
                        <a:pt x="1668526" y="1208321"/>
                      </a:lnTo>
                      <a:lnTo>
                        <a:pt x="1641260" y="1219802"/>
                      </a:lnTo>
                      <a:lnTo>
                        <a:pt x="1612558" y="1231282"/>
                      </a:lnTo>
                      <a:lnTo>
                        <a:pt x="1582422" y="1239893"/>
                      </a:lnTo>
                      <a:lnTo>
                        <a:pt x="1552286" y="1247068"/>
                      </a:lnTo>
                      <a:lnTo>
                        <a:pt x="1522150" y="1254243"/>
                      </a:lnTo>
                      <a:lnTo>
                        <a:pt x="1490578" y="1258549"/>
                      </a:lnTo>
                      <a:lnTo>
                        <a:pt x="1459008" y="1259984"/>
                      </a:lnTo>
                      <a:lnTo>
                        <a:pt x="1426000" y="1261419"/>
                      </a:lnTo>
                      <a:lnTo>
                        <a:pt x="1015798" y="1261419"/>
                      </a:lnTo>
                      <a:lnTo>
                        <a:pt x="605596" y="1261419"/>
                      </a:lnTo>
                      <a:lnTo>
                        <a:pt x="574024" y="1261419"/>
                      </a:lnTo>
                      <a:lnTo>
                        <a:pt x="545322" y="1258549"/>
                      </a:lnTo>
                      <a:lnTo>
                        <a:pt x="515186" y="1255679"/>
                      </a:lnTo>
                      <a:lnTo>
                        <a:pt x="486486" y="1249939"/>
                      </a:lnTo>
                      <a:lnTo>
                        <a:pt x="457784" y="1242763"/>
                      </a:lnTo>
                      <a:lnTo>
                        <a:pt x="430518" y="1235588"/>
                      </a:lnTo>
                      <a:lnTo>
                        <a:pt x="401816" y="1225543"/>
                      </a:lnTo>
                      <a:lnTo>
                        <a:pt x="375986" y="1214062"/>
                      </a:lnTo>
                      <a:lnTo>
                        <a:pt x="396076" y="1205452"/>
                      </a:lnTo>
                      <a:lnTo>
                        <a:pt x="416168" y="1193971"/>
                      </a:lnTo>
                      <a:lnTo>
                        <a:pt x="436258" y="1182491"/>
                      </a:lnTo>
                      <a:lnTo>
                        <a:pt x="454914" y="1171010"/>
                      </a:lnTo>
                      <a:lnTo>
                        <a:pt x="492226" y="1143744"/>
                      </a:lnTo>
                      <a:lnTo>
                        <a:pt x="526666" y="1115043"/>
                      </a:lnTo>
                      <a:lnTo>
                        <a:pt x="559674" y="1083472"/>
                      </a:lnTo>
                      <a:lnTo>
                        <a:pt x="589810" y="1049030"/>
                      </a:lnTo>
                      <a:lnTo>
                        <a:pt x="618510" y="1013154"/>
                      </a:lnTo>
                      <a:lnTo>
                        <a:pt x="642906" y="974407"/>
                      </a:lnTo>
                      <a:lnTo>
                        <a:pt x="1015798" y="974407"/>
                      </a:lnTo>
                      <a:lnTo>
                        <a:pt x="1015798" y="974406"/>
                      </a:lnTo>
                      <a:lnTo>
                        <a:pt x="1395864" y="974406"/>
                      </a:lnTo>
                      <a:lnTo>
                        <a:pt x="1426000" y="974406"/>
                      </a:lnTo>
                      <a:lnTo>
                        <a:pt x="1444656" y="974406"/>
                      </a:lnTo>
                      <a:lnTo>
                        <a:pt x="1461878" y="972971"/>
                      </a:lnTo>
                      <a:lnTo>
                        <a:pt x="1479098" y="970101"/>
                      </a:lnTo>
                      <a:lnTo>
                        <a:pt x="1496318" y="965796"/>
                      </a:lnTo>
                      <a:lnTo>
                        <a:pt x="1512104" y="961491"/>
                      </a:lnTo>
                      <a:lnTo>
                        <a:pt x="1527890" y="955751"/>
                      </a:lnTo>
                      <a:lnTo>
                        <a:pt x="1543676" y="950010"/>
                      </a:lnTo>
                      <a:lnTo>
                        <a:pt x="1559462" y="942835"/>
                      </a:lnTo>
                      <a:lnTo>
                        <a:pt x="1573812" y="934225"/>
                      </a:lnTo>
                      <a:lnTo>
                        <a:pt x="1588162" y="925614"/>
                      </a:lnTo>
                      <a:lnTo>
                        <a:pt x="1602514" y="917004"/>
                      </a:lnTo>
                      <a:lnTo>
                        <a:pt x="1616864" y="905524"/>
                      </a:lnTo>
                      <a:lnTo>
                        <a:pt x="1629780" y="895478"/>
                      </a:lnTo>
                      <a:lnTo>
                        <a:pt x="1641260" y="882563"/>
                      </a:lnTo>
                      <a:lnTo>
                        <a:pt x="1654176" y="871082"/>
                      </a:lnTo>
                      <a:lnTo>
                        <a:pt x="1664220" y="858167"/>
                      </a:lnTo>
                      <a:lnTo>
                        <a:pt x="1682876" y="833770"/>
                      </a:lnTo>
                      <a:lnTo>
                        <a:pt x="1698662" y="809374"/>
                      </a:lnTo>
                      <a:lnTo>
                        <a:pt x="1711578" y="782108"/>
                      </a:lnTo>
                      <a:lnTo>
                        <a:pt x="1723058" y="753407"/>
                      </a:lnTo>
                      <a:lnTo>
                        <a:pt x="1731668" y="724706"/>
                      </a:lnTo>
                      <a:lnTo>
                        <a:pt x="1738844" y="694570"/>
                      </a:lnTo>
                      <a:lnTo>
                        <a:pt x="1743148" y="662998"/>
                      </a:lnTo>
                      <a:lnTo>
                        <a:pt x="1744584" y="629992"/>
                      </a:lnTo>
                      <a:lnTo>
                        <a:pt x="1743148" y="596985"/>
                      </a:lnTo>
                      <a:lnTo>
                        <a:pt x="1738844" y="565414"/>
                      </a:lnTo>
                      <a:lnTo>
                        <a:pt x="1731668" y="533843"/>
                      </a:lnTo>
                      <a:lnTo>
                        <a:pt x="1721624" y="503706"/>
                      </a:lnTo>
                      <a:lnTo>
                        <a:pt x="1710142" y="475005"/>
                      </a:lnTo>
                      <a:lnTo>
                        <a:pt x="1695792" y="447739"/>
                      </a:lnTo>
                      <a:lnTo>
                        <a:pt x="1678572" y="421908"/>
                      </a:lnTo>
                      <a:lnTo>
                        <a:pt x="1659916" y="397512"/>
                      </a:lnTo>
                      <a:lnTo>
                        <a:pt x="1671396" y="384596"/>
                      </a:lnTo>
                      <a:lnTo>
                        <a:pt x="1682876" y="371681"/>
                      </a:lnTo>
                      <a:lnTo>
                        <a:pt x="1695792" y="360200"/>
                      </a:lnTo>
                      <a:lnTo>
                        <a:pt x="1708708" y="348720"/>
                      </a:lnTo>
                      <a:lnTo>
                        <a:pt x="1721624" y="338674"/>
                      </a:lnTo>
                      <a:lnTo>
                        <a:pt x="1735974" y="328629"/>
                      </a:lnTo>
                      <a:lnTo>
                        <a:pt x="1750324" y="320019"/>
                      </a:lnTo>
                      <a:lnTo>
                        <a:pt x="1766110" y="312843"/>
                      </a:lnTo>
                      <a:lnTo>
                        <a:pt x="1780460" y="305668"/>
                      </a:lnTo>
                      <a:lnTo>
                        <a:pt x="1796246" y="298493"/>
                      </a:lnTo>
                      <a:lnTo>
                        <a:pt x="1813466" y="294187"/>
                      </a:lnTo>
                      <a:lnTo>
                        <a:pt x="1829252" y="288447"/>
                      </a:lnTo>
                      <a:lnTo>
                        <a:pt x="1846474" y="285577"/>
                      </a:lnTo>
                      <a:lnTo>
                        <a:pt x="1863694" y="282707"/>
                      </a:lnTo>
                      <a:close/>
                      <a:moveTo>
                        <a:pt x="605596" y="0"/>
                      </a:moveTo>
                      <a:lnTo>
                        <a:pt x="1015798" y="0"/>
                      </a:lnTo>
                      <a:lnTo>
                        <a:pt x="1426000" y="0"/>
                      </a:lnTo>
                      <a:lnTo>
                        <a:pt x="1457572" y="0"/>
                      </a:lnTo>
                      <a:lnTo>
                        <a:pt x="1486274" y="2870"/>
                      </a:lnTo>
                      <a:lnTo>
                        <a:pt x="1516410" y="5740"/>
                      </a:lnTo>
                      <a:lnTo>
                        <a:pt x="1545110" y="11480"/>
                      </a:lnTo>
                      <a:lnTo>
                        <a:pt x="1573812" y="18656"/>
                      </a:lnTo>
                      <a:lnTo>
                        <a:pt x="1601078" y="25831"/>
                      </a:lnTo>
                      <a:lnTo>
                        <a:pt x="1629780" y="35876"/>
                      </a:lnTo>
                      <a:lnTo>
                        <a:pt x="1655610" y="47357"/>
                      </a:lnTo>
                      <a:lnTo>
                        <a:pt x="1635520" y="55967"/>
                      </a:lnTo>
                      <a:lnTo>
                        <a:pt x="1615428" y="67448"/>
                      </a:lnTo>
                      <a:lnTo>
                        <a:pt x="1595338" y="78928"/>
                      </a:lnTo>
                      <a:lnTo>
                        <a:pt x="1576682" y="90409"/>
                      </a:lnTo>
                      <a:lnTo>
                        <a:pt x="1539370" y="117675"/>
                      </a:lnTo>
                      <a:lnTo>
                        <a:pt x="1504930" y="146376"/>
                      </a:lnTo>
                      <a:lnTo>
                        <a:pt x="1471922" y="177947"/>
                      </a:lnTo>
                      <a:lnTo>
                        <a:pt x="1441786" y="212389"/>
                      </a:lnTo>
                      <a:lnTo>
                        <a:pt x="1413086" y="248265"/>
                      </a:lnTo>
                      <a:lnTo>
                        <a:pt x="1388690" y="287012"/>
                      </a:lnTo>
                      <a:lnTo>
                        <a:pt x="1015798" y="287012"/>
                      </a:lnTo>
                      <a:lnTo>
                        <a:pt x="1015798" y="287013"/>
                      </a:lnTo>
                      <a:lnTo>
                        <a:pt x="635732" y="287013"/>
                      </a:lnTo>
                      <a:lnTo>
                        <a:pt x="605596" y="287013"/>
                      </a:lnTo>
                      <a:lnTo>
                        <a:pt x="586940" y="287013"/>
                      </a:lnTo>
                      <a:lnTo>
                        <a:pt x="569718" y="288448"/>
                      </a:lnTo>
                      <a:lnTo>
                        <a:pt x="552498" y="291318"/>
                      </a:lnTo>
                      <a:lnTo>
                        <a:pt x="535278" y="295623"/>
                      </a:lnTo>
                      <a:lnTo>
                        <a:pt x="519492" y="299928"/>
                      </a:lnTo>
                      <a:lnTo>
                        <a:pt x="503706" y="305668"/>
                      </a:lnTo>
                      <a:lnTo>
                        <a:pt x="487920" y="311409"/>
                      </a:lnTo>
                      <a:lnTo>
                        <a:pt x="472134" y="318584"/>
                      </a:lnTo>
                      <a:lnTo>
                        <a:pt x="457784" y="327194"/>
                      </a:lnTo>
                      <a:lnTo>
                        <a:pt x="443434" y="335805"/>
                      </a:lnTo>
                      <a:lnTo>
                        <a:pt x="429082" y="344415"/>
                      </a:lnTo>
                      <a:lnTo>
                        <a:pt x="414732" y="355895"/>
                      </a:lnTo>
                      <a:lnTo>
                        <a:pt x="401816" y="365941"/>
                      </a:lnTo>
                      <a:lnTo>
                        <a:pt x="390336" y="378856"/>
                      </a:lnTo>
                      <a:lnTo>
                        <a:pt x="377420" y="390337"/>
                      </a:lnTo>
                      <a:lnTo>
                        <a:pt x="367376" y="403252"/>
                      </a:lnTo>
                      <a:lnTo>
                        <a:pt x="348720" y="427649"/>
                      </a:lnTo>
                      <a:lnTo>
                        <a:pt x="332934" y="452045"/>
                      </a:lnTo>
                      <a:lnTo>
                        <a:pt x="320018" y="479311"/>
                      </a:lnTo>
                      <a:lnTo>
                        <a:pt x="308538" y="508012"/>
                      </a:lnTo>
                      <a:lnTo>
                        <a:pt x="299928" y="536713"/>
                      </a:lnTo>
                      <a:lnTo>
                        <a:pt x="292752" y="566849"/>
                      </a:lnTo>
                      <a:lnTo>
                        <a:pt x="288448" y="598421"/>
                      </a:lnTo>
                      <a:lnTo>
                        <a:pt x="287012" y="631427"/>
                      </a:lnTo>
                      <a:lnTo>
                        <a:pt x="288448" y="664434"/>
                      </a:lnTo>
                      <a:lnTo>
                        <a:pt x="292752" y="696005"/>
                      </a:lnTo>
                      <a:lnTo>
                        <a:pt x="299928" y="727576"/>
                      </a:lnTo>
                      <a:lnTo>
                        <a:pt x="309972" y="757713"/>
                      </a:lnTo>
                      <a:lnTo>
                        <a:pt x="321454" y="786414"/>
                      </a:lnTo>
                      <a:lnTo>
                        <a:pt x="335804" y="813680"/>
                      </a:lnTo>
                      <a:lnTo>
                        <a:pt x="353024" y="839511"/>
                      </a:lnTo>
                      <a:lnTo>
                        <a:pt x="371680" y="863907"/>
                      </a:lnTo>
                      <a:lnTo>
                        <a:pt x="360200" y="876823"/>
                      </a:lnTo>
                      <a:lnTo>
                        <a:pt x="348720" y="889738"/>
                      </a:lnTo>
                      <a:lnTo>
                        <a:pt x="335804" y="901219"/>
                      </a:lnTo>
                      <a:lnTo>
                        <a:pt x="322888" y="912699"/>
                      </a:lnTo>
                      <a:lnTo>
                        <a:pt x="309972" y="922745"/>
                      </a:lnTo>
                      <a:lnTo>
                        <a:pt x="295622" y="932790"/>
                      </a:lnTo>
                      <a:lnTo>
                        <a:pt x="281272" y="941400"/>
                      </a:lnTo>
                      <a:lnTo>
                        <a:pt x="265486" y="948576"/>
                      </a:lnTo>
                      <a:lnTo>
                        <a:pt x="251136" y="955751"/>
                      </a:lnTo>
                      <a:lnTo>
                        <a:pt x="235350" y="962926"/>
                      </a:lnTo>
                      <a:lnTo>
                        <a:pt x="218130" y="967232"/>
                      </a:lnTo>
                      <a:lnTo>
                        <a:pt x="202344" y="972972"/>
                      </a:lnTo>
                      <a:lnTo>
                        <a:pt x="185122" y="975842"/>
                      </a:lnTo>
                      <a:lnTo>
                        <a:pt x="167902" y="978712"/>
                      </a:lnTo>
                      <a:lnTo>
                        <a:pt x="150682" y="980147"/>
                      </a:lnTo>
                      <a:lnTo>
                        <a:pt x="133460" y="980147"/>
                      </a:lnTo>
                      <a:lnTo>
                        <a:pt x="101890" y="980147"/>
                      </a:lnTo>
                      <a:lnTo>
                        <a:pt x="78928" y="942836"/>
                      </a:lnTo>
                      <a:lnTo>
                        <a:pt x="58838" y="901219"/>
                      </a:lnTo>
                      <a:lnTo>
                        <a:pt x="41616" y="859602"/>
                      </a:lnTo>
                      <a:lnTo>
                        <a:pt x="27266" y="816550"/>
                      </a:lnTo>
                      <a:lnTo>
                        <a:pt x="15786" y="772063"/>
                      </a:lnTo>
                      <a:lnTo>
                        <a:pt x="7176" y="726141"/>
                      </a:lnTo>
                      <a:lnTo>
                        <a:pt x="1436" y="678784"/>
                      </a:lnTo>
                      <a:lnTo>
                        <a:pt x="1436" y="654388"/>
                      </a:lnTo>
                      <a:lnTo>
                        <a:pt x="0" y="631427"/>
                      </a:lnTo>
                      <a:lnTo>
                        <a:pt x="1436" y="584070"/>
                      </a:lnTo>
                      <a:lnTo>
                        <a:pt x="7176" y="539583"/>
                      </a:lnTo>
                      <a:lnTo>
                        <a:pt x="14350" y="495096"/>
                      </a:lnTo>
                      <a:lnTo>
                        <a:pt x="25832" y="452045"/>
                      </a:lnTo>
                      <a:lnTo>
                        <a:pt x="38746" y="410428"/>
                      </a:lnTo>
                      <a:lnTo>
                        <a:pt x="54532" y="368811"/>
                      </a:lnTo>
                      <a:lnTo>
                        <a:pt x="73188" y="330064"/>
                      </a:lnTo>
                      <a:lnTo>
                        <a:pt x="94714" y="292753"/>
                      </a:lnTo>
                      <a:lnTo>
                        <a:pt x="120546" y="254006"/>
                      </a:lnTo>
                      <a:lnTo>
                        <a:pt x="147812" y="218130"/>
                      </a:lnTo>
                      <a:lnTo>
                        <a:pt x="177948" y="183688"/>
                      </a:lnTo>
                      <a:lnTo>
                        <a:pt x="210954" y="152117"/>
                      </a:lnTo>
                      <a:lnTo>
                        <a:pt x="246830" y="123416"/>
                      </a:lnTo>
                      <a:lnTo>
                        <a:pt x="282706" y="97584"/>
                      </a:lnTo>
                      <a:lnTo>
                        <a:pt x="302798" y="84669"/>
                      </a:lnTo>
                      <a:lnTo>
                        <a:pt x="321454" y="73188"/>
                      </a:lnTo>
                      <a:lnTo>
                        <a:pt x="341544" y="63143"/>
                      </a:lnTo>
                      <a:lnTo>
                        <a:pt x="363070" y="53098"/>
                      </a:lnTo>
                      <a:lnTo>
                        <a:pt x="390336" y="41617"/>
                      </a:lnTo>
                      <a:lnTo>
                        <a:pt x="419038" y="30137"/>
                      </a:lnTo>
                      <a:lnTo>
                        <a:pt x="449174" y="21526"/>
                      </a:lnTo>
                      <a:lnTo>
                        <a:pt x="479310" y="14351"/>
                      </a:lnTo>
                      <a:lnTo>
                        <a:pt x="509446" y="7176"/>
                      </a:lnTo>
                      <a:lnTo>
                        <a:pt x="541018" y="2870"/>
                      </a:lnTo>
                      <a:lnTo>
                        <a:pt x="572588" y="1435"/>
                      </a:lnTo>
                      <a:close/>
                    </a:path>
                  </a:pathLst>
                </a:custGeom>
                <a:solidFill>
                  <a:srgbClr val="333333">
                    <a:lumMod val="40000"/>
                    <a:lumOff val="60000"/>
                  </a:srgbClr>
                </a:solidFill>
                <a:ln w="25400" cap="flat" cmpd="sng" algn="ctr">
                  <a:noFill/>
                  <a:prstDash val="solid"/>
                </a:ln>
                <a:effectLst/>
                <a:extLst>
                  <a:ext uri="{91240B29-F687-4f45-9708-019B960494DF}">
                    <a14:hiddenLine xmlns:a14="http://schemas.microsoft.com/office/drawing/2010/main" xmlns="" w="9525">
                      <a:solidFill>
                        <a:srgbClr val="000000"/>
                      </a:solidFill>
                      <a:round/>
                      <a:headEnd/>
                      <a:tailEn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328">
                    <a:spcAft>
                      <a:spcPts val="249"/>
                    </a:spcAft>
                    <a:defRPr/>
                  </a:pPr>
                  <a:endParaRPr lang="en-US" sz="2000" kern="0">
                    <a:solidFill>
                      <a:srgbClr val="FFFFFF"/>
                    </a:solidFill>
                    <a:latin typeface="Arial"/>
                  </a:endParaRPr>
                </a:p>
              </p:txBody>
            </p:sp>
            <p:sp>
              <p:nvSpPr>
                <p:cNvPr id="86" name="Freeform 11"/>
                <p:cNvSpPr>
                  <a:spLocks/>
                </p:cNvSpPr>
                <p:nvPr/>
              </p:nvSpPr>
              <p:spPr bwMode="auto">
                <a:xfrm rot="10800000" flipV="1">
                  <a:off x="4121003" y="5635815"/>
                  <a:ext cx="309186" cy="267830"/>
                </a:xfrm>
                <a:custGeom>
                  <a:avLst/>
                  <a:gdLst/>
                  <a:ahLst/>
                  <a:cxnLst/>
                  <a:rect l="l" t="t" r="r" b="b"/>
                  <a:pathLst>
                    <a:path w="2031596" h="1261419">
                      <a:moveTo>
                        <a:pt x="1880914" y="281272"/>
                      </a:moveTo>
                      <a:lnTo>
                        <a:pt x="1898136" y="281272"/>
                      </a:lnTo>
                      <a:lnTo>
                        <a:pt x="1929706" y="281272"/>
                      </a:lnTo>
                      <a:lnTo>
                        <a:pt x="1952668" y="318583"/>
                      </a:lnTo>
                      <a:lnTo>
                        <a:pt x="1972758" y="360200"/>
                      </a:lnTo>
                      <a:lnTo>
                        <a:pt x="1989980" y="401817"/>
                      </a:lnTo>
                      <a:lnTo>
                        <a:pt x="2004330" y="444869"/>
                      </a:lnTo>
                      <a:lnTo>
                        <a:pt x="2015810" y="489356"/>
                      </a:lnTo>
                      <a:lnTo>
                        <a:pt x="2024420" y="535278"/>
                      </a:lnTo>
                      <a:lnTo>
                        <a:pt x="2030160" y="582635"/>
                      </a:lnTo>
                      <a:lnTo>
                        <a:pt x="2030160" y="607031"/>
                      </a:lnTo>
                      <a:lnTo>
                        <a:pt x="2031596" y="629992"/>
                      </a:lnTo>
                      <a:lnTo>
                        <a:pt x="2030160" y="677349"/>
                      </a:lnTo>
                      <a:lnTo>
                        <a:pt x="2024420" y="721836"/>
                      </a:lnTo>
                      <a:lnTo>
                        <a:pt x="2017246" y="766323"/>
                      </a:lnTo>
                      <a:lnTo>
                        <a:pt x="2005764" y="809374"/>
                      </a:lnTo>
                      <a:lnTo>
                        <a:pt x="1992850" y="850991"/>
                      </a:lnTo>
                      <a:lnTo>
                        <a:pt x="1977064" y="892608"/>
                      </a:lnTo>
                      <a:lnTo>
                        <a:pt x="1958408" y="931355"/>
                      </a:lnTo>
                      <a:lnTo>
                        <a:pt x="1936882" y="968666"/>
                      </a:lnTo>
                      <a:lnTo>
                        <a:pt x="1911050" y="1007413"/>
                      </a:lnTo>
                      <a:lnTo>
                        <a:pt x="1883784" y="1043289"/>
                      </a:lnTo>
                      <a:lnTo>
                        <a:pt x="1853648" y="1077731"/>
                      </a:lnTo>
                      <a:lnTo>
                        <a:pt x="1820642" y="1109302"/>
                      </a:lnTo>
                      <a:lnTo>
                        <a:pt x="1784766" y="1138003"/>
                      </a:lnTo>
                      <a:lnTo>
                        <a:pt x="1748890" y="1163835"/>
                      </a:lnTo>
                      <a:lnTo>
                        <a:pt x="1728798" y="1176750"/>
                      </a:lnTo>
                      <a:lnTo>
                        <a:pt x="1710142" y="1188231"/>
                      </a:lnTo>
                      <a:lnTo>
                        <a:pt x="1690052" y="1198276"/>
                      </a:lnTo>
                      <a:lnTo>
                        <a:pt x="1668526" y="1208321"/>
                      </a:lnTo>
                      <a:lnTo>
                        <a:pt x="1641260" y="1219802"/>
                      </a:lnTo>
                      <a:lnTo>
                        <a:pt x="1612558" y="1231282"/>
                      </a:lnTo>
                      <a:lnTo>
                        <a:pt x="1582422" y="1239893"/>
                      </a:lnTo>
                      <a:lnTo>
                        <a:pt x="1552286" y="1247068"/>
                      </a:lnTo>
                      <a:lnTo>
                        <a:pt x="1522150" y="1254243"/>
                      </a:lnTo>
                      <a:lnTo>
                        <a:pt x="1490578" y="1258549"/>
                      </a:lnTo>
                      <a:lnTo>
                        <a:pt x="1459008" y="1259984"/>
                      </a:lnTo>
                      <a:lnTo>
                        <a:pt x="1426000" y="1261419"/>
                      </a:lnTo>
                      <a:lnTo>
                        <a:pt x="1015798" y="1261419"/>
                      </a:lnTo>
                      <a:lnTo>
                        <a:pt x="605596" y="1261419"/>
                      </a:lnTo>
                      <a:lnTo>
                        <a:pt x="574024" y="1261419"/>
                      </a:lnTo>
                      <a:lnTo>
                        <a:pt x="545322" y="1258549"/>
                      </a:lnTo>
                      <a:lnTo>
                        <a:pt x="515186" y="1255679"/>
                      </a:lnTo>
                      <a:lnTo>
                        <a:pt x="486486" y="1249939"/>
                      </a:lnTo>
                      <a:lnTo>
                        <a:pt x="457784" y="1242763"/>
                      </a:lnTo>
                      <a:lnTo>
                        <a:pt x="430518" y="1235588"/>
                      </a:lnTo>
                      <a:lnTo>
                        <a:pt x="401816" y="1225543"/>
                      </a:lnTo>
                      <a:lnTo>
                        <a:pt x="375986" y="1214062"/>
                      </a:lnTo>
                      <a:lnTo>
                        <a:pt x="396076" y="1205452"/>
                      </a:lnTo>
                      <a:lnTo>
                        <a:pt x="416168" y="1193971"/>
                      </a:lnTo>
                      <a:lnTo>
                        <a:pt x="436258" y="1182491"/>
                      </a:lnTo>
                      <a:lnTo>
                        <a:pt x="454914" y="1171010"/>
                      </a:lnTo>
                      <a:lnTo>
                        <a:pt x="492226" y="1143744"/>
                      </a:lnTo>
                      <a:lnTo>
                        <a:pt x="526666" y="1115043"/>
                      </a:lnTo>
                      <a:lnTo>
                        <a:pt x="559674" y="1083472"/>
                      </a:lnTo>
                      <a:lnTo>
                        <a:pt x="589810" y="1049030"/>
                      </a:lnTo>
                      <a:lnTo>
                        <a:pt x="618510" y="1013154"/>
                      </a:lnTo>
                      <a:lnTo>
                        <a:pt x="642906" y="974407"/>
                      </a:lnTo>
                      <a:lnTo>
                        <a:pt x="1015798" y="974407"/>
                      </a:lnTo>
                      <a:lnTo>
                        <a:pt x="1015798" y="974406"/>
                      </a:lnTo>
                      <a:lnTo>
                        <a:pt x="1395864" y="974406"/>
                      </a:lnTo>
                      <a:lnTo>
                        <a:pt x="1426000" y="974406"/>
                      </a:lnTo>
                      <a:lnTo>
                        <a:pt x="1444656" y="974406"/>
                      </a:lnTo>
                      <a:lnTo>
                        <a:pt x="1461878" y="972971"/>
                      </a:lnTo>
                      <a:lnTo>
                        <a:pt x="1479098" y="970101"/>
                      </a:lnTo>
                      <a:lnTo>
                        <a:pt x="1496318" y="965796"/>
                      </a:lnTo>
                      <a:lnTo>
                        <a:pt x="1512104" y="961491"/>
                      </a:lnTo>
                      <a:lnTo>
                        <a:pt x="1527890" y="955751"/>
                      </a:lnTo>
                      <a:lnTo>
                        <a:pt x="1543676" y="950010"/>
                      </a:lnTo>
                      <a:lnTo>
                        <a:pt x="1559462" y="942835"/>
                      </a:lnTo>
                      <a:lnTo>
                        <a:pt x="1573812" y="934225"/>
                      </a:lnTo>
                      <a:lnTo>
                        <a:pt x="1588162" y="925614"/>
                      </a:lnTo>
                      <a:lnTo>
                        <a:pt x="1602514" y="917004"/>
                      </a:lnTo>
                      <a:lnTo>
                        <a:pt x="1616864" y="905524"/>
                      </a:lnTo>
                      <a:lnTo>
                        <a:pt x="1629780" y="895478"/>
                      </a:lnTo>
                      <a:lnTo>
                        <a:pt x="1641260" y="882563"/>
                      </a:lnTo>
                      <a:lnTo>
                        <a:pt x="1654176" y="871082"/>
                      </a:lnTo>
                      <a:lnTo>
                        <a:pt x="1664220" y="858167"/>
                      </a:lnTo>
                      <a:lnTo>
                        <a:pt x="1682876" y="833770"/>
                      </a:lnTo>
                      <a:lnTo>
                        <a:pt x="1698662" y="809374"/>
                      </a:lnTo>
                      <a:lnTo>
                        <a:pt x="1711578" y="782108"/>
                      </a:lnTo>
                      <a:lnTo>
                        <a:pt x="1723058" y="753407"/>
                      </a:lnTo>
                      <a:lnTo>
                        <a:pt x="1731668" y="724706"/>
                      </a:lnTo>
                      <a:lnTo>
                        <a:pt x="1738844" y="694570"/>
                      </a:lnTo>
                      <a:lnTo>
                        <a:pt x="1743148" y="662998"/>
                      </a:lnTo>
                      <a:lnTo>
                        <a:pt x="1744584" y="629992"/>
                      </a:lnTo>
                      <a:lnTo>
                        <a:pt x="1743148" y="596985"/>
                      </a:lnTo>
                      <a:lnTo>
                        <a:pt x="1738844" y="565414"/>
                      </a:lnTo>
                      <a:lnTo>
                        <a:pt x="1731668" y="533843"/>
                      </a:lnTo>
                      <a:lnTo>
                        <a:pt x="1721624" y="503706"/>
                      </a:lnTo>
                      <a:lnTo>
                        <a:pt x="1710142" y="475005"/>
                      </a:lnTo>
                      <a:lnTo>
                        <a:pt x="1695792" y="447739"/>
                      </a:lnTo>
                      <a:lnTo>
                        <a:pt x="1678572" y="421908"/>
                      </a:lnTo>
                      <a:lnTo>
                        <a:pt x="1659916" y="397512"/>
                      </a:lnTo>
                      <a:lnTo>
                        <a:pt x="1671396" y="384596"/>
                      </a:lnTo>
                      <a:lnTo>
                        <a:pt x="1682876" y="371681"/>
                      </a:lnTo>
                      <a:lnTo>
                        <a:pt x="1695792" y="360200"/>
                      </a:lnTo>
                      <a:lnTo>
                        <a:pt x="1708708" y="348720"/>
                      </a:lnTo>
                      <a:lnTo>
                        <a:pt x="1721624" y="338674"/>
                      </a:lnTo>
                      <a:lnTo>
                        <a:pt x="1735974" y="328629"/>
                      </a:lnTo>
                      <a:lnTo>
                        <a:pt x="1750324" y="320019"/>
                      </a:lnTo>
                      <a:lnTo>
                        <a:pt x="1766110" y="312843"/>
                      </a:lnTo>
                      <a:lnTo>
                        <a:pt x="1780460" y="305668"/>
                      </a:lnTo>
                      <a:lnTo>
                        <a:pt x="1796246" y="298493"/>
                      </a:lnTo>
                      <a:lnTo>
                        <a:pt x="1813466" y="294187"/>
                      </a:lnTo>
                      <a:lnTo>
                        <a:pt x="1829252" y="288447"/>
                      </a:lnTo>
                      <a:lnTo>
                        <a:pt x="1846474" y="285577"/>
                      </a:lnTo>
                      <a:lnTo>
                        <a:pt x="1863694" y="282707"/>
                      </a:lnTo>
                      <a:close/>
                      <a:moveTo>
                        <a:pt x="605596" y="0"/>
                      </a:moveTo>
                      <a:lnTo>
                        <a:pt x="1015798" y="0"/>
                      </a:lnTo>
                      <a:lnTo>
                        <a:pt x="1426000" y="0"/>
                      </a:lnTo>
                      <a:lnTo>
                        <a:pt x="1457572" y="0"/>
                      </a:lnTo>
                      <a:lnTo>
                        <a:pt x="1486274" y="2870"/>
                      </a:lnTo>
                      <a:lnTo>
                        <a:pt x="1516410" y="5740"/>
                      </a:lnTo>
                      <a:lnTo>
                        <a:pt x="1545110" y="11480"/>
                      </a:lnTo>
                      <a:lnTo>
                        <a:pt x="1573812" y="18656"/>
                      </a:lnTo>
                      <a:lnTo>
                        <a:pt x="1601078" y="25831"/>
                      </a:lnTo>
                      <a:lnTo>
                        <a:pt x="1629780" y="35876"/>
                      </a:lnTo>
                      <a:lnTo>
                        <a:pt x="1655610" y="47357"/>
                      </a:lnTo>
                      <a:lnTo>
                        <a:pt x="1635520" y="55967"/>
                      </a:lnTo>
                      <a:lnTo>
                        <a:pt x="1615428" y="67448"/>
                      </a:lnTo>
                      <a:lnTo>
                        <a:pt x="1595338" y="78928"/>
                      </a:lnTo>
                      <a:lnTo>
                        <a:pt x="1576682" y="90409"/>
                      </a:lnTo>
                      <a:lnTo>
                        <a:pt x="1539370" y="117675"/>
                      </a:lnTo>
                      <a:lnTo>
                        <a:pt x="1504930" y="146376"/>
                      </a:lnTo>
                      <a:lnTo>
                        <a:pt x="1471922" y="177947"/>
                      </a:lnTo>
                      <a:lnTo>
                        <a:pt x="1441786" y="212389"/>
                      </a:lnTo>
                      <a:lnTo>
                        <a:pt x="1413086" y="248265"/>
                      </a:lnTo>
                      <a:lnTo>
                        <a:pt x="1388690" y="287012"/>
                      </a:lnTo>
                      <a:lnTo>
                        <a:pt x="1015798" y="287012"/>
                      </a:lnTo>
                      <a:lnTo>
                        <a:pt x="1015798" y="287013"/>
                      </a:lnTo>
                      <a:lnTo>
                        <a:pt x="635732" y="287013"/>
                      </a:lnTo>
                      <a:lnTo>
                        <a:pt x="605596" y="287013"/>
                      </a:lnTo>
                      <a:lnTo>
                        <a:pt x="586940" y="287013"/>
                      </a:lnTo>
                      <a:lnTo>
                        <a:pt x="569718" y="288448"/>
                      </a:lnTo>
                      <a:lnTo>
                        <a:pt x="552498" y="291318"/>
                      </a:lnTo>
                      <a:lnTo>
                        <a:pt x="535278" y="295623"/>
                      </a:lnTo>
                      <a:lnTo>
                        <a:pt x="519492" y="299928"/>
                      </a:lnTo>
                      <a:lnTo>
                        <a:pt x="503706" y="305668"/>
                      </a:lnTo>
                      <a:lnTo>
                        <a:pt x="487920" y="311409"/>
                      </a:lnTo>
                      <a:lnTo>
                        <a:pt x="472134" y="318584"/>
                      </a:lnTo>
                      <a:lnTo>
                        <a:pt x="457784" y="327194"/>
                      </a:lnTo>
                      <a:lnTo>
                        <a:pt x="443434" y="335805"/>
                      </a:lnTo>
                      <a:lnTo>
                        <a:pt x="429082" y="344415"/>
                      </a:lnTo>
                      <a:lnTo>
                        <a:pt x="414732" y="355895"/>
                      </a:lnTo>
                      <a:lnTo>
                        <a:pt x="401816" y="365941"/>
                      </a:lnTo>
                      <a:lnTo>
                        <a:pt x="390336" y="378856"/>
                      </a:lnTo>
                      <a:lnTo>
                        <a:pt x="377420" y="390337"/>
                      </a:lnTo>
                      <a:lnTo>
                        <a:pt x="367376" y="403252"/>
                      </a:lnTo>
                      <a:lnTo>
                        <a:pt x="348720" y="427649"/>
                      </a:lnTo>
                      <a:lnTo>
                        <a:pt x="332934" y="452045"/>
                      </a:lnTo>
                      <a:lnTo>
                        <a:pt x="320018" y="479311"/>
                      </a:lnTo>
                      <a:lnTo>
                        <a:pt x="308538" y="508012"/>
                      </a:lnTo>
                      <a:lnTo>
                        <a:pt x="299928" y="536713"/>
                      </a:lnTo>
                      <a:lnTo>
                        <a:pt x="292752" y="566849"/>
                      </a:lnTo>
                      <a:lnTo>
                        <a:pt x="288448" y="598421"/>
                      </a:lnTo>
                      <a:lnTo>
                        <a:pt x="287012" y="631427"/>
                      </a:lnTo>
                      <a:lnTo>
                        <a:pt x="288448" y="664434"/>
                      </a:lnTo>
                      <a:lnTo>
                        <a:pt x="292752" y="696005"/>
                      </a:lnTo>
                      <a:lnTo>
                        <a:pt x="299928" y="727576"/>
                      </a:lnTo>
                      <a:lnTo>
                        <a:pt x="309972" y="757713"/>
                      </a:lnTo>
                      <a:lnTo>
                        <a:pt x="321454" y="786414"/>
                      </a:lnTo>
                      <a:lnTo>
                        <a:pt x="335804" y="813680"/>
                      </a:lnTo>
                      <a:lnTo>
                        <a:pt x="353024" y="839511"/>
                      </a:lnTo>
                      <a:lnTo>
                        <a:pt x="371680" y="863907"/>
                      </a:lnTo>
                      <a:lnTo>
                        <a:pt x="360200" y="876823"/>
                      </a:lnTo>
                      <a:lnTo>
                        <a:pt x="348720" y="889738"/>
                      </a:lnTo>
                      <a:lnTo>
                        <a:pt x="335804" y="901219"/>
                      </a:lnTo>
                      <a:lnTo>
                        <a:pt x="322888" y="912699"/>
                      </a:lnTo>
                      <a:lnTo>
                        <a:pt x="309972" y="922745"/>
                      </a:lnTo>
                      <a:lnTo>
                        <a:pt x="295622" y="932790"/>
                      </a:lnTo>
                      <a:lnTo>
                        <a:pt x="281272" y="941400"/>
                      </a:lnTo>
                      <a:lnTo>
                        <a:pt x="265486" y="948576"/>
                      </a:lnTo>
                      <a:lnTo>
                        <a:pt x="251136" y="955751"/>
                      </a:lnTo>
                      <a:lnTo>
                        <a:pt x="235350" y="962926"/>
                      </a:lnTo>
                      <a:lnTo>
                        <a:pt x="218130" y="967232"/>
                      </a:lnTo>
                      <a:lnTo>
                        <a:pt x="202344" y="972972"/>
                      </a:lnTo>
                      <a:lnTo>
                        <a:pt x="185122" y="975842"/>
                      </a:lnTo>
                      <a:lnTo>
                        <a:pt x="167902" y="978712"/>
                      </a:lnTo>
                      <a:lnTo>
                        <a:pt x="150682" y="980147"/>
                      </a:lnTo>
                      <a:lnTo>
                        <a:pt x="133460" y="980147"/>
                      </a:lnTo>
                      <a:lnTo>
                        <a:pt x="101890" y="980147"/>
                      </a:lnTo>
                      <a:lnTo>
                        <a:pt x="78928" y="942836"/>
                      </a:lnTo>
                      <a:lnTo>
                        <a:pt x="58838" y="901219"/>
                      </a:lnTo>
                      <a:lnTo>
                        <a:pt x="41616" y="859602"/>
                      </a:lnTo>
                      <a:lnTo>
                        <a:pt x="27266" y="816550"/>
                      </a:lnTo>
                      <a:lnTo>
                        <a:pt x="15786" y="772063"/>
                      </a:lnTo>
                      <a:lnTo>
                        <a:pt x="7176" y="726141"/>
                      </a:lnTo>
                      <a:lnTo>
                        <a:pt x="1436" y="678784"/>
                      </a:lnTo>
                      <a:lnTo>
                        <a:pt x="1436" y="654388"/>
                      </a:lnTo>
                      <a:lnTo>
                        <a:pt x="0" y="631427"/>
                      </a:lnTo>
                      <a:lnTo>
                        <a:pt x="1436" y="584070"/>
                      </a:lnTo>
                      <a:lnTo>
                        <a:pt x="7176" y="539583"/>
                      </a:lnTo>
                      <a:lnTo>
                        <a:pt x="14350" y="495096"/>
                      </a:lnTo>
                      <a:lnTo>
                        <a:pt x="25832" y="452045"/>
                      </a:lnTo>
                      <a:lnTo>
                        <a:pt x="38746" y="410428"/>
                      </a:lnTo>
                      <a:lnTo>
                        <a:pt x="54532" y="368811"/>
                      </a:lnTo>
                      <a:lnTo>
                        <a:pt x="73188" y="330064"/>
                      </a:lnTo>
                      <a:lnTo>
                        <a:pt x="94714" y="292753"/>
                      </a:lnTo>
                      <a:lnTo>
                        <a:pt x="120546" y="254006"/>
                      </a:lnTo>
                      <a:lnTo>
                        <a:pt x="147812" y="218130"/>
                      </a:lnTo>
                      <a:lnTo>
                        <a:pt x="177948" y="183688"/>
                      </a:lnTo>
                      <a:lnTo>
                        <a:pt x="210954" y="152117"/>
                      </a:lnTo>
                      <a:lnTo>
                        <a:pt x="246830" y="123416"/>
                      </a:lnTo>
                      <a:lnTo>
                        <a:pt x="282706" y="97584"/>
                      </a:lnTo>
                      <a:lnTo>
                        <a:pt x="302798" y="84669"/>
                      </a:lnTo>
                      <a:lnTo>
                        <a:pt x="321454" y="73188"/>
                      </a:lnTo>
                      <a:lnTo>
                        <a:pt x="341544" y="63143"/>
                      </a:lnTo>
                      <a:lnTo>
                        <a:pt x="363070" y="53098"/>
                      </a:lnTo>
                      <a:lnTo>
                        <a:pt x="390336" y="41617"/>
                      </a:lnTo>
                      <a:lnTo>
                        <a:pt x="419038" y="30137"/>
                      </a:lnTo>
                      <a:lnTo>
                        <a:pt x="449174" y="21526"/>
                      </a:lnTo>
                      <a:lnTo>
                        <a:pt x="479310" y="14351"/>
                      </a:lnTo>
                      <a:lnTo>
                        <a:pt x="509446" y="7176"/>
                      </a:lnTo>
                      <a:lnTo>
                        <a:pt x="541018" y="2870"/>
                      </a:lnTo>
                      <a:lnTo>
                        <a:pt x="572588" y="1435"/>
                      </a:lnTo>
                      <a:close/>
                    </a:path>
                  </a:pathLst>
                </a:custGeom>
                <a:solidFill>
                  <a:srgbClr val="333333">
                    <a:lumMod val="20000"/>
                    <a:lumOff val="80000"/>
                  </a:srgbClr>
                </a:solidFill>
                <a:ln w="25400" cap="flat" cmpd="sng" algn="ctr">
                  <a:noFill/>
                  <a:prstDash val="solid"/>
                </a:ln>
                <a:effectLst/>
                <a:extLst>
                  <a:ext uri="{91240B29-F687-4f45-9708-019B960494DF}">
                    <a14:hiddenLine xmlns:a14="http://schemas.microsoft.com/office/drawing/2010/main" xmlns="" w="9525">
                      <a:solidFill>
                        <a:srgbClr val="000000"/>
                      </a:solidFill>
                      <a:round/>
                      <a:headEnd/>
                      <a:tailEn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328">
                    <a:spcAft>
                      <a:spcPts val="249"/>
                    </a:spcAft>
                    <a:defRPr/>
                  </a:pPr>
                  <a:endParaRPr lang="en-US" sz="2000" kern="0">
                    <a:solidFill>
                      <a:srgbClr val="FFFFFF"/>
                    </a:solidFill>
                    <a:latin typeface="Arial"/>
                  </a:endParaRPr>
                </a:p>
              </p:txBody>
            </p:sp>
            <p:sp>
              <p:nvSpPr>
                <p:cNvPr id="87" name="Freeform 11"/>
                <p:cNvSpPr>
                  <a:spLocks/>
                </p:cNvSpPr>
                <p:nvPr/>
              </p:nvSpPr>
              <p:spPr bwMode="auto">
                <a:xfrm flipV="1">
                  <a:off x="4315037" y="5635815"/>
                  <a:ext cx="309186" cy="267830"/>
                </a:xfrm>
                <a:custGeom>
                  <a:avLst/>
                  <a:gdLst/>
                  <a:ahLst/>
                  <a:cxnLst/>
                  <a:rect l="l" t="t" r="r" b="b"/>
                  <a:pathLst>
                    <a:path w="2031596" h="1261419">
                      <a:moveTo>
                        <a:pt x="1880914" y="281272"/>
                      </a:moveTo>
                      <a:lnTo>
                        <a:pt x="1898136" y="281272"/>
                      </a:lnTo>
                      <a:lnTo>
                        <a:pt x="1929706" y="281272"/>
                      </a:lnTo>
                      <a:lnTo>
                        <a:pt x="1952668" y="318583"/>
                      </a:lnTo>
                      <a:lnTo>
                        <a:pt x="1972758" y="360200"/>
                      </a:lnTo>
                      <a:lnTo>
                        <a:pt x="1989980" y="401817"/>
                      </a:lnTo>
                      <a:lnTo>
                        <a:pt x="2004330" y="444869"/>
                      </a:lnTo>
                      <a:lnTo>
                        <a:pt x="2015810" y="489356"/>
                      </a:lnTo>
                      <a:lnTo>
                        <a:pt x="2024420" y="535278"/>
                      </a:lnTo>
                      <a:lnTo>
                        <a:pt x="2030160" y="582635"/>
                      </a:lnTo>
                      <a:lnTo>
                        <a:pt x="2030160" y="607031"/>
                      </a:lnTo>
                      <a:lnTo>
                        <a:pt x="2031596" y="629992"/>
                      </a:lnTo>
                      <a:lnTo>
                        <a:pt x="2030160" y="677349"/>
                      </a:lnTo>
                      <a:lnTo>
                        <a:pt x="2024420" y="721836"/>
                      </a:lnTo>
                      <a:lnTo>
                        <a:pt x="2017246" y="766323"/>
                      </a:lnTo>
                      <a:lnTo>
                        <a:pt x="2005764" y="809374"/>
                      </a:lnTo>
                      <a:lnTo>
                        <a:pt x="1992850" y="850991"/>
                      </a:lnTo>
                      <a:lnTo>
                        <a:pt x="1977064" y="892608"/>
                      </a:lnTo>
                      <a:lnTo>
                        <a:pt x="1958408" y="931355"/>
                      </a:lnTo>
                      <a:lnTo>
                        <a:pt x="1936882" y="968666"/>
                      </a:lnTo>
                      <a:lnTo>
                        <a:pt x="1911050" y="1007413"/>
                      </a:lnTo>
                      <a:lnTo>
                        <a:pt x="1883784" y="1043289"/>
                      </a:lnTo>
                      <a:lnTo>
                        <a:pt x="1853648" y="1077731"/>
                      </a:lnTo>
                      <a:lnTo>
                        <a:pt x="1820642" y="1109302"/>
                      </a:lnTo>
                      <a:lnTo>
                        <a:pt x="1784766" y="1138003"/>
                      </a:lnTo>
                      <a:lnTo>
                        <a:pt x="1748890" y="1163835"/>
                      </a:lnTo>
                      <a:lnTo>
                        <a:pt x="1728798" y="1176750"/>
                      </a:lnTo>
                      <a:lnTo>
                        <a:pt x="1710142" y="1188231"/>
                      </a:lnTo>
                      <a:lnTo>
                        <a:pt x="1690052" y="1198276"/>
                      </a:lnTo>
                      <a:lnTo>
                        <a:pt x="1668526" y="1208321"/>
                      </a:lnTo>
                      <a:lnTo>
                        <a:pt x="1641260" y="1219802"/>
                      </a:lnTo>
                      <a:lnTo>
                        <a:pt x="1612558" y="1231282"/>
                      </a:lnTo>
                      <a:lnTo>
                        <a:pt x="1582422" y="1239893"/>
                      </a:lnTo>
                      <a:lnTo>
                        <a:pt x="1552286" y="1247068"/>
                      </a:lnTo>
                      <a:lnTo>
                        <a:pt x="1522150" y="1254243"/>
                      </a:lnTo>
                      <a:lnTo>
                        <a:pt x="1490578" y="1258549"/>
                      </a:lnTo>
                      <a:lnTo>
                        <a:pt x="1459008" y="1259984"/>
                      </a:lnTo>
                      <a:lnTo>
                        <a:pt x="1426000" y="1261419"/>
                      </a:lnTo>
                      <a:lnTo>
                        <a:pt x="1015798" y="1261419"/>
                      </a:lnTo>
                      <a:lnTo>
                        <a:pt x="605596" y="1261419"/>
                      </a:lnTo>
                      <a:lnTo>
                        <a:pt x="574024" y="1261419"/>
                      </a:lnTo>
                      <a:lnTo>
                        <a:pt x="545322" y="1258549"/>
                      </a:lnTo>
                      <a:lnTo>
                        <a:pt x="515186" y="1255679"/>
                      </a:lnTo>
                      <a:lnTo>
                        <a:pt x="486486" y="1249939"/>
                      </a:lnTo>
                      <a:lnTo>
                        <a:pt x="457784" y="1242763"/>
                      </a:lnTo>
                      <a:lnTo>
                        <a:pt x="430518" y="1235588"/>
                      </a:lnTo>
                      <a:lnTo>
                        <a:pt x="401816" y="1225543"/>
                      </a:lnTo>
                      <a:lnTo>
                        <a:pt x="375986" y="1214062"/>
                      </a:lnTo>
                      <a:lnTo>
                        <a:pt x="396076" y="1205452"/>
                      </a:lnTo>
                      <a:lnTo>
                        <a:pt x="416168" y="1193971"/>
                      </a:lnTo>
                      <a:lnTo>
                        <a:pt x="436258" y="1182491"/>
                      </a:lnTo>
                      <a:lnTo>
                        <a:pt x="454914" y="1171010"/>
                      </a:lnTo>
                      <a:lnTo>
                        <a:pt x="492226" y="1143744"/>
                      </a:lnTo>
                      <a:lnTo>
                        <a:pt x="526666" y="1115043"/>
                      </a:lnTo>
                      <a:lnTo>
                        <a:pt x="559674" y="1083472"/>
                      </a:lnTo>
                      <a:lnTo>
                        <a:pt x="589810" y="1049030"/>
                      </a:lnTo>
                      <a:lnTo>
                        <a:pt x="618510" y="1013154"/>
                      </a:lnTo>
                      <a:lnTo>
                        <a:pt x="642906" y="974407"/>
                      </a:lnTo>
                      <a:lnTo>
                        <a:pt x="1015798" y="974407"/>
                      </a:lnTo>
                      <a:lnTo>
                        <a:pt x="1015798" y="974406"/>
                      </a:lnTo>
                      <a:lnTo>
                        <a:pt x="1395864" y="974406"/>
                      </a:lnTo>
                      <a:lnTo>
                        <a:pt x="1426000" y="974406"/>
                      </a:lnTo>
                      <a:lnTo>
                        <a:pt x="1444656" y="974406"/>
                      </a:lnTo>
                      <a:lnTo>
                        <a:pt x="1461878" y="972971"/>
                      </a:lnTo>
                      <a:lnTo>
                        <a:pt x="1479098" y="970101"/>
                      </a:lnTo>
                      <a:lnTo>
                        <a:pt x="1496318" y="965796"/>
                      </a:lnTo>
                      <a:lnTo>
                        <a:pt x="1512104" y="961491"/>
                      </a:lnTo>
                      <a:lnTo>
                        <a:pt x="1527890" y="955751"/>
                      </a:lnTo>
                      <a:lnTo>
                        <a:pt x="1543676" y="950010"/>
                      </a:lnTo>
                      <a:lnTo>
                        <a:pt x="1559462" y="942835"/>
                      </a:lnTo>
                      <a:lnTo>
                        <a:pt x="1573812" y="934225"/>
                      </a:lnTo>
                      <a:lnTo>
                        <a:pt x="1588162" y="925614"/>
                      </a:lnTo>
                      <a:lnTo>
                        <a:pt x="1602514" y="917004"/>
                      </a:lnTo>
                      <a:lnTo>
                        <a:pt x="1616864" y="905524"/>
                      </a:lnTo>
                      <a:lnTo>
                        <a:pt x="1629780" y="895478"/>
                      </a:lnTo>
                      <a:lnTo>
                        <a:pt x="1641260" y="882563"/>
                      </a:lnTo>
                      <a:lnTo>
                        <a:pt x="1654176" y="871082"/>
                      </a:lnTo>
                      <a:lnTo>
                        <a:pt x="1664220" y="858167"/>
                      </a:lnTo>
                      <a:lnTo>
                        <a:pt x="1682876" y="833770"/>
                      </a:lnTo>
                      <a:lnTo>
                        <a:pt x="1698662" y="809374"/>
                      </a:lnTo>
                      <a:lnTo>
                        <a:pt x="1711578" y="782108"/>
                      </a:lnTo>
                      <a:lnTo>
                        <a:pt x="1723058" y="753407"/>
                      </a:lnTo>
                      <a:lnTo>
                        <a:pt x="1731668" y="724706"/>
                      </a:lnTo>
                      <a:lnTo>
                        <a:pt x="1738844" y="694570"/>
                      </a:lnTo>
                      <a:lnTo>
                        <a:pt x="1743148" y="662998"/>
                      </a:lnTo>
                      <a:lnTo>
                        <a:pt x="1744584" y="629992"/>
                      </a:lnTo>
                      <a:lnTo>
                        <a:pt x="1743148" y="596985"/>
                      </a:lnTo>
                      <a:lnTo>
                        <a:pt x="1738844" y="565414"/>
                      </a:lnTo>
                      <a:lnTo>
                        <a:pt x="1731668" y="533843"/>
                      </a:lnTo>
                      <a:lnTo>
                        <a:pt x="1721624" y="503706"/>
                      </a:lnTo>
                      <a:lnTo>
                        <a:pt x="1710142" y="475005"/>
                      </a:lnTo>
                      <a:lnTo>
                        <a:pt x="1695792" y="447739"/>
                      </a:lnTo>
                      <a:lnTo>
                        <a:pt x="1678572" y="421908"/>
                      </a:lnTo>
                      <a:lnTo>
                        <a:pt x="1659916" y="397512"/>
                      </a:lnTo>
                      <a:lnTo>
                        <a:pt x="1671396" y="384596"/>
                      </a:lnTo>
                      <a:lnTo>
                        <a:pt x="1682876" y="371681"/>
                      </a:lnTo>
                      <a:lnTo>
                        <a:pt x="1695792" y="360200"/>
                      </a:lnTo>
                      <a:lnTo>
                        <a:pt x="1708708" y="348720"/>
                      </a:lnTo>
                      <a:lnTo>
                        <a:pt x="1721624" y="338674"/>
                      </a:lnTo>
                      <a:lnTo>
                        <a:pt x="1735974" y="328629"/>
                      </a:lnTo>
                      <a:lnTo>
                        <a:pt x="1750324" y="320019"/>
                      </a:lnTo>
                      <a:lnTo>
                        <a:pt x="1766110" y="312843"/>
                      </a:lnTo>
                      <a:lnTo>
                        <a:pt x="1780460" y="305668"/>
                      </a:lnTo>
                      <a:lnTo>
                        <a:pt x="1796246" y="298493"/>
                      </a:lnTo>
                      <a:lnTo>
                        <a:pt x="1813466" y="294187"/>
                      </a:lnTo>
                      <a:lnTo>
                        <a:pt x="1829252" y="288447"/>
                      </a:lnTo>
                      <a:lnTo>
                        <a:pt x="1846474" y="285577"/>
                      </a:lnTo>
                      <a:lnTo>
                        <a:pt x="1863694" y="282707"/>
                      </a:lnTo>
                      <a:close/>
                      <a:moveTo>
                        <a:pt x="605596" y="0"/>
                      </a:moveTo>
                      <a:lnTo>
                        <a:pt x="1015798" y="0"/>
                      </a:lnTo>
                      <a:lnTo>
                        <a:pt x="1426000" y="0"/>
                      </a:lnTo>
                      <a:lnTo>
                        <a:pt x="1457572" y="0"/>
                      </a:lnTo>
                      <a:lnTo>
                        <a:pt x="1486274" y="2870"/>
                      </a:lnTo>
                      <a:lnTo>
                        <a:pt x="1516410" y="5740"/>
                      </a:lnTo>
                      <a:lnTo>
                        <a:pt x="1545110" y="11480"/>
                      </a:lnTo>
                      <a:lnTo>
                        <a:pt x="1573812" y="18656"/>
                      </a:lnTo>
                      <a:lnTo>
                        <a:pt x="1601078" y="25831"/>
                      </a:lnTo>
                      <a:lnTo>
                        <a:pt x="1629780" y="35876"/>
                      </a:lnTo>
                      <a:lnTo>
                        <a:pt x="1655610" y="47357"/>
                      </a:lnTo>
                      <a:lnTo>
                        <a:pt x="1635520" y="55967"/>
                      </a:lnTo>
                      <a:lnTo>
                        <a:pt x="1615428" y="67448"/>
                      </a:lnTo>
                      <a:lnTo>
                        <a:pt x="1595338" y="78928"/>
                      </a:lnTo>
                      <a:lnTo>
                        <a:pt x="1576682" y="90409"/>
                      </a:lnTo>
                      <a:lnTo>
                        <a:pt x="1539370" y="117675"/>
                      </a:lnTo>
                      <a:lnTo>
                        <a:pt x="1504930" y="146376"/>
                      </a:lnTo>
                      <a:lnTo>
                        <a:pt x="1471922" y="177947"/>
                      </a:lnTo>
                      <a:lnTo>
                        <a:pt x="1441786" y="212389"/>
                      </a:lnTo>
                      <a:lnTo>
                        <a:pt x="1413086" y="248265"/>
                      </a:lnTo>
                      <a:lnTo>
                        <a:pt x="1388690" y="287012"/>
                      </a:lnTo>
                      <a:lnTo>
                        <a:pt x="1015798" y="287012"/>
                      </a:lnTo>
                      <a:lnTo>
                        <a:pt x="1015798" y="287013"/>
                      </a:lnTo>
                      <a:lnTo>
                        <a:pt x="635732" y="287013"/>
                      </a:lnTo>
                      <a:lnTo>
                        <a:pt x="605596" y="287013"/>
                      </a:lnTo>
                      <a:lnTo>
                        <a:pt x="586940" y="287013"/>
                      </a:lnTo>
                      <a:lnTo>
                        <a:pt x="569718" y="288448"/>
                      </a:lnTo>
                      <a:lnTo>
                        <a:pt x="552498" y="291318"/>
                      </a:lnTo>
                      <a:lnTo>
                        <a:pt x="535278" y="295623"/>
                      </a:lnTo>
                      <a:lnTo>
                        <a:pt x="519492" y="299928"/>
                      </a:lnTo>
                      <a:lnTo>
                        <a:pt x="503706" y="305668"/>
                      </a:lnTo>
                      <a:lnTo>
                        <a:pt x="487920" y="311409"/>
                      </a:lnTo>
                      <a:lnTo>
                        <a:pt x="472134" y="318584"/>
                      </a:lnTo>
                      <a:lnTo>
                        <a:pt x="457784" y="327194"/>
                      </a:lnTo>
                      <a:lnTo>
                        <a:pt x="443434" y="335805"/>
                      </a:lnTo>
                      <a:lnTo>
                        <a:pt x="429082" y="344415"/>
                      </a:lnTo>
                      <a:lnTo>
                        <a:pt x="414732" y="355895"/>
                      </a:lnTo>
                      <a:lnTo>
                        <a:pt x="401816" y="365941"/>
                      </a:lnTo>
                      <a:lnTo>
                        <a:pt x="390336" y="378856"/>
                      </a:lnTo>
                      <a:lnTo>
                        <a:pt x="377420" y="390337"/>
                      </a:lnTo>
                      <a:lnTo>
                        <a:pt x="367376" y="403252"/>
                      </a:lnTo>
                      <a:lnTo>
                        <a:pt x="348720" y="427649"/>
                      </a:lnTo>
                      <a:lnTo>
                        <a:pt x="332934" y="452045"/>
                      </a:lnTo>
                      <a:lnTo>
                        <a:pt x="320018" y="479311"/>
                      </a:lnTo>
                      <a:lnTo>
                        <a:pt x="308538" y="508012"/>
                      </a:lnTo>
                      <a:lnTo>
                        <a:pt x="299928" y="536713"/>
                      </a:lnTo>
                      <a:lnTo>
                        <a:pt x="292752" y="566849"/>
                      </a:lnTo>
                      <a:lnTo>
                        <a:pt x="288448" y="598421"/>
                      </a:lnTo>
                      <a:lnTo>
                        <a:pt x="287012" y="631427"/>
                      </a:lnTo>
                      <a:lnTo>
                        <a:pt x="288448" y="664434"/>
                      </a:lnTo>
                      <a:lnTo>
                        <a:pt x="292752" y="696005"/>
                      </a:lnTo>
                      <a:lnTo>
                        <a:pt x="299928" y="727576"/>
                      </a:lnTo>
                      <a:lnTo>
                        <a:pt x="309972" y="757713"/>
                      </a:lnTo>
                      <a:lnTo>
                        <a:pt x="321454" y="786414"/>
                      </a:lnTo>
                      <a:lnTo>
                        <a:pt x="335804" y="813680"/>
                      </a:lnTo>
                      <a:lnTo>
                        <a:pt x="353024" y="839511"/>
                      </a:lnTo>
                      <a:lnTo>
                        <a:pt x="371680" y="863907"/>
                      </a:lnTo>
                      <a:lnTo>
                        <a:pt x="360200" y="876823"/>
                      </a:lnTo>
                      <a:lnTo>
                        <a:pt x="348720" y="889738"/>
                      </a:lnTo>
                      <a:lnTo>
                        <a:pt x="335804" y="901219"/>
                      </a:lnTo>
                      <a:lnTo>
                        <a:pt x="322888" y="912699"/>
                      </a:lnTo>
                      <a:lnTo>
                        <a:pt x="309972" y="922745"/>
                      </a:lnTo>
                      <a:lnTo>
                        <a:pt x="295622" y="932790"/>
                      </a:lnTo>
                      <a:lnTo>
                        <a:pt x="281272" y="941400"/>
                      </a:lnTo>
                      <a:lnTo>
                        <a:pt x="265486" y="948576"/>
                      </a:lnTo>
                      <a:lnTo>
                        <a:pt x="251136" y="955751"/>
                      </a:lnTo>
                      <a:lnTo>
                        <a:pt x="235350" y="962926"/>
                      </a:lnTo>
                      <a:lnTo>
                        <a:pt x="218130" y="967232"/>
                      </a:lnTo>
                      <a:lnTo>
                        <a:pt x="202344" y="972972"/>
                      </a:lnTo>
                      <a:lnTo>
                        <a:pt x="185122" y="975842"/>
                      </a:lnTo>
                      <a:lnTo>
                        <a:pt x="167902" y="978712"/>
                      </a:lnTo>
                      <a:lnTo>
                        <a:pt x="150682" y="980147"/>
                      </a:lnTo>
                      <a:lnTo>
                        <a:pt x="133460" y="980147"/>
                      </a:lnTo>
                      <a:lnTo>
                        <a:pt x="101890" y="980147"/>
                      </a:lnTo>
                      <a:lnTo>
                        <a:pt x="78928" y="942836"/>
                      </a:lnTo>
                      <a:lnTo>
                        <a:pt x="58838" y="901219"/>
                      </a:lnTo>
                      <a:lnTo>
                        <a:pt x="41616" y="859602"/>
                      </a:lnTo>
                      <a:lnTo>
                        <a:pt x="27266" y="816550"/>
                      </a:lnTo>
                      <a:lnTo>
                        <a:pt x="15786" y="772063"/>
                      </a:lnTo>
                      <a:lnTo>
                        <a:pt x="7176" y="726141"/>
                      </a:lnTo>
                      <a:lnTo>
                        <a:pt x="1436" y="678784"/>
                      </a:lnTo>
                      <a:lnTo>
                        <a:pt x="1436" y="654388"/>
                      </a:lnTo>
                      <a:lnTo>
                        <a:pt x="0" y="631427"/>
                      </a:lnTo>
                      <a:lnTo>
                        <a:pt x="1436" y="584070"/>
                      </a:lnTo>
                      <a:lnTo>
                        <a:pt x="7176" y="539583"/>
                      </a:lnTo>
                      <a:lnTo>
                        <a:pt x="14350" y="495096"/>
                      </a:lnTo>
                      <a:lnTo>
                        <a:pt x="25832" y="452045"/>
                      </a:lnTo>
                      <a:lnTo>
                        <a:pt x="38746" y="410428"/>
                      </a:lnTo>
                      <a:lnTo>
                        <a:pt x="54532" y="368811"/>
                      </a:lnTo>
                      <a:lnTo>
                        <a:pt x="73188" y="330064"/>
                      </a:lnTo>
                      <a:lnTo>
                        <a:pt x="94714" y="292753"/>
                      </a:lnTo>
                      <a:lnTo>
                        <a:pt x="120546" y="254006"/>
                      </a:lnTo>
                      <a:lnTo>
                        <a:pt x="147812" y="218130"/>
                      </a:lnTo>
                      <a:lnTo>
                        <a:pt x="177948" y="183688"/>
                      </a:lnTo>
                      <a:lnTo>
                        <a:pt x="210954" y="152117"/>
                      </a:lnTo>
                      <a:lnTo>
                        <a:pt x="246830" y="123416"/>
                      </a:lnTo>
                      <a:lnTo>
                        <a:pt x="282706" y="97584"/>
                      </a:lnTo>
                      <a:lnTo>
                        <a:pt x="302798" y="84669"/>
                      </a:lnTo>
                      <a:lnTo>
                        <a:pt x="321454" y="73188"/>
                      </a:lnTo>
                      <a:lnTo>
                        <a:pt x="341544" y="63143"/>
                      </a:lnTo>
                      <a:lnTo>
                        <a:pt x="363070" y="53098"/>
                      </a:lnTo>
                      <a:lnTo>
                        <a:pt x="390336" y="41617"/>
                      </a:lnTo>
                      <a:lnTo>
                        <a:pt x="419038" y="30137"/>
                      </a:lnTo>
                      <a:lnTo>
                        <a:pt x="449174" y="21526"/>
                      </a:lnTo>
                      <a:lnTo>
                        <a:pt x="479310" y="14351"/>
                      </a:lnTo>
                      <a:lnTo>
                        <a:pt x="509446" y="7176"/>
                      </a:lnTo>
                      <a:lnTo>
                        <a:pt x="541018" y="2870"/>
                      </a:lnTo>
                      <a:lnTo>
                        <a:pt x="572588" y="1435"/>
                      </a:lnTo>
                      <a:close/>
                    </a:path>
                  </a:pathLst>
                </a:custGeom>
                <a:solidFill>
                  <a:srgbClr val="333333">
                    <a:lumMod val="40000"/>
                    <a:lumOff val="60000"/>
                  </a:srgbClr>
                </a:solidFill>
                <a:ln w="25400" cap="flat" cmpd="sng" algn="ctr">
                  <a:noFill/>
                  <a:prstDash val="solid"/>
                </a:ln>
                <a:effectLst/>
                <a:extLst>
                  <a:ext uri="{91240B29-F687-4f45-9708-019B960494DF}">
                    <a14:hiddenLine xmlns:a14="http://schemas.microsoft.com/office/drawing/2010/main" xmlns="" w="9525">
                      <a:solidFill>
                        <a:srgbClr val="000000"/>
                      </a:solidFill>
                      <a:round/>
                      <a:headEnd/>
                      <a:tailEn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328">
                    <a:spcAft>
                      <a:spcPts val="249"/>
                    </a:spcAft>
                    <a:defRPr/>
                  </a:pPr>
                  <a:endParaRPr lang="en-US" sz="2000" kern="0">
                    <a:solidFill>
                      <a:srgbClr val="FFFFFF"/>
                    </a:solidFill>
                    <a:latin typeface="Arial"/>
                  </a:endParaRPr>
                </a:p>
              </p:txBody>
            </p:sp>
            <p:sp>
              <p:nvSpPr>
                <p:cNvPr id="88" name="Freeform 11"/>
                <p:cNvSpPr>
                  <a:spLocks/>
                </p:cNvSpPr>
                <p:nvPr/>
              </p:nvSpPr>
              <p:spPr bwMode="auto">
                <a:xfrm rot="10800000" flipV="1">
                  <a:off x="4509071" y="5635815"/>
                  <a:ext cx="309186" cy="267830"/>
                </a:xfrm>
                <a:custGeom>
                  <a:avLst/>
                  <a:gdLst/>
                  <a:ahLst/>
                  <a:cxnLst/>
                  <a:rect l="l" t="t" r="r" b="b"/>
                  <a:pathLst>
                    <a:path w="2031596" h="1261419">
                      <a:moveTo>
                        <a:pt x="1880914" y="281272"/>
                      </a:moveTo>
                      <a:lnTo>
                        <a:pt x="1898136" y="281272"/>
                      </a:lnTo>
                      <a:lnTo>
                        <a:pt x="1929706" y="281272"/>
                      </a:lnTo>
                      <a:lnTo>
                        <a:pt x="1952668" y="318583"/>
                      </a:lnTo>
                      <a:lnTo>
                        <a:pt x="1972758" y="360200"/>
                      </a:lnTo>
                      <a:lnTo>
                        <a:pt x="1989980" y="401817"/>
                      </a:lnTo>
                      <a:lnTo>
                        <a:pt x="2004330" y="444869"/>
                      </a:lnTo>
                      <a:lnTo>
                        <a:pt x="2015810" y="489356"/>
                      </a:lnTo>
                      <a:lnTo>
                        <a:pt x="2024420" y="535278"/>
                      </a:lnTo>
                      <a:lnTo>
                        <a:pt x="2030160" y="582635"/>
                      </a:lnTo>
                      <a:lnTo>
                        <a:pt x="2030160" y="607031"/>
                      </a:lnTo>
                      <a:lnTo>
                        <a:pt x="2031596" y="629992"/>
                      </a:lnTo>
                      <a:lnTo>
                        <a:pt x="2030160" y="677349"/>
                      </a:lnTo>
                      <a:lnTo>
                        <a:pt x="2024420" y="721836"/>
                      </a:lnTo>
                      <a:lnTo>
                        <a:pt x="2017246" y="766323"/>
                      </a:lnTo>
                      <a:lnTo>
                        <a:pt x="2005764" y="809374"/>
                      </a:lnTo>
                      <a:lnTo>
                        <a:pt x="1992850" y="850991"/>
                      </a:lnTo>
                      <a:lnTo>
                        <a:pt x="1977064" y="892608"/>
                      </a:lnTo>
                      <a:lnTo>
                        <a:pt x="1958408" y="931355"/>
                      </a:lnTo>
                      <a:lnTo>
                        <a:pt x="1936882" y="968666"/>
                      </a:lnTo>
                      <a:lnTo>
                        <a:pt x="1911050" y="1007413"/>
                      </a:lnTo>
                      <a:lnTo>
                        <a:pt x="1883784" y="1043289"/>
                      </a:lnTo>
                      <a:lnTo>
                        <a:pt x="1853648" y="1077731"/>
                      </a:lnTo>
                      <a:lnTo>
                        <a:pt x="1820642" y="1109302"/>
                      </a:lnTo>
                      <a:lnTo>
                        <a:pt x="1784766" y="1138003"/>
                      </a:lnTo>
                      <a:lnTo>
                        <a:pt x="1748890" y="1163835"/>
                      </a:lnTo>
                      <a:lnTo>
                        <a:pt x="1728798" y="1176750"/>
                      </a:lnTo>
                      <a:lnTo>
                        <a:pt x="1710142" y="1188231"/>
                      </a:lnTo>
                      <a:lnTo>
                        <a:pt x="1690052" y="1198276"/>
                      </a:lnTo>
                      <a:lnTo>
                        <a:pt x="1668526" y="1208321"/>
                      </a:lnTo>
                      <a:lnTo>
                        <a:pt x="1641260" y="1219802"/>
                      </a:lnTo>
                      <a:lnTo>
                        <a:pt x="1612558" y="1231282"/>
                      </a:lnTo>
                      <a:lnTo>
                        <a:pt x="1582422" y="1239893"/>
                      </a:lnTo>
                      <a:lnTo>
                        <a:pt x="1552286" y="1247068"/>
                      </a:lnTo>
                      <a:lnTo>
                        <a:pt x="1522150" y="1254243"/>
                      </a:lnTo>
                      <a:lnTo>
                        <a:pt x="1490578" y="1258549"/>
                      </a:lnTo>
                      <a:lnTo>
                        <a:pt x="1459008" y="1259984"/>
                      </a:lnTo>
                      <a:lnTo>
                        <a:pt x="1426000" y="1261419"/>
                      </a:lnTo>
                      <a:lnTo>
                        <a:pt x="1015798" y="1261419"/>
                      </a:lnTo>
                      <a:lnTo>
                        <a:pt x="605596" y="1261419"/>
                      </a:lnTo>
                      <a:lnTo>
                        <a:pt x="574024" y="1261419"/>
                      </a:lnTo>
                      <a:lnTo>
                        <a:pt x="545322" y="1258549"/>
                      </a:lnTo>
                      <a:lnTo>
                        <a:pt x="515186" y="1255679"/>
                      </a:lnTo>
                      <a:lnTo>
                        <a:pt x="486486" y="1249939"/>
                      </a:lnTo>
                      <a:lnTo>
                        <a:pt x="457784" y="1242763"/>
                      </a:lnTo>
                      <a:lnTo>
                        <a:pt x="430518" y="1235588"/>
                      </a:lnTo>
                      <a:lnTo>
                        <a:pt x="401816" y="1225543"/>
                      </a:lnTo>
                      <a:lnTo>
                        <a:pt x="375986" y="1214062"/>
                      </a:lnTo>
                      <a:lnTo>
                        <a:pt x="396076" y="1205452"/>
                      </a:lnTo>
                      <a:lnTo>
                        <a:pt x="416168" y="1193971"/>
                      </a:lnTo>
                      <a:lnTo>
                        <a:pt x="436258" y="1182491"/>
                      </a:lnTo>
                      <a:lnTo>
                        <a:pt x="454914" y="1171010"/>
                      </a:lnTo>
                      <a:lnTo>
                        <a:pt x="492226" y="1143744"/>
                      </a:lnTo>
                      <a:lnTo>
                        <a:pt x="526666" y="1115043"/>
                      </a:lnTo>
                      <a:lnTo>
                        <a:pt x="559674" y="1083472"/>
                      </a:lnTo>
                      <a:lnTo>
                        <a:pt x="589810" y="1049030"/>
                      </a:lnTo>
                      <a:lnTo>
                        <a:pt x="618510" y="1013154"/>
                      </a:lnTo>
                      <a:lnTo>
                        <a:pt x="642906" y="974407"/>
                      </a:lnTo>
                      <a:lnTo>
                        <a:pt x="1015798" y="974407"/>
                      </a:lnTo>
                      <a:lnTo>
                        <a:pt x="1015798" y="974406"/>
                      </a:lnTo>
                      <a:lnTo>
                        <a:pt x="1395864" y="974406"/>
                      </a:lnTo>
                      <a:lnTo>
                        <a:pt x="1426000" y="974406"/>
                      </a:lnTo>
                      <a:lnTo>
                        <a:pt x="1444656" y="974406"/>
                      </a:lnTo>
                      <a:lnTo>
                        <a:pt x="1461878" y="972971"/>
                      </a:lnTo>
                      <a:lnTo>
                        <a:pt x="1479098" y="970101"/>
                      </a:lnTo>
                      <a:lnTo>
                        <a:pt x="1496318" y="965796"/>
                      </a:lnTo>
                      <a:lnTo>
                        <a:pt x="1512104" y="961491"/>
                      </a:lnTo>
                      <a:lnTo>
                        <a:pt x="1527890" y="955751"/>
                      </a:lnTo>
                      <a:lnTo>
                        <a:pt x="1543676" y="950010"/>
                      </a:lnTo>
                      <a:lnTo>
                        <a:pt x="1559462" y="942835"/>
                      </a:lnTo>
                      <a:lnTo>
                        <a:pt x="1573812" y="934225"/>
                      </a:lnTo>
                      <a:lnTo>
                        <a:pt x="1588162" y="925614"/>
                      </a:lnTo>
                      <a:lnTo>
                        <a:pt x="1602514" y="917004"/>
                      </a:lnTo>
                      <a:lnTo>
                        <a:pt x="1616864" y="905524"/>
                      </a:lnTo>
                      <a:lnTo>
                        <a:pt x="1629780" y="895478"/>
                      </a:lnTo>
                      <a:lnTo>
                        <a:pt x="1641260" y="882563"/>
                      </a:lnTo>
                      <a:lnTo>
                        <a:pt x="1654176" y="871082"/>
                      </a:lnTo>
                      <a:lnTo>
                        <a:pt x="1664220" y="858167"/>
                      </a:lnTo>
                      <a:lnTo>
                        <a:pt x="1682876" y="833770"/>
                      </a:lnTo>
                      <a:lnTo>
                        <a:pt x="1698662" y="809374"/>
                      </a:lnTo>
                      <a:lnTo>
                        <a:pt x="1711578" y="782108"/>
                      </a:lnTo>
                      <a:lnTo>
                        <a:pt x="1723058" y="753407"/>
                      </a:lnTo>
                      <a:lnTo>
                        <a:pt x="1731668" y="724706"/>
                      </a:lnTo>
                      <a:lnTo>
                        <a:pt x="1738844" y="694570"/>
                      </a:lnTo>
                      <a:lnTo>
                        <a:pt x="1743148" y="662998"/>
                      </a:lnTo>
                      <a:lnTo>
                        <a:pt x="1744584" y="629992"/>
                      </a:lnTo>
                      <a:lnTo>
                        <a:pt x="1743148" y="596985"/>
                      </a:lnTo>
                      <a:lnTo>
                        <a:pt x="1738844" y="565414"/>
                      </a:lnTo>
                      <a:lnTo>
                        <a:pt x="1731668" y="533843"/>
                      </a:lnTo>
                      <a:lnTo>
                        <a:pt x="1721624" y="503706"/>
                      </a:lnTo>
                      <a:lnTo>
                        <a:pt x="1710142" y="475005"/>
                      </a:lnTo>
                      <a:lnTo>
                        <a:pt x="1695792" y="447739"/>
                      </a:lnTo>
                      <a:lnTo>
                        <a:pt x="1678572" y="421908"/>
                      </a:lnTo>
                      <a:lnTo>
                        <a:pt x="1659916" y="397512"/>
                      </a:lnTo>
                      <a:lnTo>
                        <a:pt x="1671396" y="384596"/>
                      </a:lnTo>
                      <a:lnTo>
                        <a:pt x="1682876" y="371681"/>
                      </a:lnTo>
                      <a:lnTo>
                        <a:pt x="1695792" y="360200"/>
                      </a:lnTo>
                      <a:lnTo>
                        <a:pt x="1708708" y="348720"/>
                      </a:lnTo>
                      <a:lnTo>
                        <a:pt x="1721624" y="338674"/>
                      </a:lnTo>
                      <a:lnTo>
                        <a:pt x="1735974" y="328629"/>
                      </a:lnTo>
                      <a:lnTo>
                        <a:pt x="1750324" y="320019"/>
                      </a:lnTo>
                      <a:lnTo>
                        <a:pt x="1766110" y="312843"/>
                      </a:lnTo>
                      <a:lnTo>
                        <a:pt x="1780460" y="305668"/>
                      </a:lnTo>
                      <a:lnTo>
                        <a:pt x="1796246" y="298493"/>
                      </a:lnTo>
                      <a:lnTo>
                        <a:pt x="1813466" y="294187"/>
                      </a:lnTo>
                      <a:lnTo>
                        <a:pt x="1829252" y="288447"/>
                      </a:lnTo>
                      <a:lnTo>
                        <a:pt x="1846474" y="285577"/>
                      </a:lnTo>
                      <a:lnTo>
                        <a:pt x="1863694" y="282707"/>
                      </a:lnTo>
                      <a:close/>
                      <a:moveTo>
                        <a:pt x="605596" y="0"/>
                      </a:moveTo>
                      <a:lnTo>
                        <a:pt x="1015798" y="0"/>
                      </a:lnTo>
                      <a:lnTo>
                        <a:pt x="1426000" y="0"/>
                      </a:lnTo>
                      <a:lnTo>
                        <a:pt x="1457572" y="0"/>
                      </a:lnTo>
                      <a:lnTo>
                        <a:pt x="1486274" y="2870"/>
                      </a:lnTo>
                      <a:lnTo>
                        <a:pt x="1516410" y="5740"/>
                      </a:lnTo>
                      <a:lnTo>
                        <a:pt x="1545110" y="11480"/>
                      </a:lnTo>
                      <a:lnTo>
                        <a:pt x="1573812" y="18656"/>
                      </a:lnTo>
                      <a:lnTo>
                        <a:pt x="1601078" y="25831"/>
                      </a:lnTo>
                      <a:lnTo>
                        <a:pt x="1629780" y="35876"/>
                      </a:lnTo>
                      <a:lnTo>
                        <a:pt x="1655610" y="47357"/>
                      </a:lnTo>
                      <a:lnTo>
                        <a:pt x="1635520" y="55967"/>
                      </a:lnTo>
                      <a:lnTo>
                        <a:pt x="1615428" y="67448"/>
                      </a:lnTo>
                      <a:lnTo>
                        <a:pt x="1595338" y="78928"/>
                      </a:lnTo>
                      <a:lnTo>
                        <a:pt x="1576682" y="90409"/>
                      </a:lnTo>
                      <a:lnTo>
                        <a:pt x="1539370" y="117675"/>
                      </a:lnTo>
                      <a:lnTo>
                        <a:pt x="1504930" y="146376"/>
                      </a:lnTo>
                      <a:lnTo>
                        <a:pt x="1471922" y="177947"/>
                      </a:lnTo>
                      <a:lnTo>
                        <a:pt x="1441786" y="212389"/>
                      </a:lnTo>
                      <a:lnTo>
                        <a:pt x="1413086" y="248265"/>
                      </a:lnTo>
                      <a:lnTo>
                        <a:pt x="1388690" y="287012"/>
                      </a:lnTo>
                      <a:lnTo>
                        <a:pt x="1015798" y="287012"/>
                      </a:lnTo>
                      <a:lnTo>
                        <a:pt x="1015798" y="287013"/>
                      </a:lnTo>
                      <a:lnTo>
                        <a:pt x="635732" y="287013"/>
                      </a:lnTo>
                      <a:lnTo>
                        <a:pt x="605596" y="287013"/>
                      </a:lnTo>
                      <a:lnTo>
                        <a:pt x="586940" y="287013"/>
                      </a:lnTo>
                      <a:lnTo>
                        <a:pt x="569718" y="288448"/>
                      </a:lnTo>
                      <a:lnTo>
                        <a:pt x="552498" y="291318"/>
                      </a:lnTo>
                      <a:lnTo>
                        <a:pt x="535278" y="295623"/>
                      </a:lnTo>
                      <a:lnTo>
                        <a:pt x="519492" y="299928"/>
                      </a:lnTo>
                      <a:lnTo>
                        <a:pt x="503706" y="305668"/>
                      </a:lnTo>
                      <a:lnTo>
                        <a:pt x="487920" y="311409"/>
                      </a:lnTo>
                      <a:lnTo>
                        <a:pt x="472134" y="318584"/>
                      </a:lnTo>
                      <a:lnTo>
                        <a:pt x="457784" y="327194"/>
                      </a:lnTo>
                      <a:lnTo>
                        <a:pt x="443434" y="335805"/>
                      </a:lnTo>
                      <a:lnTo>
                        <a:pt x="429082" y="344415"/>
                      </a:lnTo>
                      <a:lnTo>
                        <a:pt x="414732" y="355895"/>
                      </a:lnTo>
                      <a:lnTo>
                        <a:pt x="401816" y="365941"/>
                      </a:lnTo>
                      <a:lnTo>
                        <a:pt x="390336" y="378856"/>
                      </a:lnTo>
                      <a:lnTo>
                        <a:pt x="377420" y="390337"/>
                      </a:lnTo>
                      <a:lnTo>
                        <a:pt x="367376" y="403252"/>
                      </a:lnTo>
                      <a:lnTo>
                        <a:pt x="348720" y="427649"/>
                      </a:lnTo>
                      <a:lnTo>
                        <a:pt x="332934" y="452045"/>
                      </a:lnTo>
                      <a:lnTo>
                        <a:pt x="320018" y="479311"/>
                      </a:lnTo>
                      <a:lnTo>
                        <a:pt x="308538" y="508012"/>
                      </a:lnTo>
                      <a:lnTo>
                        <a:pt x="299928" y="536713"/>
                      </a:lnTo>
                      <a:lnTo>
                        <a:pt x="292752" y="566849"/>
                      </a:lnTo>
                      <a:lnTo>
                        <a:pt x="288448" y="598421"/>
                      </a:lnTo>
                      <a:lnTo>
                        <a:pt x="287012" y="631427"/>
                      </a:lnTo>
                      <a:lnTo>
                        <a:pt x="288448" y="664434"/>
                      </a:lnTo>
                      <a:lnTo>
                        <a:pt x="292752" y="696005"/>
                      </a:lnTo>
                      <a:lnTo>
                        <a:pt x="299928" y="727576"/>
                      </a:lnTo>
                      <a:lnTo>
                        <a:pt x="309972" y="757713"/>
                      </a:lnTo>
                      <a:lnTo>
                        <a:pt x="321454" y="786414"/>
                      </a:lnTo>
                      <a:lnTo>
                        <a:pt x="335804" y="813680"/>
                      </a:lnTo>
                      <a:lnTo>
                        <a:pt x="353024" y="839511"/>
                      </a:lnTo>
                      <a:lnTo>
                        <a:pt x="371680" y="863907"/>
                      </a:lnTo>
                      <a:lnTo>
                        <a:pt x="360200" y="876823"/>
                      </a:lnTo>
                      <a:lnTo>
                        <a:pt x="348720" y="889738"/>
                      </a:lnTo>
                      <a:lnTo>
                        <a:pt x="335804" y="901219"/>
                      </a:lnTo>
                      <a:lnTo>
                        <a:pt x="322888" y="912699"/>
                      </a:lnTo>
                      <a:lnTo>
                        <a:pt x="309972" y="922745"/>
                      </a:lnTo>
                      <a:lnTo>
                        <a:pt x="295622" y="932790"/>
                      </a:lnTo>
                      <a:lnTo>
                        <a:pt x="281272" y="941400"/>
                      </a:lnTo>
                      <a:lnTo>
                        <a:pt x="265486" y="948576"/>
                      </a:lnTo>
                      <a:lnTo>
                        <a:pt x="251136" y="955751"/>
                      </a:lnTo>
                      <a:lnTo>
                        <a:pt x="235350" y="962926"/>
                      </a:lnTo>
                      <a:lnTo>
                        <a:pt x="218130" y="967232"/>
                      </a:lnTo>
                      <a:lnTo>
                        <a:pt x="202344" y="972972"/>
                      </a:lnTo>
                      <a:lnTo>
                        <a:pt x="185122" y="975842"/>
                      </a:lnTo>
                      <a:lnTo>
                        <a:pt x="167902" y="978712"/>
                      </a:lnTo>
                      <a:lnTo>
                        <a:pt x="150682" y="980147"/>
                      </a:lnTo>
                      <a:lnTo>
                        <a:pt x="133460" y="980147"/>
                      </a:lnTo>
                      <a:lnTo>
                        <a:pt x="101890" y="980147"/>
                      </a:lnTo>
                      <a:lnTo>
                        <a:pt x="78928" y="942836"/>
                      </a:lnTo>
                      <a:lnTo>
                        <a:pt x="58838" y="901219"/>
                      </a:lnTo>
                      <a:lnTo>
                        <a:pt x="41616" y="859602"/>
                      </a:lnTo>
                      <a:lnTo>
                        <a:pt x="27266" y="816550"/>
                      </a:lnTo>
                      <a:lnTo>
                        <a:pt x="15786" y="772063"/>
                      </a:lnTo>
                      <a:lnTo>
                        <a:pt x="7176" y="726141"/>
                      </a:lnTo>
                      <a:lnTo>
                        <a:pt x="1436" y="678784"/>
                      </a:lnTo>
                      <a:lnTo>
                        <a:pt x="1436" y="654388"/>
                      </a:lnTo>
                      <a:lnTo>
                        <a:pt x="0" y="631427"/>
                      </a:lnTo>
                      <a:lnTo>
                        <a:pt x="1436" y="584070"/>
                      </a:lnTo>
                      <a:lnTo>
                        <a:pt x="7176" y="539583"/>
                      </a:lnTo>
                      <a:lnTo>
                        <a:pt x="14350" y="495096"/>
                      </a:lnTo>
                      <a:lnTo>
                        <a:pt x="25832" y="452045"/>
                      </a:lnTo>
                      <a:lnTo>
                        <a:pt x="38746" y="410428"/>
                      </a:lnTo>
                      <a:lnTo>
                        <a:pt x="54532" y="368811"/>
                      </a:lnTo>
                      <a:lnTo>
                        <a:pt x="73188" y="330064"/>
                      </a:lnTo>
                      <a:lnTo>
                        <a:pt x="94714" y="292753"/>
                      </a:lnTo>
                      <a:lnTo>
                        <a:pt x="120546" y="254006"/>
                      </a:lnTo>
                      <a:lnTo>
                        <a:pt x="147812" y="218130"/>
                      </a:lnTo>
                      <a:lnTo>
                        <a:pt x="177948" y="183688"/>
                      </a:lnTo>
                      <a:lnTo>
                        <a:pt x="210954" y="152117"/>
                      </a:lnTo>
                      <a:lnTo>
                        <a:pt x="246830" y="123416"/>
                      </a:lnTo>
                      <a:lnTo>
                        <a:pt x="282706" y="97584"/>
                      </a:lnTo>
                      <a:lnTo>
                        <a:pt x="302798" y="84669"/>
                      </a:lnTo>
                      <a:lnTo>
                        <a:pt x="321454" y="73188"/>
                      </a:lnTo>
                      <a:lnTo>
                        <a:pt x="341544" y="63143"/>
                      </a:lnTo>
                      <a:lnTo>
                        <a:pt x="363070" y="53098"/>
                      </a:lnTo>
                      <a:lnTo>
                        <a:pt x="390336" y="41617"/>
                      </a:lnTo>
                      <a:lnTo>
                        <a:pt x="419038" y="30137"/>
                      </a:lnTo>
                      <a:lnTo>
                        <a:pt x="449174" y="21526"/>
                      </a:lnTo>
                      <a:lnTo>
                        <a:pt x="479310" y="14351"/>
                      </a:lnTo>
                      <a:lnTo>
                        <a:pt x="509446" y="7176"/>
                      </a:lnTo>
                      <a:lnTo>
                        <a:pt x="541018" y="2870"/>
                      </a:lnTo>
                      <a:lnTo>
                        <a:pt x="572588" y="1435"/>
                      </a:lnTo>
                      <a:close/>
                    </a:path>
                  </a:pathLst>
                </a:custGeom>
                <a:solidFill>
                  <a:srgbClr val="333333">
                    <a:lumMod val="20000"/>
                    <a:lumOff val="80000"/>
                  </a:srgbClr>
                </a:solidFill>
                <a:ln w="25400" cap="flat" cmpd="sng" algn="ctr">
                  <a:noFill/>
                  <a:prstDash val="solid"/>
                </a:ln>
                <a:effectLst/>
                <a:extLst>
                  <a:ext uri="{91240B29-F687-4f45-9708-019B960494DF}">
                    <a14:hiddenLine xmlns:a14="http://schemas.microsoft.com/office/drawing/2010/main" xmlns="" w="9525">
                      <a:solidFill>
                        <a:srgbClr val="000000"/>
                      </a:solidFill>
                      <a:round/>
                      <a:headEnd/>
                      <a:tailEn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328">
                    <a:spcAft>
                      <a:spcPts val="249"/>
                    </a:spcAft>
                    <a:defRPr/>
                  </a:pPr>
                  <a:endParaRPr lang="en-US" sz="2000" kern="0">
                    <a:solidFill>
                      <a:srgbClr val="FFFFFF"/>
                    </a:solidFill>
                    <a:latin typeface="Arial"/>
                  </a:endParaRPr>
                </a:p>
              </p:txBody>
            </p:sp>
            <p:sp>
              <p:nvSpPr>
                <p:cNvPr id="89" name="Freeform 11"/>
                <p:cNvSpPr>
                  <a:spLocks/>
                </p:cNvSpPr>
                <p:nvPr/>
              </p:nvSpPr>
              <p:spPr bwMode="auto">
                <a:xfrm flipV="1">
                  <a:off x="4702843" y="5635815"/>
                  <a:ext cx="309186" cy="267830"/>
                </a:xfrm>
                <a:custGeom>
                  <a:avLst/>
                  <a:gdLst/>
                  <a:ahLst/>
                  <a:cxnLst/>
                  <a:rect l="l" t="t" r="r" b="b"/>
                  <a:pathLst>
                    <a:path w="2031596" h="1261419">
                      <a:moveTo>
                        <a:pt x="1880914" y="281272"/>
                      </a:moveTo>
                      <a:lnTo>
                        <a:pt x="1898136" y="281272"/>
                      </a:lnTo>
                      <a:lnTo>
                        <a:pt x="1929706" y="281272"/>
                      </a:lnTo>
                      <a:lnTo>
                        <a:pt x="1952668" y="318583"/>
                      </a:lnTo>
                      <a:lnTo>
                        <a:pt x="1972758" y="360200"/>
                      </a:lnTo>
                      <a:lnTo>
                        <a:pt x="1989980" y="401817"/>
                      </a:lnTo>
                      <a:lnTo>
                        <a:pt x="2004330" y="444869"/>
                      </a:lnTo>
                      <a:lnTo>
                        <a:pt x="2015810" y="489356"/>
                      </a:lnTo>
                      <a:lnTo>
                        <a:pt x="2024420" y="535278"/>
                      </a:lnTo>
                      <a:lnTo>
                        <a:pt x="2030160" y="582635"/>
                      </a:lnTo>
                      <a:lnTo>
                        <a:pt x="2030160" y="607031"/>
                      </a:lnTo>
                      <a:lnTo>
                        <a:pt x="2031596" y="629992"/>
                      </a:lnTo>
                      <a:lnTo>
                        <a:pt x="2030160" y="677349"/>
                      </a:lnTo>
                      <a:lnTo>
                        <a:pt x="2024420" y="721836"/>
                      </a:lnTo>
                      <a:lnTo>
                        <a:pt x="2017246" y="766323"/>
                      </a:lnTo>
                      <a:lnTo>
                        <a:pt x="2005764" y="809374"/>
                      </a:lnTo>
                      <a:lnTo>
                        <a:pt x="1992850" y="850991"/>
                      </a:lnTo>
                      <a:lnTo>
                        <a:pt x="1977064" y="892608"/>
                      </a:lnTo>
                      <a:lnTo>
                        <a:pt x="1958408" y="931355"/>
                      </a:lnTo>
                      <a:lnTo>
                        <a:pt x="1936882" y="968666"/>
                      </a:lnTo>
                      <a:lnTo>
                        <a:pt x="1911050" y="1007413"/>
                      </a:lnTo>
                      <a:lnTo>
                        <a:pt x="1883784" y="1043289"/>
                      </a:lnTo>
                      <a:lnTo>
                        <a:pt x="1853648" y="1077731"/>
                      </a:lnTo>
                      <a:lnTo>
                        <a:pt x="1820642" y="1109302"/>
                      </a:lnTo>
                      <a:lnTo>
                        <a:pt x="1784766" y="1138003"/>
                      </a:lnTo>
                      <a:lnTo>
                        <a:pt x="1748890" y="1163835"/>
                      </a:lnTo>
                      <a:lnTo>
                        <a:pt x="1728798" y="1176750"/>
                      </a:lnTo>
                      <a:lnTo>
                        <a:pt x="1710142" y="1188231"/>
                      </a:lnTo>
                      <a:lnTo>
                        <a:pt x="1690052" y="1198276"/>
                      </a:lnTo>
                      <a:lnTo>
                        <a:pt x="1668526" y="1208321"/>
                      </a:lnTo>
                      <a:lnTo>
                        <a:pt x="1641260" y="1219802"/>
                      </a:lnTo>
                      <a:lnTo>
                        <a:pt x="1612558" y="1231282"/>
                      </a:lnTo>
                      <a:lnTo>
                        <a:pt x="1582422" y="1239893"/>
                      </a:lnTo>
                      <a:lnTo>
                        <a:pt x="1552286" y="1247068"/>
                      </a:lnTo>
                      <a:lnTo>
                        <a:pt x="1522150" y="1254243"/>
                      </a:lnTo>
                      <a:lnTo>
                        <a:pt x="1490578" y="1258549"/>
                      </a:lnTo>
                      <a:lnTo>
                        <a:pt x="1459008" y="1259984"/>
                      </a:lnTo>
                      <a:lnTo>
                        <a:pt x="1426000" y="1261419"/>
                      </a:lnTo>
                      <a:lnTo>
                        <a:pt x="1015798" y="1261419"/>
                      </a:lnTo>
                      <a:lnTo>
                        <a:pt x="605596" y="1261419"/>
                      </a:lnTo>
                      <a:lnTo>
                        <a:pt x="574024" y="1261419"/>
                      </a:lnTo>
                      <a:lnTo>
                        <a:pt x="545322" y="1258549"/>
                      </a:lnTo>
                      <a:lnTo>
                        <a:pt x="515186" y="1255679"/>
                      </a:lnTo>
                      <a:lnTo>
                        <a:pt x="486486" y="1249939"/>
                      </a:lnTo>
                      <a:lnTo>
                        <a:pt x="457784" y="1242763"/>
                      </a:lnTo>
                      <a:lnTo>
                        <a:pt x="430518" y="1235588"/>
                      </a:lnTo>
                      <a:lnTo>
                        <a:pt x="401816" y="1225543"/>
                      </a:lnTo>
                      <a:lnTo>
                        <a:pt x="375986" y="1214062"/>
                      </a:lnTo>
                      <a:lnTo>
                        <a:pt x="396076" y="1205452"/>
                      </a:lnTo>
                      <a:lnTo>
                        <a:pt x="416168" y="1193971"/>
                      </a:lnTo>
                      <a:lnTo>
                        <a:pt x="436258" y="1182491"/>
                      </a:lnTo>
                      <a:lnTo>
                        <a:pt x="454914" y="1171010"/>
                      </a:lnTo>
                      <a:lnTo>
                        <a:pt x="492226" y="1143744"/>
                      </a:lnTo>
                      <a:lnTo>
                        <a:pt x="526666" y="1115043"/>
                      </a:lnTo>
                      <a:lnTo>
                        <a:pt x="559674" y="1083472"/>
                      </a:lnTo>
                      <a:lnTo>
                        <a:pt x="589810" y="1049030"/>
                      </a:lnTo>
                      <a:lnTo>
                        <a:pt x="618510" y="1013154"/>
                      </a:lnTo>
                      <a:lnTo>
                        <a:pt x="642906" y="974407"/>
                      </a:lnTo>
                      <a:lnTo>
                        <a:pt x="1015798" y="974407"/>
                      </a:lnTo>
                      <a:lnTo>
                        <a:pt x="1015798" y="974406"/>
                      </a:lnTo>
                      <a:lnTo>
                        <a:pt x="1395864" y="974406"/>
                      </a:lnTo>
                      <a:lnTo>
                        <a:pt x="1426000" y="974406"/>
                      </a:lnTo>
                      <a:lnTo>
                        <a:pt x="1444656" y="974406"/>
                      </a:lnTo>
                      <a:lnTo>
                        <a:pt x="1461878" y="972971"/>
                      </a:lnTo>
                      <a:lnTo>
                        <a:pt x="1479098" y="970101"/>
                      </a:lnTo>
                      <a:lnTo>
                        <a:pt x="1496318" y="965796"/>
                      </a:lnTo>
                      <a:lnTo>
                        <a:pt x="1512104" y="961491"/>
                      </a:lnTo>
                      <a:lnTo>
                        <a:pt x="1527890" y="955751"/>
                      </a:lnTo>
                      <a:lnTo>
                        <a:pt x="1543676" y="950010"/>
                      </a:lnTo>
                      <a:lnTo>
                        <a:pt x="1559462" y="942835"/>
                      </a:lnTo>
                      <a:lnTo>
                        <a:pt x="1573812" y="934225"/>
                      </a:lnTo>
                      <a:lnTo>
                        <a:pt x="1588162" y="925614"/>
                      </a:lnTo>
                      <a:lnTo>
                        <a:pt x="1602514" y="917004"/>
                      </a:lnTo>
                      <a:lnTo>
                        <a:pt x="1616864" y="905524"/>
                      </a:lnTo>
                      <a:lnTo>
                        <a:pt x="1629780" y="895478"/>
                      </a:lnTo>
                      <a:lnTo>
                        <a:pt x="1641260" y="882563"/>
                      </a:lnTo>
                      <a:lnTo>
                        <a:pt x="1654176" y="871082"/>
                      </a:lnTo>
                      <a:lnTo>
                        <a:pt x="1664220" y="858167"/>
                      </a:lnTo>
                      <a:lnTo>
                        <a:pt x="1682876" y="833770"/>
                      </a:lnTo>
                      <a:lnTo>
                        <a:pt x="1698662" y="809374"/>
                      </a:lnTo>
                      <a:lnTo>
                        <a:pt x="1711578" y="782108"/>
                      </a:lnTo>
                      <a:lnTo>
                        <a:pt x="1723058" y="753407"/>
                      </a:lnTo>
                      <a:lnTo>
                        <a:pt x="1731668" y="724706"/>
                      </a:lnTo>
                      <a:lnTo>
                        <a:pt x="1738844" y="694570"/>
                      </a:lnTo>
                      <a:lnTo>
                        <a:pt x="1743148" y="662998"/>
                      </a:lnTo>
                      <a:lnTo>
                        <a:pt x="1744584" y="629992"/>
                      </a:lnTo>
                      <a:lnTo>
                        <a:pt x="1743148" y="596985"/>
                      </a:lnTo>
                      <a:lnTo>
                        <a:pt x="1738844" y="565414"/>
                      </a:lnTo>
                      <a:lnTo>
                        <a:pt x="1731668" y="533843"/>
                      </a:lnTo>
                      <a:lnTo>
                        <a:pt x="1721624" y="503706"/>
                      </a:lnTo>
                      <a:lnTo>
                        <a:pt x="1710142" y="475005"/>
                      </a:lnTo>
                      <a:lnTo>
                        <a:pt x="1695792" y="447739"/>
                      </a:lnTo>
                      <a:lnTo>
                        <a:pt x="1678572" y="421908"/>
                      </a:lnTo>
                      <a:lnTo>
                        <a:pt x="1659916" y="397512"/>
                      </a:lnTo>
                      <a:lnTo>
                        <a:pt x="1671396" y="384596"/>
                      </a:lnTo>
                      <a:lnTo>
                        <a:pt x="1682876" y="371681"/>
                      </a:lnTo>
                      <a:lnTo>
                        <a:pt x="1695792" y="360200"/>
                      </a:lnTo>
                      <a:lnTo>
                        <a:pt x="1708708" y="348720"/>
                      </a:lnTo>
                      <a:lnTo>
                        <a:pt x="1721624" y="338674"/>
                      </a:lnTo>
                      <a:lnTo>
                        <a:pt x="1735974" y="328629"/>
                      </a:lnTo>
                      <a:lnTo>
                        <a:pt x="1750324" y="320019"/>
                      </a:lnTo>
                      <a:lnTo>
                        <a:pt x="1766110" y="312843"/>
                      </a:lnTo>
                      <a:lnTo>
                        <a:pt x="1780460" y="305668"/>
                      </a:lnTo>
                      <a:lnTo>
                        <a:pt x="1796246" y="298493"/>
                      </a:lnTo>
                      <a:lnTo>
                        <a:pt x="1813466" y="294187"/>
                      </a:lnTo>
                      <a:lnTo>
                        <a:pt x="1829252" y="288447"/>
                      </a:lnTo>
                      <a:lnTo>
                        <a:pt x="1846474" y="285577"/>
                      </a:lnTo>
                      <a:lnTo>
                        <a:pt x="1863694" y="282707"/>
                      </a:lnTo>
                      <a:close/>
                      <a:moveTo>
                        <a:pt x="605596" y="0"/>
                      </a:moveTo>
                      <a:lnTo>
                        <a:pt x="1015798" y="0"/>
                      </a:lnTo>
                      <a:lnTo>
                        <a:pt x="1426000" y="0"/>
                      </a:lnTo>
                      <a:lnTo>
                        <a:pt x="1457572" y="0"/>
                      </a:lnTo>
                      <a:lnTo>
                        <a:pt x="1486274" y="2870"/>
                      </a:lnTo>
                      <a:lnTo>
                        <a:pt x="1516410" y="5740"/>
                      </a:lnTo>
                      <a:lnTo>
                        <a:pt x="1545110" y="11480"/>
                      </a:lnTo>
                      <a:lnTo>
                        <a:pt x="1573812" y="18656"/>
                      </a:lnTo>
                      <a:lnTo>
                        <a:pt x="1601078" y="25831"/>
                      </a:lnTo>
                      <a:lnTo>
                        <a:pt x="1629780" y="35876"/>
                      </a:lnTo>
                      <a:lnTo>
                        <a:pt x="1655610" y="47357"/>
                      </a:lnTo>
                      <a:lnTo>
                        <a:pt x="1635520" y="55967"/>
                      </a:lnTo>
                      <a:lnTo>
                        <a:pt x="1615428" y="67448"/>
                      </a:lnTo>
                      <a:lnTo>
                        <a:pt x="1595338" y="78928"/>
                      </a:lnTo>
                      <a:lnTo>
                        <a:pt x="1576682" y="90409"/>
                      </a:lnTo>
                      <a:lnTo>
                        <a:pt x="1539370" y="117675"/>
                      </a:lnTo>
                      <a:lnTo>
                        <a:pt x="1504930" y="146376"/>
                      </a:lnTo>
                      <a:lnTo>
                        <a:pt x="1471922" y="177947"/>
                      </a:lnTo>
                      <a:lnTo>
                        <a:pt x="1441786" y="212389"/>
                      </a:lnTo>
                      <a:lnTo>
                        <a:pt x="1413086" y="248265"/>
                      </a:lnTo>
                      <a:lnTo>
                        <a:pt x="1388690" y="287012"/>
                      </a:lnTo>
                      <a:lnTo>
                        <a:pt x="1015798" y="287012"/>
                      </a:lnTo>
                      <a:lnTo>
                        <a:pt x="1015798" y="287013"/>
                      </a:lnTo>
                      <a:lnTo>
                        <a:pt x="635732" y="287013"/>
                      </a:lnTo>
                      <a:lnTo>
                        <a:pt x="605596" y="287013"/>
                      </a:lnTo>
                      <a:lnTo>
                        <a:pt x="586940" y="287013"/>
                      </a:lnTo>
                      <a:lnTo>
                        <a:pt x="569718" y="288448"/>
                      </a:lnTo>
                      <a:lnTo>
                        <a:pt x="552498" y="291318"/>
                      </a:lnTo>
                      <a:lnTo>
                        <a:pt x="535278" y="295623"/>
                      </a:lnTo>
                      <a:lnTo>
                        <a:pt x="519492" y="299928"/>
                      </a:lnTo>
                      <a:lnTo>
                        <a:pt x="503706" y="305668"/>
                      </a:lnTo>
                      <a:lnTo>
                        <a:pt x="487920" y="311409"/>
                      </a:lnTo>
                      <a:lnTo>
                        <a:pt x="472134" y="318584"/>
                      </a:lnTo>
                      <a:lnTo>
                        <a:pt x="457784" y="327194"/>
                      </a:lnTo>
                      <a:lnTo>
                        <a:pt x="443434" y="335805"/>
                      </a:lnTo>
                      <a:lnTo>
                        <a:pt x="429082" y="344415"/>
                      </a:lnTo>
                      <a:lnTo>
                        <a:pt x="414732" y="355895"/>
                      </a:lnTo>
                      <a:lnTo>
                        <a:pt x="401816" y="365941"/>
                      </a:lnTo>
                      <a:lnTo>
                        <a:pt x="390336" y="378856"/>
                      </a:lnTo>
                      <a:lnTo>
                        <a:pt x="377420" y="390337"/>
                      </a:lnTo>
                      <a:lnTo>
                        <a:pt x="367376" y="403252"/>
                      </a:lnTo>
                      <a:lnTo>
                        <a:pt x="348720" y="427649"/>
                      </a:lnTo>
                      <a:lnTo>
                        <a:pt x="332934" y="452045"/>
                      </a:lnTo>
                      <a:lnTo>
                        <a:pt x="320018" y="479311"/>
                      </a:lnTo>
                      <a:lnTo>
                        <a:pt x="308538" y="508012"/>
                      </a:lnTo>
                      <a:lnTo>
                        <a:pt x="299928" y="536713"/>
                      </a:lnTo>
                      <a:lnTo>
                        <a:pt x="292752" y="566849"/>
                      </a:lnTo>
                      <a:lnTo>
                        <a:pt x="288448" y="598421"/>
                      </a:lnTo>
                      <a:lnTo>
                        <a:pt x="287012" y="631427"/>
                      </a:lnTo>
                      <a:lnTo>
                        <a:pt x="288448" y="664434"/>
                      </a:lnTo>
                      <a:lnTo>
                        <a:pt x="292752" y="696005"/>
                      </a:lnTo>
                      <a:lnTo>
                        <a:pt x="299928" y="727576"/>
                      </a:lnTo>
                      <a:lnTo>
                        <a:pt x="309972" y="757713"/>
                      </a:lnTo>
                      <a:lnTo>
                        <a:pt x="321454" y="786414"/>
                      </a:lnTo>
                      <a:lnTo>
                        <a:pt x="335804" y="813680"/>
                      </a:lnTo>
                      <a:lnTo>
                        <a:pt x="353024" y="839511"/>
                      </a:lnTo>
                      <a:lnTo>
                        <a:pt x="371680" y="863907"/>
                      </a:lnTo>
                      <a:lnTo>
                        <a:pt x="360200" y="876823"/>
                      </a:lnTo>
                      <a:lnTo>
                        <a:pt x="348720" y="889738"/>
                      </a:lnTo>
                      <a:lnTo>
                        <a:pt x="335804" y="901219"/>
                      </a:lnTo>
                      <a:lnTo>
                        <a:pt x="322888" y="912699"/>
                      </a:lnTo>
                      <a:lnTo>
                        <a:pt x="309972" y="922745"/>
                      </a:lnTo>
                      <a:lnTo>
                        <a:pt x="295622" y="932790"/>
                      </a:lnTo>
                      <a:lnTo>
                        <a:pt x="281272" y="941400"/>
                      </a:lnTo>
                      <a:lnTo>
                        <a:pt x="265486" y="948576"/>
                      </a:lnTo>
                      <a:lnTo>
                        <a:pt x="251136" y="955751"/>
                      </a:lnTo>
                      <a:lnTo>
                        <a:pt x="235350" y="962926"/>
                      </a:lnTo>
                      <a:lnTo>
                        <a:pt x="218130" y="967232"/>
                      </a:lnTo>
                      <a:lnTo>
                        <a:pt x="202344" y="972972"/>
                      </a:lnTo>
                      <a:lnTo>
                        <a:pt x="185122" y="975842"/>
                      </a:lnTo>
                      <a:lnTo>
                        <a:pt x="167902" y="978712"/>
                      </a:lnTo>
                      <a:lnTo>
                        <a:pt x="150682" y="980147"/>
                      </a:lnTo>
                      <a:lnTo>
                        <a:pt x="133460" y="980147"/>
                      </a:lnTo>
                      <a:lnTo>
                        <a:pt x="101890" y="980147"/>
                      </a:lnTo>
                      <a:lnTo>
                        <a:pt x="78928" y="942836"/>
                      </a:lnTo>
                      <a:lnTo>
                        <a:pt x="58838" y="901219"/>
                      </a:lnTo>
                      <a:lnTo>
                        <a:pt x="41616" y="859602"/>
                      </a:lnTo>
                      <a:lnTo>
                        <a:pt x="27266" y="816550"/>
                      </a:lnTo>
                      <a:lnTo>
                        <a:pt x="15786" y="772063"/>
                      </a:lnTo>
                      <a:lnTo>
                        <a:pt x="7176" y="726141"/>
                      </a:lnTo>
                      <a:lnTo>
                        <a:pt x="1436" y="678784"/>
                      </a:lnTo>
                      <a:lnTo>
                        <a:pt x="1436" y="654388"/>
                      </a:lnTo>
                      <a:lnTo>
                        <a:pt x="0" y="631427"/>
                      </a:lnTo>
                      <a:lnTo>
                        <a:pt x="1436" y="584070"/>
                      </a:lnTo>
                      <a:lnTo>
                        <a:pt x="7176" y="539583"/>
                      </a:lnTo>
                      <a:lnTo>
                        <a:pt x="14350" y="495096"/>
                      </a:lnTo>
                      <a:lnTo>
                        <a:pt x="25832" y="452045"/>
                      </a:lnTo>
                      <a:lnTo>
                        <a:pt x="38746" y="410428"/>
                      </a:lnTo>
                      <a:lnTo>
                        <a:pt x="54532" y="368811"/>
                      </a:lnTo>
                      <a:lnTo>
                        <a:pt x="73188" y="330064"/>
                      </a:lnTo>
                      <a:lnTo>
                        <a:pt x="94714" y="292753"/>
                      </a:lnTo>
                      <a:lnTo>
                        <a:pt x="120546" y="254006"/>
                      </a:lnTo>
                      <a:lnTo>
                        <a:pt x="147812" y="218130"/>
                      </a:lnTo>
                      <a:lnTo>
                        <a:pt x="177948" y="183688"/>
                      </a:lnTo>
                      <a:lnTo>
                        <a:pt x="210954" y="152117"/>
                      </a:lnTo>
                      <a:lnTo>
                        <a:pt x="246830" y="123416"/>
                      </a:lnTo>
                      <a:lnTo>
                        <a:pt x="282706" y="97584"/>
                      </a:lnTo>
                      <a:lnTo>
                        <a:pt x="302798" y="84669"/>
                      </a:lnTo>
                      <a:lnTo>
                        <a:pt x="321454" y="73188"/>
                      </a:lnTo>
                      <a:lnTo>
                        <a:pt x="341544" y="63143"/>
                      </a:lnTo>
                      <a:lnTo>
                        <a:pt x="363070" y="53098"/>
                      </a:lnTo>
                      <a:lnTo>
                        <a:pt x="390336" y="41617"/>
                      </a:lnTo>
                      <a:lnTo>
                        <a:pt x="419038" y="30137"/>
                      </a:lnTo>
                      <a:lnTo>
                        <a:pt x="449174" y="21526"/>
                      </a:lnTo>
                      <a:lnTo>
                        <a:pt x="479310" y="14351"/>
                      </a:lnTo>
                      <a:lnTo>
                        <a:pt x="509446" y="7176"/>
                      </a:lnTo>
                      <a:lnTo>
                        <a:pt x="541018" y="2870"/>
                      </a:lnTo>
                      <a:lnTo>
                        <a:pt x="572588" y="1435"/>
                      </a:lnTo>
                      <a:close/>
                    </a:path>
                  </a:pathLst>
                </a:custGeom>
                <a:solidFill>
                  <a:srgbClr val="333333">
                    <a:lumMod val="40000"/>
                    <a:lumOff val="60000"/>
                  </a:srgbClr>
                </a:solidFill>
                <a:ln w="25400" cap="flat" cmpd="sng" algn="ctr">
                  <a:noFill/>
                  <a:prstDash val="solid"/>
                </a:ln>
                <a:effectLst/>
                <a:extLst>
                  <a:ext uri="{91240B29-F687-4f45-9708-019B960494DF}">
                    <a14:hiddenLine xmlns:a14="http://schemas.microsoft.com/office/drawing/2010/main" xmlns="" w="9525">
                      <a:solidFill>
                        <a:srgbClr val="000000"/>
                      </a:solidFill>
                      <a:round/>
                      <a:headEnd/>
                      <a:tailEn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328">
                    <a:spcAft>
                      <a:spcPts val="249"/>
                    </a:spcAft>
                    <a:defRPr/>
                  </a:pPr>
                  <a:endParaRPr lang="en-US" sz="2000" kern="0">
                    <a:solidFill>
                      <a:srgbClr val="FFFFFF"/>
                    </a:solidFill>
                    <a:latin typeface="Arial"/>
                  </a:endParaRPr>
                </a:p>
              </p:txBody>
            </p:sp>
            <p:sp>
              <p:nvSpPr>
                <p:cNvPr id="90" name="Freeform 11"/>
                <p:cNvSpPr>
                  <a:spLocks/>
                </p:cNvSpPr>
                <p:nvPr/>
              </p:nvSpPr>
              <p:spPr bwMode="auto">
                <a:xfrm rot="10800000" flipV="1">
                  <a:off x="4896877" y="5635815"/>
                  <a:ext cx="309186" cy="267830"/>
                </a:xfrm>
                <a:custGeom>
                  <a:avLst/>
                  <a:gdLst/>
                  <a:ahLst/>
                  <a:cxnLst/>
                  <a:rect l="l" t="t" r="r" b="b"/>
                  <a:pathLst>
                    <a:path w="2031596" h="1261419">
                      <a:moveTo>
                        <a:pt x="1880914" y="281272"/>
                      </a:moveTo>
                      <a:lnTo>
                        <a:pt x="1898136" y="281272"/>
                      </a:lnTo>
                      <a:lnTo>
                        <a:pt x="1929706" y="281272"/>
                      </a:lnTo>
                      <a:lnTo>
                        <a:pt x="1952668" y="318583"/>
                      </a:lnTo>
                      <a:lnTo>
                        <a:pt x="1972758" y="360200"/>
                      </a:lnTo>
                      <a:lnTo>
                        <a:pt x="1989980" y="401817"/>
                      </a:lnTo>
                      <a:lnTo>
                        <a:pt x="2004330" y="444869"/>
                      </a:lnTo>
                      <a:lnTo>
                        <a:pt x="2015810" y="489356"/>
                      </a:lnTo>
                      <a:lnTo>
                        <a:pt x="2024420" y="535278"/>
                      </a:lnTo>
                      <a:lnTo>
                        <a:pt x="2030160" y="582635"/>
                      </a:lnTo>
                      <a:lnTo>
                        <a:pt x="2030160" y="607031"/>
                      </a:lnTo>
                      <a:lnTo>
                        <a:pt x="2031596" y="629992"/>
                      </a:lnTo>
                      <a:lnTo>
                        <a:pt x="2030160" y="677349"/>
                      </a:lnTo>
                      <a:lnTo>
                        <a:pt x="2024420" y="721836"/>
                      </a:lnTo>
                      <a:lnTo>
                        <a:pt x="2017246" y="766323"/>
                      </a:lnTo>
                      <a:lnTo>
                        <a:pt x="2005764" y="809374"/>
                      </a:lnTo>
                      <a:lnTo>
                        <a:pt x="1992850" y="850991"/>
                      </a:lnTo>
                      <a:lnTo>
                        <a:pt x="1977064" y="892608"/>
                      </a:lnTo>
                      <a:lnTo>
                        <a:pt x="1958408" y="931355"/>
                      </a:lnTo>
                      <a:lnTo>
                        <a:pt x="1936882" y="968666"/>
                      </a:lnTo>
                      <a:lnTo>
                        <a:pt x="1911050" y="1007413"/>
                      </a:lnTo>
                      <a:lnTo>
                        <a:pt x="1883784" y="1043289"/>
                      </a:lnTo>
                      <a:lnTo>
                        <a:pt x="1853648" y="1077731"/>
                      </a:lnTo>
                      <a:lnTo>
                        <a:pt x="1820642" y="1109302"/>
                      </a:lnTo>
                      <a:lnTo>
                        <a:pt x="1784766" y="1138003"/>
                      </a:lnTo>
                      <a:lnTo>
                        <a:pt x="1748890" y="1163835"/>
                      </a:lnTo>
                      <a:lnTo>
                        <a:pt x="1728798" y="1176750"/>
                      </a:lnTo>
                      <a:lnTo>
                        <a:pt x="1710142" y="1188231"/>
                      </a:lnTo>
                      <a:lnTo>
                        <a:pt x="1690052" y="1198276"/>
                      </a:lnTo>
                      <a:lnTo>
                        <a:pt x="1668526" y="1208321"/>
                      </a:lnTo>
                      <a:lnTo>
                        <a:pt x="1641260" y="1219802"/>
                      </a:lnTo>
                      <a:lnTo>
                        <a:pt x="1612558" y="1231282"/>
                      </a:lnTo>
                      <a:lnTo>
                        <a:pt x="1582422" y="1239893"/>
                      </a:lnTo>
                      <a:lnTo>
                        <a:pt x="1552286" y="1247068"/>
                      </a:lnTo>
                      <a:lnTo>
                        <a:pt x="1522150" y="1254243"/>
                      </a:lnTo>
                      <a:lnTo>
                        <a:pt x="1490578" y="1258549"/>
                      </a:lnTo>
                      <a:lnTo>
                        <a:pt x="1459008" y="1259984"/>
                      </a:lnTo>
                      <a:lnTo>
                        <a:pt x="1426000" y="1261419"/>
                      </a:lnTo>
                      <a:lnTo>
                        <a:pt x="1015798" y="1261419"/>
                      </a:lnTo>
                      <a:lnTo>
                        <a:pt x="605596" y="1261419"/>
                      </a:lnTo>
                      <a:lnTo>
                        <a:pt x="574024" y="1261419"/>
                      </a:lnTo>
                      <a:lnTo>
                        <a:pt x="545322" y="1258549"/>
                      </a:lnTo>
                      <a:lnTo>
                        <a:pt x="515186" y="1255679"/>
                      </a:lnTo>
                      <a:lnTo>
                        <a:pt x="486486" y="1249939"/>
                      </a:lnTo>
                      <a:lnTo>
                        <a:pt x="457784" y="1242763"/>
                      </a:lnTo>
                      <a:lnTo>
                        <a:pt x="430518" y="1235588"/>
                      </a:lnTo>
                      <a:lnTo>
                        <a:pt x="401816" y="1225543"/>
                      </a:lnTo>
                      <a:lnTo>
                        <a:pt x="375986" y="1214062"/>
                      </a:lnTo>
                      <a:lnTo>
                        <a:pt x="396076" y="1205452"/>
                      </a:lnTo>
                      <a:lnTo>
                        <a:pt x="416168" y="1193971"/>
                      </a:lnTo>
                      <a:lnTo>
                        <a:pt x="436258" y="1182491"/>
                      </a:lnTo>
                      <a:lnTo>
                        <a:pt x="454914" y="1171010"/>
                      </a:lnTo>
                      <a:lnTo>
                        <a:pt x="492226" y="1143744"/>
                      </a:lnTo>
                      <a:lnTo>
                        <a:pt x="526666" y="1115043"/>
                      </a:lnTo>
                      <a:lnTo>
                        <a:pt x="559674" y="1083472"/>
                      </a:lnTo>
                      <a:lnTo>
                        <a:pt x="589810" y="1049030"/>
                      </a:lnTo>
                      <a:lnTo>
                        <a:pt x="618510" y="1013154"/>
                      </a:lnTo>
                      <a:lnTo>
                        <a:pt x="642906" y="974407"/>
                      </a:lnTo>
                      <a:lnTo>
                        <a:pt x="1015798" y="974407"/>
                      </a:lnTo>
                      <a:lnTo>
                        <a:pt x="1015798" y="974406"/>
                      </a:lnTo>
                      <a:lnTo>
                        <a:pt x="1395864" y="974406"/>
                      </a:lnTo>
                      <a:lnTo>
                        <a:pt x="1426000" y="974406"/>
                      </a:lnTo>
                      <a:lnTo>
                        <a:pt x="1444656" y="974406"/>
                      </a:lnTo>
                      <a:lnTo>
                        <a:pt x="1461878" y="972971"/>
                      </a:lnTo>
                      <a:lnTo>
                        <a:pt x="1479098" y="970101"/>
                      </a:lnTo>
                      <a:lnTo>
                        <a:pt x="1496318" y="965796"/>
                      </a:lnTo>
                      <a:lnTo>
                        <a:pt x="1512104" y="961491"/>
                      </a:lnTo>
                      <a:lnTo>
                        <a:pt x="1527890" y="955751"/>
                      </a:lnTo>
                      <a:lnTo>
                        <a:pt x="1543676" y="950010"/>
                      </a:lnTo>
                      <a:lnTo>
                        <a:pt x="1559462" y="942835"/>
                      </a:lnTo>
                      <a:lnTo>
                        <a:pt x="1573812" y="934225"/>
                      </a:lnTo>
                      <a:lnTo>
                        <a:pt x="1588162" y="925614"/>
                      </a:lnTo>
                      <a:lnTo>
                        <a:pt x="1602514" y="917004"/>
                      </a:lnTo>
                      <a:lnTo>
                        <a:pt x="1616864" y="905524"/>
                      </a:lnTo>
                      <a:lnTo>
                        <a:pt x="1629780" y="895478"/>
                      </a:lnTo>
                      <a:lnTo>
                        <a:pt x="1641260" y="882563"/>
                      </a:lnTo>
                      <a:lnTo>
                        <a:pt x="1654176" y="871082"/>
                      </a:lnTo>
                      <a:lnTo>
                        <a:pt x="1664220" y="858167"/>
                      </a:lnTo>
                      <a:lnTo>
                        <a:pt x="1682876" y="833770"/>
                      </a:lnTo>
                      <a:lnTo>
                        <a:pt x="1698662" y="809374"/>
                      </a:lnTo>
                      <a:lnTo>
                        <a:pt x="1711578" y="782108"/>
                      </a:lnTo>
                      <a:lnTo>
                        <a:pt x="1723058" y="753407"/>
                      </a:lnTo>
                      <a:lnTo>
                        <a:pt x="1731668" y="724706"/>
                      </a:lnTo>
                      <a:lnTo>
                        <a:pt x="1738844" y="694570"/>
                      </a:lnTo>
                      <a:lnTo>
                        <a:pt x="1743148" y="662998"/>
                      </a:lnTo>
                      <a:lnTo>
                        <a:pt x="1744584" y="629992"/>
                      </a:lnTo>
                      <a:lnTo>
                        <a:pt x="1743148" y="596985"/>
                      </a:lnTo>
                      <a:lnTo>
                        <a:pt x="1738844" y="565414"/>
                      </a:lnTo>
                      <a:lnTo>
                        <a:pt x="1731668" y="533843"/>
                      </a:lnTo>
                      <a:lnTo>
                        <a:pt x="1721624" y="503706"/>
                      </a:lnTo>
                      <a:lnTo>
                        <a:pt x="1710142" y="475005"/>
                      </a:lnTo>
                      <a:lnTo>
                        <a:pt x="1695792" y="447739"/>
                      </a:lnTo>
                      <a:lnTo>
                        <a:pt x="1678572" y="421908"/>
                      </a:lnTo>
                      <a:lnTo>
                        <a:pt x="1659916" y="397512"/>
                      </a:lnTo>
                      <a:lnTo>
                        <a:pt x="1671396" y="384596"/>
                      </a:lnTo>
                      <a:lnTo>
                        <a:pt x="1682876" y="371681"/>
                      </a:lnTo>
                      <a:lnTo>
                        <a:pt x="1695792" y="360200"/>
                      </a:lnTo>
                      <a:lnTo>
                        <a:pt x="1708708" y="348720"/>
                      </a:lnTo>
                      <a:lnTo>
                        <a:pt x="1721624" y="338674"/>
                      </a:lnTo>
                      <a:lnTo>
                        <a:pt x="1735974" y="328629"/>
                      </a:lnTo>
                      <a:lnTo>
                        <a:pt x="1750324" y="320019"/>
                      </a:lnTo>
                      <a:lnTo>
                        <a:pt x="1766110" y="312843"/>
                      </a:lnTo>
                      <a:lnTo>
                        <a:pt x="1780460" y="305668"/>
                      </a:lnTo>
                      <a:lnTo>
                        <a:pt x="1796246" y="298493"/>
                      </a:lnTo>
                      <a:lnTo>
                        <a:pt x="1813466" y="294187"/>
                      </a:lnTo>
                      <a:lnTo>
                        <a:pt x="1829252" y="288447"/>
                      </a:lnTo>
                      <a:lnTo>
                        <a:pt x="1846474" y="285577"/>
                      </a:lnTo>
                      <a:lnTo>
                        <a:pt x="1863694" y="282707"/>
                      </a:lnTo>
                      <a:close/>
                      <a:moveTo>
                        <a:pt x="605596" y="0"/>
                      </a:moveTo>
                      <a:lnTo>
                        <a:pt x="1015798" y="0"/>
                      </a:lnTo>
                      <a:lnTo>
                        <a:pt x="1426000" y="0"/>
                      </a:lnTo>
                      <a:lnTo>
                        <a:pt x="1457572" y="0"/>
                      </a:lnTo>
                      <a:lnTo>
                        <a:pt x="1486274" y="2870"/>
                      </a:lnTo>
                      <a:lnTo>
                        <a:pt x="1516410" y="5740"/>
                      </a:lnTo>
                      <a:lnTo>
                        <a:pt x="1545110" y="11480"/>
                      </a:lnTo>
                      <a:lnTo>
                        <a:pt x="1573812" y="18656"/>
                      </a:lnTo>
                      <a:lnTo>
                        <a:pt x="1601078" y="25831"/>
                      </a:lnTo>
                      <a:lnTo>
                        <a:pt x="1629780" y="35876"/>
                      </a:lnTo>
                      <a:lnTo>
                        <a:pt x="1655610" y="47357"/>
                      </a:lnTo>
                      <a:lnTo>
                        <a:pt x="1635520" y="55967"/>
                      </a:lnTo>
                      <a:lnTo>
                        <a:pt x="1615428" y="67448"/>
                      </a:lnTo>
                      <a:lnTo>
                        <a:pt x="1595338" y="78928"/>
                      </a:lnTo>
                      <a:lnTo>
                        <a:pt x="1576682" y="90409"/>
                      </a:lnTo>
                      <a:lnTo>
                        <a:pt x="1539370" y="117675"/>
                      </a:lnTo>
                      <a:lnTo>
                        <a:pt x="1504930" y="146376"/>
                      </a:lnTo>
                      <a:lnTo>
                        <a:pt x="1471922" y="177947"/>
                      </a:lnTo>
                      <a:lnTo>
                        <a:pt x="1441786" y="212389"/>
                      </a:lnTo>
                      <a:lnTo>
                        <a:pt x="1413086" y="248265"/>
                      </a:lnTo>
                      <a:lnTo>
                        <a:pt x="1388690" y="287012"/>
                      </a:lnTo>
                      <a:lnTo>
                        <a:pt x="1015798" y="287012"/>
                      </a:lnTo>
                      <a:lnTo>
                        <a:pt x="1015798" y="287013"/>
                      </a:lnTo>
                      <a:lnTo>
                        <a:pt x="635732" y="287013"/>
                      </a:lnTo>
                      <a:lnTo>
                        <a:pt x="605596" y="287013"/>
                      </a:lnTo>
                      <a:lnTo>
                        <a:pt x="586940" y="287013"/>
                      </a:lnTo>
                      <a:lnTo>
                        <a:pt x="569718" y="288448"/>
                      </a:lnTo>
                      <a:lnTo>
                        <a:pt x="552498" y="291318"/>
                      </a:lnTo>
                      <a:lnTo>
                        <a:pt x="535278" y="295623"/>
                      </a:lnTo>
                      <a:lnTo>
                        <a:pt x="519492" y="299928"/>
                      </a:lnTo>
                      <a:lnTo>
                        <a:pt x="503706" y="305668"/>
                      </a:lnTo>
                      <a:lnTo>
                        <a:pt x="487920" y="311409"/>
                      </a:lnTo>
                      <a:lnTo>
                        <a:pt x="472134" y="318584"/>
                      </a:lnTo>
                      <a:lnTo>
                        <a:pt x="457784" y="327194"/>
                      </a:lnTo>
                      <a:lnTo>
                        <a:pt x="443434" y="335805"/>
                      </a:lnTo>
                      <a:lnTo>
                        <a:pt x="429082" y="344415"/>
                      </a:lnTo>
                      <a:lnTo>
                        <a:pt x="414732" y="355895"/>
                      </a:lnTo>
                      <a:lnTo>
                        <a:pt x="401816" y="365941"/>
                      </a:lnTo>
                      <a:lnTo>
                        <a:pt x="390336" y="378856"/>
                      </a:lnTo>
                      <a:lnTo>
                        <a:pt x="377420" y="390337"/>
                      </a:lnTo>
                      <a:lnTo>
                        <a:pt x="367376" y="403252"/>
                      </a:lnTo>
                      <a:lnTo>
                        <a:pt x="348720" y="427649"/>
                      </a:lnTo>
                      <a:lnTo>
                        <a:pt x="332934" y="452045"/>
                      </a:lnTo>
                      <a:lnTo>
                        <a:pt x="320018" y="479311"/>
                      </a:lnTo>
                      <a:lnTo>
                        <a:pt x="308538" y="508012"/>
                      </a:lnTo>
                      <a:lnTo>
                        <a:pt x="299928" y="536713"/>
                      </a:lnTo>
                      <a:lnTo>
                        <a:pt x="292752" y="566849"/>
                      </a:lnTo>
                      <a:lnTo>
                        <a:pt x="288448" y="598421"/>
                      </a:lnTo>
                      <a:lnTo>
                        <a:pt x="287012" y="631427"/>
                      </a:lnTo>
                      <a:lnTo>
                        <a:pt x="288448" y="664434"/>
                      </a:lnTo>
                      <a:lnTo>
                        <a:pt x="292752" y="696005"/>
                      </a:lnTo>
                      <a:lnTo>
                        <a:pt x="299928" y="727576"/>
                      </a:lnTo>
                      <a:lnTo>
                        <a:pt x="309972" y="757713"/>
                      </a:lnTo>
                      <a:lnTo>
                        <a:pt x="321454" y="786414"/>
                      </a:lnTo>
                      <a:lnTo>
                        <a:pt x="335804" y="813680"/>
                      </a:lnTo>
                      <a:lnTo>
                        <a:pt x="353024" y="839511"/>
                      </a:lnTo>
                      <a:lnTo>
                        <a:pt x="371680" y="863907"/>
                      </a:lnTo>
                      <a:lnTo>
                        <a:pt x="360200" y="876823"/>
                      </a:lnTo>
                      <a:lnTo>
                        <a:pt x="348720" y="889738"/>
                      </a:lnTo>
                      <a:lnTo>
                        <a:pt x="335804" y="901219"/>
                      </a:lnTo>
                      <a:lnTo>
                        <a:pt x="322888" y="912699"/>
                      </a:lnTo>
                      <a:lnTo>
                        <a:pt x="309972" y="922745"/>
                      </a:lnTo>
                      <a:lnTo>
                        <a:pt x="295622" y="932790"/>
                      </a:lnTo>
                      <a:lnTo>
                        <a:pt x="281272" y="941400"/>
                      </a:lnTo>
                      <a:lnTo>
                        <a:pt x="265486" y="948576"/>
                      </a:lnTo>
                      <a:lnTo>
                        <a:pt x="251136" y="955751"/>
                      </a:lnTo>
                      <a:lnTo>
                        <a:pt x="235350" y="962926"/>
                      </a:lnTo>
                      <a:lnTo>
                        <a:pt x="218130" y="967232"/>
                      </a:lnTo>
                      <a:lnTo>
                        <a:pt x="202344" y="972972"/>
                      </a:lnTo>
                      <a:lnTo>
                        <a:pt x="185122" y="975842"/>
                      </a:lnTo>
                      <a:lnTo>
                        <a:pt x="167902" y="978712"/>
                      </a:lnTo>
                      <a:lnTo>
                        <a:pt x="150682" y="980147"/>
                      </a:lnTo>
                      <a:lnTo>
                        <a:pt x="133460" y="980147"/>
                      </a:lnTo>
                      <a:lnTo>
                        <a:pt x="101890" y="980147"/>
                      </a:lnTo>
                      <a:lnTo>
                        <a:pt x="78928" y="942836"/>
                      </a:lnTo>
                      <a:lnTo>
                        <a:pt x="58838" y="901219"/>
                      </a:lnTo>
                      <a:lnTo>
                        <a:pt x="41616" y="859602"/>
                      </a:lnTo>
                      <a:lnTo>
                        <a:pt x="27266" y="816550"/>
                      </a:lnTo>
                      <a:lnTo>
                        <a:pt x="15786" y="772063"/>
                      </a:lnTo>
                      <a:lnTo>
                        <a:pt x="7176" y="726141"/>
                      </a:lnTo>
                      <a:lnTo>
                        <a:pt x="1436" y="678784"/>
                      </a:lnTo>
                      <a:lnTo>
                        <a:pt x="1436" y="654388"/>
                      </a:lnTo>
                      <a:lnTo>
                        <a:pt x="0" y="631427"/>
                      </a:lnTo>
                      <a:lnTo>
                        <a:pt x="1436" y="584070"/>
                      </a:lnTo>
                      <a:lnTo>
                        <a:pt x="7176" y="539583"/>
                      </a:lnTo>
                      <a:lnTo>
                        <a:pt x="14350" y="495096"/>
                      </a:lnTo>
                      <a:lnTo>
                        <a:pt x="25832" y="452045"/>
                      </a:lnTo>
                      <a:lnTo>
                        <a:pt x="38746" y="410428"/>
                      </a:lnTo>
                      <a:lnTo>
                        <a:pt x="54532" y="368811"/>
                      </a:lnTo>
                      <a:lnTo>
                        <a:pt x="73188" y="330064"/>
                      </a:lnTo>
                      <a:lnTo>
                        <a:pt x="94714" y="292753"/>
                      </a:lnTo>
                      <a:lnTo>
                        <a:pt x="120546" y="254006"/>
                      </a:lnTo>
                      <a:lnTo>
                        <a:pt x="147812" y="218130"/>
                      </a:lnTo>
                      <a:lnTo>
                        <a:pt x="177948" y="183688"/>
                      </a:lnTo>
                      <a:lnTo>
                        <a:pt x="210954" y="152117"/>
                      </a:lnTo>
                      <a:lnTo>
                        <a:pt x="246830" y="123416"/>
                      </a:lnTo>
                      <a:lnTo>
                        <a:pt x="282706" y="97584"/>
                      </a:lnTo>
                      <a:lnTo>
                        <a:pt x="302798" y="84669"/>
                      </a:lnTo>
                      <a:lnTo>
                        <a:pt x="321454" y="73188"/>
                      </a:lnTo>
                      <a:lnTo>
                        <a:pt x="341544" y="63143"/>
                      </a:lnTo>
                      <a:lnTo>
                        <a:pt x="363070" y="53098"/>
                      </a:lnTo>
                      <a:lnTo>
                        <a:pt x="390336" y="41617"/>
                      </a:lnTo>
                      <a:lnTo>
                        <a:pt x="419038" y="30137"/>
                      </a:lnTo>
                      <a:lnTo>
                        <a:pt x="449174" y="21526"/>
                      </a:lnTo>
                      <a:lnTo>
                        <a:pt x="479310" y="14351"/>
                      </a:lnTo>
                      <a:lnTo>
                        <a:pt x="509446" y="7176"/>
                      </a:lnTo>
                      <a:lnTo>
                        <a:pt x="541018" y="2870"/>
                      </a:lnTo>
                      <a:lnTo>
                        <a:pt x="572588" y="1435"/>
                      </a:lnTo>
                      <a:close/>
                    </a:path>
                  </a:pathLst>
                </a:custGeom>
                <a:solidFill>
                  <a:srgbClr val="333333">
                    <a:lumMod val="20000"/>
                    <a:lumOff val="80000"/>
                  </a:srgbClr>
                </a:solidFill>
                <a:ln w="25400" cap="flat" cmpd="sng" algn="ctr">
                  <a:noFill/>
                  <a:prstDash val="solid"/>
                </a:ln>
                <a:effectLst/>
                <a:extLst>
                  <a:ext uri="{91240B29-F687-4f45-9708-019B960494DF}">
                    <a14:hiddenLine xmlns:a14="http://schemas.microsoft.com/office/drawing/2010/main" xmlns="" w="9525">
                      <a:solidFill>
                        <a:srgbClr val="000000"/>
                      </a:solidFill>
                      <a:round/>
                      <a:headEnd/>
                      <a:tailEn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328">
                    <a:spcAft>
                      <a:spcPts val="249"/>
                    </a:spcAft>
                    <a:defRPr/>
                  </a:pPr>
                  <a:endParaRPr lang="en-US" sz="2000" kern="0">
                    <a:solidFill>
                      <a:srgbClr val="FFFFFF"/>
                    </a:solidFill>
                    <a:latin typeface="Arial"/>
                  </a:endParaRPr>
                </a:p>
              </p:txBody>
            </p:sp>
            <p:sp>
              <p:nvSpPr>
                <p:cNvPr id="91" name="Freeform 11"/>
                <p:cNvSpPr>
                  <a:spLocks/>
                </p:cNvSpPr>
                <p:nvPr/>
              </p:nvSpPr>
              <p:spPr bwMode="auto">
                <a:xfrm flipV="1">
                  <a:off x="5090911" y="5635815"/>
                  <a:ext cx="309186" cy="267830"/>
                </a:xfrm>
                <a:custGeom>
                  <a:avLst/>
                  <a:gdLst/>
                  <a:ahLst/>
                  <a:cxnLst/>
                  <a:rect l="l" t="t" r="r" b="b"/>
                  <a:pathLst>
                    <a:path w="2031596" h="1261419">
                      <a:moveTo>
                        <a:pt x="1880914" y="281272"/>
                      </a:moveTo>
                      <a:lnTo>
                        <a:pt x="1898136" y="281272"/>
                      </a:lnTo>
                      <a:lnTo>
                        <a:pt x="1929706" y="281272"/>
                      </a:lnTo>
                      <a:lnTo>
                        <a:pt x="1952668" y="318583"/>
                      </a:lnTo>
                      <a:lnTo>
                        <a:pt x="1972758" y="360200"/>
                      </a:lnTo>
                      <a:lnTo>
                        <a:pt x="1989980" y="401817"/>
                      </a:lnTo>
                      <a:lnTo>
                        <a:pt x="2004330" y="444869"/>
                      </a:lnTo>
                      <a:lnTo>
                        <a:pt x="2015810" y="489356"/>
                      </a:lnTo>
                      <a:lnTo>
                        <a:pt x="2024420" y="535278"/>
                      </a:lnTo>
                      <a:lnTo>
                        <a:pt x="2030160" y="582635"/>
                      </a:lnTo>
                      <a:lnTo>
                        <a:pt x="2030160" y="607031"/>
                      </a:lnTo>
                      <a:lnTo>
                        <a:pt x="2031596" y="629992"/>
                      </a:lnTo>
                      <a:lnTo>
                        <a:pt x="2030160" y="677349"/>
                      </a:lnTo>
                      <a:lnTo>
                        <a:pt x="2024420" y="721836"/>
                      </a:lnTo>
                      <a:lnTo>
                        <a:pt x="2017246" y="766323"/>
                      </a:lnTo>
                      <a:lnTo>
                        <a:pt x="2005764" y="809374"/>
                      </a:lnTo>
                      <a:lnTo>
                        <a:pt x="1992850" y="850991"/>
                      </a:lnTo>
                      <a:lnTo>
                        <a:pt x="1977064" y="892608"/>
                      </a:lnTo>
                      <a:lnTo>
                        <a:pt x="1958408" y="931355"/>
                      </a:lnTo>
                      <a:lnTo>
                        <a:pt x="1936882" y="968666"/>
                      </a:lnTo>
                      <a:lnTo>
                        <a:pt x="1911050" y="1007413"/>
                      </a:lnTo>
                      <a:lnTo>
                        <a:pt x="1883784" y="1043289"/>
                      </a:lnTo>
                      <a:lnTo>
                        <a:pt x="1853648" y="1077731"/>
                      </a:lnTo>
                      <a:lnTo>
                        <a:pt x="1820642" y="1109302"/>
                      </a:lnTo>
                      <a:lnTo>
                        <a:pt x="1784766" y="1138003"/>
                      </a:lnTo>
                      <a:lnTo>
                        <a:pt x="1748890" y="1163835"/>
                      </a:lnTo>
                      <a:lnTo>
                        <a:pt x="1728798" y="1176750"/>
                      </a:lnTo>
                      <a:lnTo>
                        <a:pt x="1710142" y="1188231"/>
                      </a:lnTo>
                      <a:lnTo>
                        <a:pt x="1690052" y="1198276"/>
                      </a:lnTo>
                      <a:lnTo>
                        <a:pt x="1668526" y="1208321"/>
                      </a:lnTo>
                      <a:lnTo>
                        <a:pt x="1641260" y="1219802"/>
                      </a:lnTo>
                      <a:lnTo>
                        <a:pt x="1612558" y="1231282"/>
                      </a:lnTo>
                      <a:lnTo>
                        <a:pt x="1582422" y="1239893"/>
                      </a:lnTo>
                      <a:lnTo>
                        <a:pt x="1552286" y="1247068"/>
                      </a:lnTo>
                      <a:lnTo>
                        <a:pt x="1522150" y="1254243"/>
                      </a:lnTo>
                      <a:lnTo>
                        <a:pt x="1490578" y="1258549"/>
                      </a:lnTo>
                      <a:lnTo>
                        <a:pt x="1459008" y="1259984"/>
                      </a:lnTo>
                      <a:lnTo>
                        <a:pt x="1426000" y="1261419"/>
                      </a:lnTo>
                      <a:lnTo>
                        <a:pt x="1015798" y="1261419"/>
                      </a:lnTo>
                      <a:lnTo>
                        <a:pt x="605596" y="1261419"/>
                      </a:lnTo>
                      <a:lnTo>
                        <a:pt x="574024" y="1261419"/>
                      </a:lnTo>
                      <a:lnTo>
                        <a:pt x="545322" y="1258549"/>
                      </a:lnTo>
                      <a:lnTo>
                        <a:pt x="515186" y="1255679"/>
                      </a:lnTo>
                      <a:lnTo>
                        <a:pt x="486486" y="1249939"/>
                      </a:lnTo>
                      <a:lnTo>
                        <a:pt x="457784" y="1242763"/>
                      </a:lnTo>
                      <a:lnTo>
                        <a:pt x="430518" y="1235588"/>
                      </a:lnTo>
                      <a:lnTo>
                        <a:pt x="401816" y="1225543"/>
                      </a:lnTo>
                      <a:lnTo>
                        <a:pt x="375986" y="1214062"/>
                      </a:lnTo>
                      <a:lnTo>
                        <a:pt x="396076" y="1205452"/>
                      </a:lnTo>
                      <a:lnTo>
                        <a:pt x="416168" y="1193971"/>
                      </a:lnTo>
                      <a:lnTo>
                        <a:pt x="436258" y="1182491"/>
                      </a:lnTo>
                      <a:lnTo>
                        <a:pt x="454914" y="1171010"/>
                      </a:lnTo>
                      <a:lnTo>
                        <a:pt x="492226" y="1143744"/>
                      </a:lnTo>
                      <a:lnTo>
                        <a:pt x="526666" y="1115043"/>
                      </a:lnTo>
                      <a:lnTo>
                        <a:pt x="559674" y="1083472"/>
                      </a:lnTo>
                      <a:lnTo>
                        <a:pt x="589810" y="1049030"/>
                      </a:lnTo>
                      <a:lnTo>
                        <a:pt x="618510" y="1013154"/>
                      </a:lnTo>
                      <a:lnTo>
                        <a:pt x="642906" y="974407"/>
                      </a:lnTo>
                      <a:lnTo>
                        <a:pt x="1015798" y="974407"/>
                      </a:lnTo>
                      <a:lnTo>
                        <a:pt x="1015798" y="974406"/>
                      </a:lnTo>
                      <a:lnTo>
                        <a:pt x="1395864" y="974406"/>
                      </a:lnTo>
                      <a:lnTo>
                        <a:pt x="1426000" y="974406"/>
                      </a:lnTo>
                      <a:lnTo>
                        <a:pt x="1444656" y="974406"/>
                      </a:lnTo>
                      <a:lnTo>
                        <a:pt x="1461878" y="972971"/>
                      </a:lnTo>
                      <a:lnTo>
                        <a:pt x="1479098" y="970101"/>
                      </a:lnTo>
                      <a:lnTo>
                        <a:pt x="1496318" y="965796"/>
                      </a:lnTo>
                      <a:lnTo>
                        <a:pt x="1512104" y="961491"/>
                      </a:lnTo>
                      <a:lnTo>
                        <a:pt x="1527890" y="955751"/>
                      </a:lnTo>
                      <a:lnTo>
                        <a:pt x="1543676" y="950010"/>
                      </a:lnTo>
                      <a:lnTo>
                        <a:pt x="1559462" y="942835"/>
                      </a:lnTo>
                      <a:lnTo>
                        <a:pt x="1573812" y="934225"/>
                      </a:lnTo>
                      <a:lnTo>
                        <a:pt x="1588162" y="925614"/>
                      </a:lnTo>
                      <a:lnTo>
                        <a:pt x="1602514" y="917004"/>
                      </a:lnTo>
                      <a:lnTo>
                        <a:pt x="1616864" y="905524"/>
                      </a:lnTo>
                      <a:lnTo>
                        <a:pt x="1629780" y="895478"/>
                      </a:lnTo>
                      <a:lnTo>
                        <a:pt x="1641260" y="882563"/>
                      </a:lnTo>
                      <a:lnTo>
                        <a:pt x="1654176" y="871082"/>
                      </a:lnTo>
                      <a:lnTo>
                        <a:pt x="1664220" y="858167"/>
                      </a:lnTo>
                      <a:lnTo>
                        <a:pt x="1682876" y="833770"/>
                      </a:lnTo>
                      <a:lnTo>
                        <a:pt x="1698662" y="809374"/>
                      </a:lnTo>
                      <a:lnTo>
                        <a:pt x="1711578" y="782108"/>
                      </a:lnTo>
                      <a:lnTo>
                        <a:pt x="1723058" y="753407"/>
                      </a:lnTo>
                      <a:lnTo>
                        <a:pt x="1731668" y="724706"/>
                      </a:lnTo>
                      <a:lnTo>
                        <a:pt x="1738844" y="694570"/>
                      </a:lnTo>
                      <a:lnTo>
                        <a:pt x="1743148" y="662998"/>
                      </a:lnTo>
                      <a:lnTo>
                        <a:pt x="1744584" y="629992"/>
                      </a:lnTo>
                      <a:lnTo>
                        <a:pt x="1743148" y="596985"/>
                      </a:lnTo>
                      <a:lnTo>
                        <a:pt x="1738844" y="565414"/>
                      </a:lnTo>
                      <a:lnTo>
                        <a:pt x="1731668" y="533843"/>
                      </a:lnTo>
                      <a:lnTo>
                        <a:pt x="1721624" y="503706"/>
                      </a:lnTo>
                      <a:lnTo>
                        <a:pt x="1710142" y="475005"/>
                      </a:lnTo>
                      <a:lnTo>
                        <a:pt x="1695792" y="447739"/>
                      </a:lnTo>
                      <a:lnTo>
                        <a:pt x="1678572" y="421908"/>
                      </a:lnTo>
                      <a:lnTo>
                        <a:pt x="1659916" y="397512"/>
                      </a:lnTo>
                      <a:lnTo>
                        <a:pt x="1671396" y="384596"/>
                      </a:lnTo>
                      <a:lnTo>
                        <a:pt x="1682876" y="371681"/>
                      </a:lnTo>
                      <a:lnTo>
                        <a:pt x="1695792" y="360200"/>
                      </a:lnTo>
                      <a:lnTo>
                        <a:pt x="1708708" y="348720"/>
                      </a:lnTo>
                      <a:lnTo>
                        <a:pt x="1721624" y="338674"/>
                      </a:lnTo>
                      <a:lnTo>
                        <a:pt x="1735974" y="328629"/>
                      </a:lnTo>
                      <a:lnTo>
                        <a:pt x="1750324" y="320019"/>
                      </a:lnTo>
                      <a:lnTo>
                        <a:pt x="1766110" y="312843"/>
                      </a:lnTo>
                      <a:lnTo>
                        <a:pt x="1780460" y="305668"/>
                      </a:lnTo>
                      <a:lnTo>
                        <a:pt x="1796246" y="298493"/>
                      </a:lnTo>
                      <a:lnTo>
                        <a:pt x="1813466" y="294187"/>
                      </a:lnTo>
                      <a:lnTo>
                        <a:pt x="1829252" y="288447"/>
                      </a:lnTo>
                      <a:lnTo>
                        <a:pt x="1846474" y="285577"/>
                      </a:lnTo>
                      <a:lnTo>
                        <a:pt x="1863694" y="282707"/>
                      </a:lnTo>
                      <a:close/>
                      <a:moveTo>
                        <a:pt x="605596" y="0"/>
                      </a:moveTo>
                      <a:lnTo>
                        <a:pt x="1015798" y="0"/>
                      </a:lnTo>
                      <a:lnTo>
                        <a:pt x="1426000" y="0"/>
                      </a:lnTo>
                      <a:lnTo>
                        <a:pt x="1457572" y="0"/>
                      </a:lnTo>
                      <a:lnTo>
                        <a:pt x="1486274" y="2870"/>
                      </a:lnTo>
                      <a:lnTo>
                        <a:pt x="1516410" y="5740"/>
                      </a:lnTo>
                      <a:lnTo>
                        <a:pt x="1545110" y="11480"/>
                      </a:lnTo>
                      <a:lnTo>
                        <a:pt x="1573812" y="18656"/>
                      </a:lnTo>
                      <a:lnTo>
                        <a:pt x="1601078" y="25831"/>
                      </a:lnTo>
                      <a:lnTo>
                        <a:pt x="1629780" y="35876"/>
                      </a:lnTo>
                      <a:lnTo>
                        <a:pt x="1655610" y="47357"/>
                      </a:lnTo>
                      <a:lnTo>
                        <a:pt x="1635520" y="55967"/>
                      </a:lnTo>
                      <a:lnTo>
                        <a:pt x="1615428" y="67448"/>
                      </a:lnTo>
                      <a:lnTo>
                        <a:pt x="1595338" y="78928"/>
                      </a:lnTo>
                      <a:lnTo>
                        <a:pt x="1576682" y="90409"/>
                      </a:lnTo>
                      <a:lnTo>
                        <a:pt x="1539370" y="117675"/>
                      </a:lnTo>
                      <a:lnTo>
                        <a:pt x="1504930" y="146376"/>
                      </a:lnTo>
                      <a:lnTo>
                        <a:pt x="1471922" y="177947"/>
                      </a:lnTo>
                      <a:lnTo>
                        <a:pt x="1441786" y="212389"/>
                      </a:lnTo>
                      <a:lnTo>
                        <a:pt x="1413086" y="248265"/>
                      </a:lnTo>
                      <a:lnTo>
                        <a:pt x="1388690" y="287012"/>
                      </a:lnTo>
                      <a:lnTo>
                        <a:pt x="1015798" y="287012"/>
                      </a:lnTo>
                      <a:lnTo>
                        <a:pt x="1015798" y="287013"/>
                      </a:lnTo>
                      <a:lnTo>
                        <a:pt x="635732" y="287013"/>
                      </a:lnTo>
                      <a:lnTo>
                        <a:pt x="605596" y="287013"/>
                      </a:lnTo>
                      <a:lnTo>
                        <a:pt x="586940" y="287013"/>
                      </a:lnTo>
                      <a:lnTo>
                        <a:pt x="569718" y="288448"/>
                      </a:lnTo>
                      <a:lnTo>
                        <a:pt x="552498" y="291318"/>
                      </a:lnTo>
                      <a:lnTo>
                        <a:pt x="535278" y="295623"/>
                      </a:lnTo>
                      <a:lnTo>
                        <a:pt x="519492" y="299928"/>
                      </a:lnTo>
                      <a:lnTo>
                        <a:pt x="503706" y="305668"/>
                      </a:lnTo>
                      <a:lnTo>
                        <a:pt x="487920" y="311409"/>
                      </a:lnTo>
                      <a:lnTo>
                        <a:pt x="472134" y="318584"/>
                      </a:lnTo>
                      <a:lnTo>
                        <a:pt x="457784" y="327194"/>
                      </a:lnTo>
                      <a:lnTo>
                        <a:pt x="443434" y="335805"/>
                      </a:lnTo>
                      <a:lnTo>
                        <a:pt x="429082" y="344415"/>
                      </a:lnTo>
                      <a:lnTo>
                        <a:pt x="414732" y="355895"/>
                      </a:lnTo>
                      <a:lnTo>
                        <a:pt x="401816" y="365941"/>
                      </a:lnTo>
                      <a:lnTo>
                        <a:pt x="390336" y="378856"/>
                      </a:lnTo>
                      <a:lnTo>
                        <a:pt x="377420" y="390337"/>
                      </a:lnTo>
                      <a:lnTo>
                        <a:pt x="367376" y="403252"/>
                      </a:lnTo>
                      <a:lnTo>
                        <a:pt x="348720" y="427649"/>
                      </a:lnTo>
                      <a:lnTo>
                        <a:pt x="332934" y="452045"/>
                      </a:lnTo>
                      <a:lnTo>
                        <a:pt x="320018" y="479311"/>
                      </a:lnTo>
                      <a:lnTo>
                        <a:pt x="308538" y="508012"/>
                      </a:lnTo>
                      <a:lnTo>
                        <a:pt x="299928" y="536713"/>
                      </a:lnTo>
                      <a:lnTo>
                        <a:pt x="292752" y="566849"/>
                      </a:lnTo>
                      <a:lnTo>
                        <a:pt x="288448" y="598421"/>
                      </a:lnTo>
                      <a:lnTo>
                        <a:pt x="287012" y="631427"/>
                      </a:lnTo>
                      <a:lnTo>
                        <a:pt x="288448" y="664434"/>
                      </a:lnTo>
                      <a:lnTo>
                        <a:pt x="292752" y="696005"/>
                      </a:lnTo>
                      <a:lnTo>
                        <a:pt x="299928" y="727576"/>
                      </a:lnTo>
                      <a:lnTo>
                        <a:pt x="309972" y="757713"/>
                      </a:lnTo>
                      <a:lnTo>
                        <a:pt x="321454" y="786414"/>
                      </a:lnTo>
                      <a:lnTo>
                        <a:pt x="335804" y="813680"/>
                      </a:lnTo>
                      <a:lnTo>
                        <a:pt x="353024" y="839511"/>
                      </a:lnTo>
                      <a:lnTo>
                        <a:pt x="371680" y="863907"/>
                      </a:lnTo>
                      <a:lnTo>
                        <a:pt x="360200" y="876823"/>
                      </a:lnTo>
                      <a:lnTo>
                        <a:pt x="348720" y="889738"/>
                      </a:lnTo>
                      <a:lnTo>
                        <a:pt x="335804" y="901219"/>
                      </a:lnTo>
                      <a:lnTo>
                        <a:pt x="322888" y="912699"/>
                      </a:lnTo>
                      <a:lnTo>
                        <a:pt x="309972" y="922745"/>
                      </a:lnTo>
                      <a:lnTo>
                        <a:pt x="295622" y="932790"/>
                      </a:lnTo>
                      <a:lnTo>
                        <a:pt x="281272" y="941400"/>
                      </a:lnTo>
                      <a:lnTo>
                        <a:pt x="265486" y="948576"/>
                      </a:lnTo>
                      <a:lnTo>
                        <a:pt x="251136" y="955751"/>
                      </a:lnTo>
                      <a:lnTo>
                        <a:pt x="235350" y="962926"/>
                      </a:lnTo>
                      <a:lnTo>
                        <a:pt x="218130" y="967232"/>
                      </a:lnTo>
                      <a:lnTo>
                        <a:pt x="202344" y="972972"/>
                      </a:lnTo>
                      <a:lnTo>
                        <a:pt x="185122" y="975842"/>
                      </a:lnTo>
                      <a:lnTo>
                        <a:pt x="167902" y="978712"/>
                      </a:lnTo>
                      <a:lnTo>
                        <a:pt x="150682" y="980147"/>
                      </a:lnTo>
                      <a:lnTo>
                        <a:pt x="133460" y="980147"/>
                      </a:lnTo>
                      <a:lnTo>
                        <a:pt x="101890" y="980147"/>
                      </a:lnTo>
                      <a:lnTo>
                        <a:pt x="78928" y="942836"/>
                      </a:lnTo>
                      <a:lnTo>
                        <a:pt x="58838" y="901219"/>
                      </a:lnTo>
                      <a:lnTo>
                        <a:pt x="41616" y="859602"/>
                      </a:lnTo>
                      <a:lnTo>
                        <a:pt x="27266" y="816550"/>
                      </a:lnTo>
                      <a:lnTo>
                        <a:pt x="15786" y="772063"/>
                      </a:lnTo>
                      <a:lnTo>
                        <a:pt x="7176" y="726141"/>
                      </a:lnTo>
                      <a:lnTo>
                        <a:pt x="1436" y="678784"/>
                      </a:lnTo>
                      <a:lnTo>
                        <a:pt x="1436" y="654388"/>
                      </a:lnTo>
                      <a:lnTo>
                        <a:pt x="0" y="631427"/>
                      </a:lnTo>
                      <a:lnTo>
                        <a:pt x="1436" y="584070"/>
                      </a:lnTo>
                      <a:lnTo>
                        <a:pt x="7176" y="539583"/>
                      </a:lnTo>
                      <a:lnTo>
                        <a:pt x="14350" y="495096"/>
                      </a:lnTo>
                      <a:lnTo>
                        <a:pt x="25832" y="452045"/>
                      </a:lnTo>
                      <a:lnTo>
                        <a:pt x="38746" y="410428"/>
                      </a:lnTo>
                      <a:lnTo>
                        <a:pt x="54532" y="368811"/>
                      </a:lnTo>
                      <a:lnTo>
                        <a:pt x="73188" y="330064"/>
                      </a:lnTo>
                      <a:lnTo>
                        <a:pt x="94714" y="292753"/>
                      </a:lnTo>
                      <a:lnTo>
                        <a:pt x="120546" y="254006"/>
                      </a:lnTo>
                      <a:lnTo>
                        <a:pt x="147812" y="218130"/>
                      </a:lnTo>
                      <a:lnTo>
                        <a:pt x="177948" y="183688"/>
                      </a:lnTo>
                      <a:lnTo>
                        <a:pt x="210954" y="152117"/>
                      </a:lnTo>
                      <a:lnTo>
                        <a:pt x="246830" y="123416"/>
                      </a:lnTo>
                      <a:lnTo>
                        <a:pt x="282706" y="97584"/>
                      </a:lnTo>
                      <a:lnTo>
                        <a:pt x="302798" y="84669"/>
                      </a:lnTo>
                      <a:lnTo>
                        <a:pt x="321454" y="73188"/>
                      </a:lnTo>
                      <a:lnTo>
                        <a:pt x="341544" y="63143"/>
                      </a:lnTo>
                      <a:lnTo>
                        <a:pt x="363070" y="53098"/>
                      </a:lnTo>
                      <a:lnTo>
                        <a:pt x="390336" y="41617"/>
                      </a:lnTo>
                      <a:lnTo>
                        <a:pt x="419038" y="30137"/>
                      </a:lnTo>
                      <a:lnTo>
                        <a:pt x="449174" y="21526"/>
                      </a:lnTo>
                      <a:lnTo>
                        <a:pt x="479310" y="14351"/>
                      </a:lnTo>
                      <a:lnTo>
                        <a:pt x="509446" y="7176"/>
                      </a:lnTo>
                      <a:lnTo>
                        <a:pt x="541018" y="2870"/>
                      </a:lnTo>
                      <a:lnTo>
                        <a:pt x="572588" y="1435"/>
                      </a:lnTo>
                      <a:close/>
                    </a:path>
                  </a:pathLst>
                </a:custGeom>
                <a:solidFill>
                  <a:srgbClr val="333333">
                    <a:lumMod val="40000"/>
                    <a:lumOff val="60000"/>
                  </a:srgbClr>
                </a:solidFill>
                <a:ln w="25400" cap="flat" cmpd="sng" algn="ctr">
                  <a:noFill/>
                  <a:prstDash val="solid"/>
                </a:ln>
                <a:effectLst/>
                <a:extLst>
                  <a:ext uri="{91240B29-F687-4f45-9708-019B960494DF}">
                    <a14:hiddenLine xmlns:a14="http://schemas.microsoft.com/office/drawing/2010/main" xmlns="" w="9525">
                      <a:solidFill>
                        <a:srgbClr val="000000"/>
                      </a:solidFill>
                      <a:round/>
                      <a:headEnd/>
                      <a:tailEn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328">
                    <a:spcAft>
                      <a:spcPts val="249"/>
                    </a:spcAft>
                    <a:defRPr/>
                  </a:pPr>
                  <a:endParaRPr lang="en-US" sz="2000" kern="0">
                    <a:solidFill>
                      <a:srgbClr val="FFFFFF"/>
                    </a:solidFill>
                    <a:latin typeface="Arial"/>
                  </a:endParaRPr>
                </a:p>
              </p:txBody>
            </p:sp>
            <p:sp>
              <p:nvSpPr>
                <p:cNvPr id="92" name="Freeform 11"/>
                <p:cNvSpPr>
                  <a:spLocks/>
                </p:cNvSpPr>
                <p:nvPr/>
              </p:nvSpPr>
              <p:spPr bwMode="auto">
                <a:xfrm rot="10800000" flipV="1">
                  <a:off x="5284945" y="5635815"/>
                  <a:ext cx="309186" cy="267830"/>
                </a:xfrm>
                <a:custGeom>
                  <a:avLst/>
                  <a:gdLst/>
                  <a:ahLst/>
                  <a:cxnLst/>
                  <a:rect l="l" t="t" r="r" b="b"/>
                  <a:pathLst>
                    <a:path w="2031596" h="1261419">
                      <a:moveTo>
                        <a:pt x="1880914" y="281272"/>
                      </a:moveTo>
                      <a:lnTo>
                        <a:pt x="1898136" y="281272"/>
                      </a:lnTo>
                      <a:lnTo>
                        <a:pt x="1929706" y="281272"/>
                      </a:lnTo>
                      <a:lnTo>
                        <a:pt x="1952668" y="318583"/>
                      </a:lnTo>
                      <a:lnTo>
                        <a:pt x="1972758" y="360200"/>
                      </a:lnTo>
                      <a:lnTo>
                        <a:pt x="1989980" y="401817"/>
                      </a:lnTo>
                      <a:lnTo>
                        <a:pt x="2004330" y="444869"/>
                      </a:lnTo>
                      <a:lnTo>
                        <a:pt x="2015810" y="489356"/>
                      </a:lnTo>
                      <a:lnTo>
                        <a:pt x="2024420" y="535278"/>
                      </a:lnTo>
                      <a:lnTo>
                        <a:pt x="2030160" y="582635"/>
                      </a:lnTo>
                      <a:lnTo>
                        <a:pt x="2030160" y="607031"/>
                      </a:lnTo>
                      <a:lnTo>
                        <a:pt x="2031596" y="629992"/>
                      </a:lnTo>
                      <a:lnTo>
                        <a:pt x="2030160" y="677349"/>
                      </a:lnTo>
                      <a:lnTo>
                        <a:pt x="2024420" y="721836"/>
                      </a:lnTo>
                      <a:lnTo>
                        <a:pt x="2017246" y="766323"/>
                      </a:lnTo>
                      <a:lnTo>
                        <a:pt x="2005764" y="809374"/>
                      </a:lnTo>
                      <a:lnTo>
                        <a:pt x="1992850" y="850991"/>
                      </a:lnTo>
                      <a:lnTo>
                        <a:pt x="1977064" y="892608"/>
                      </a:lnTo>
                      <a:lnTo>
                        <a:pt x="1958408" y="931355"/>
                      </a:lnTo>
                      <a:lnTo>
                        <a:pt x="1936882" y="968666"/>
                      </a:lnTo>
                      <a:lnTo>
                        <a:pt x="1911050" y="1007413"/>
                      </a:lnTo>
                      <a:lnTo>
                        <a:pt x="1883784" y="1043289"/>
                      </a:lnTo>
                      <a:lnTo>
                        <a:pt x="1853648" y="1077731"/>
                      </a:lnTo>
                      <a:lnTo>
                        <a:pt x="1820642" y="1109302"/>
                      </a:lnTo>
                      <a:lnTo>
                        <a:pt x="1784766" y="1138003"/>
                      </a:lnTo>
                      <a:lnTo>
                        <a:pt x="1748890" y="1163835"/>
                      </a:lnTo>
                      <a:lnTo>
                        <a:pt x="1728798" y="1176750"/>
                      </a:lnTo>
                      <a:lnTo>
                        <a:pt x="1710142" y="1188231"/>
                      </a:lnTo>
                      <a:lnTo>
                        <a:pt x="1690052" y="1198276"/>
                      </a:lnTo>
                      <a:lnTo>
                        <a:pt x="1668526" y="1208321"/>
                      </a:lnTo>
                      <a:lnTo>
                        <a:pt x="1641260" y="1219802"/>
                      </a:lnTo>
                      <a:lnTo>
                        <a:pt x="1612558" y="1231282"/>
                      </a:lnTo>
                      <a:lnTo>
                        <a:pt x="1582422" y="1239893"/>
                      </a:lnTo>
                      <a:lnTo>
                        <a:pt x="1552286" y="1247068"/>
                      </a:lnTo>
                      <a:lnTo>
                        <a:pt x="1522150" y="1254243"/>
                      </a:lnTo>
                      <a:lnTo>
                        <a:pt x="1490578" y="1258549"/>
                      </a:lnTo>
                      <a:lnTo>
                        <a:pt x="1459008" y="1259984"/>
                      </a:lnTo>
                      <a:lnTo>
                        <a:pt x="1426000" y="1261419"/>
                      </a:lnTo>
                      <a:lnTo>
                        <a:pt x="1015798" y="1261419"/>
                      </a:lnTo>
                      <a:lnTo>
                        <a:pt x="605596" y="1261419"/>
                      </a:lnTo>
                      <a:lnTo>
                        <a:pt x="574024" y="1261419"/>
                      </a:lnTo>
                      <a:lnTo>
                        <a:pt x="545322" y="1258549"/>
                      </a:lnTo>
                      <a:lnTo>
                        <a:pt x="515186" y="1255679"/>
                      </a:lnTo>
                      <a:lnTo>
                        <a:pt x="486486" y="1249939"/>
                      </a:lnTo>
                      <a:lnTo>
                        <a:pt x="457784" y="1242763"/>
                      </a:lnTo>
                      <a:lnTo>
                        <a:pt x="430518" y="1235588"/>
                      </a:lnTo>
                      <a:lnTo>
                        <a:pt x="401816" y="1225543"/>
                      </a:lnTo>
                      <a:lnTo>
                        <a:pt x="375986" y="1214062"/>
                      </a:lnTo>
                      <a:lnTo>
                        <a:pt x="396076" y="1205452"/>
                      </a:lnTo>
                      <a:lnTo>
                        <a:pt x="416168" y="1193971"/>
                      </a:lnTo>
                      <a:lnTo>
                        <a:pt x="436258" y="1182491"/>
                      </a:lnTo>
                      <a:lnTo>
                        <a:pt x="454914" y="1171010"/>
                      </a:lnTo>
                      <a:lnTo>
                        <a:pt x="492226" y="1143744"/>
                      </a:lnTo>
                      <a:lnTo>
                        <a:pt x="526666" y="1115043"/>
                      </a:lnTo>
                      <a:lnTo>
                        <a:pt x="559674" y="1083472"/>
                      </a:lnTo>
                      <a:lnTo>
                        <a:pt x="589810" y="1049030"/>
                      </a:lnTo>
                      <a:lnTo>
                        <a:pt x="618510" y="1013154"/>
                      </a:lnTo>
                      <a:lnTo>
                        <a:pt x="642906" y="974407"/>
                      </a:lnTo>
                      <a:lnTo>
                        <a:pt x="1015798" y="974407"/>
                      </a:lnTo>
                      <a:lnTo>
                        <a:pt x="1015798" y="974406"/>
                      </a:lnTo>
                      <a:lnTo>
                        <a:pt x="1395864" y="974406"/>
                      </a:lnTo>
                      <a:lnTo>
                        <a:pt x="1426000" y="974406"/>
                      </a:lnTo>
                      <a:lnTo>
                        <a:pt x="1444656" y="974406"/>
                      </a:lnTo>
                      <a:lnTo>
                        <a:pt x="1461878" y="972971"/>
                      </a:lnTo>
                      <a:lnTo>
                        <a:pt x="1479098" y="970101"/>
                      </a:lnTo>
                      <a:lnTo>
                        <a:pt x="1496318" y="965796"/>
                      </a:lnTo>
                      <a:lnTo>
                        <a:pt x="1512104" y="961491"/>
                      </a:lnTo>
                      <a:lnTo>
                        <a:pt x="1527890" y="955751"/>
                      </a:lnTo>
                      <a:lnTo>
                        <a:pt x="1543676" y="950010"/>
                      </a:lnTo>
                      <a:lnTo>
                        <a:pt x="1559462" y="942835"/>
                      </a:lnTo>
                      <a:lnTo>
                        <a:pt x="1573812" y="934225"/>
                      </a:lnTo>
                      <a:lnTo>
                        <a:pt x="1588162" y="925614"/>
                      </a:lnTo>
                      <a:lnTo>
                        <a:pt x="1602514" y="917004"/>
                      </a:lnTo>
                      <a:lnTo>
                        <a:pt x="1616864" y="905524"/>
                      </a:lnTo>
                      <a:lnTo>
                        <a:pt x="1629780" y="895478"/>
                      </a:lnTo>
                      <a:lnTo>
                        <a:pt x="1641260" y="882563"/>
                      </a:lnTo>
                      <a:lnTo>
                        <a:pt x="1654176" y="871082"/>
                      </a:lnTo>
                      <a:lnTo>
                        <a:pt x="1664220" y="858167"/>
                      </a:lnTo>
                      <a:lnTo>
                        <a:pt x="1682876" y="833770"/>
                      </a:lnTo>
                      <a:lnTo>
                        <a:pt x="1698662" y="809374"/>
                      </a:lnTo>
                      <a:lnTo>
                        <a:pt x="1711578" y="782108"/>
                      </a:lnTo>
                      <a:lnTo>
                        <a:pt x="1723058" y="753407"/>
                      </a:lnTo>
                      <a:lnTo>
                        <a:pt x="1731668" y="724706"/>
                      </a:lnTo>
                      <a:lnTo>
                        <a:pt x="1738844" y="694570"/>
                      </a:lnTo>
                      <a:lnTo>
                        <a:pt x="1743148" y="662998"/>
                      </a:lnTo>
                      <a:lnTo>
                        <a:pt x="1744584" y="629992"/>
                      </a:lnTo>
                      <a:lnTo>
                        <a:pt x="1743148" y="596985"/>
                      </a:lnTo>
                      <a:lnTo>
                        <a:pt x="1738844" y="565414"/>
                      </a:lnTo>
                      <a:lnTo>
                        <a:pt x="1731668" y="533843"/>
                      </a:lnTo>
                      <a:lnTo>
                        <a:pt x="1721624" y="503706"/>
                      </a:lnTo>
                      <a:lnTo>
                        <a:pt x="1710142" y="475005"/>
                      </a:lnTo>
                      <a:lnTo>
                        <a:pt x="1695792" y="447739"/>
                      </a:lnTo>
                      <a:lnTo>
                        <a:pt x="1678572" y="421908"/>
                      </a:lnTo>
                      <a:lnTo>
                        <a:pt x="1659916" y="397512"/>
                      </a:lnTo>
                      <a:lnTo>
                        <a:pt x="1671396" y="384596"/>
                      </a:lnTo>
                      <a:lnTo>
                        <a:pt x="1682876" y="371681"/>
                      </a:lnTo>
                      <a:lnTo>
                        <a:pt x="1695792" y="360200"/>
                      </a:lnTo>
                      <a:lnTo>
                        <a:pt x="1708708" y="348720"/>
                      </a:lnTo>
                      <a:lnTo>
                        <a:pt x="1721624" y="338674"/>
                      </a:lnTo>
                      <a:lnTo>
                        <a:pt x="1735974" y="328629"/>
                      </a:lnTo>
                      <a:lnTo>
                        <a:pt x="1750324" y="320019"/>
                      </a:lnTo>
                      <a:lnTo>
                        <a:pt x="1766110" y="312843"/>
                      </a:lnTo>
                      <a:lnTo>
                        <a:pt x="1780460" y="305668"/>
                      </a:lnTo>
                      <a:lnTo>
                        <a:pt x="1796246" y="298493"/>
                      </a:lnTo>
                      <a:lnTo>
                        <a:pt x="1813466" y="294187"/>
                      </a:lnTo>
                      <a:lnTo>
                        <a:pt x="1829252" y="288447"/>
                      </a:lnTo>
                      <a:lnTo>
                        <a:pt x="1846474" y="285577"/>
                      </a:lnTo>
                      <a:lnTo>
                        <a:pt x="1863694" y="282707"/>
                      </a:lnTo>
                      <a:close/>
                      <a:moveTo>
                        <a:pt x="605596" y="0"/>
                      </a:moveTo>
                      <a:lnTo>
                        <a:pt x="1015798" y="0"/>
                      </a:lnTo>
                      <a:lnTo>
                        <a:pt x="1426000" y="0"/>
                      </a:lnTo>
                      <a:lnTo>
                        <a:pt x="1457572" y="0"/>
                      </a:lnTo>
                      <a:lnTo>
                        <a:pt x="1486274" y="2870"/>
                      </a:lnTo>
                      <a:lnTo>
                        <a:pt x="1516410" y="5740"/>
                      </a:lnTo>
                      <a:lnTo>
                        <a:pt x="1545110" y="11480"/>
                      </a:lnTo>
                      <a:lnTo>
                        <a:pt x="1573812" y="18656"/>
                      </a:lnTo>
                      <a:lnTo>
                        <a:pt x="1601078" y="25831"/>
                      </a:lnTo>
                      <a:lnTo>
                        <a:pt x="1629780" y="35876"/>
                      </a:lnTo>
                      <a:lnTo>
                        <a:pt x="1655610" y="47357"/>
                      </a:lnTo>
                      <a:lnTo>
                        <a:pt x="1635520" y="55967"/>
                      </a:lnTo>
                      <a:lnTo>
                        <a:pt x="1615428" y="67448"/>
                      </a:lnTo>
                      <a:lnTo>
                        <a:pt x="1595338" y="78928"/>
                      </a:lnTo>
                      <a:lnTo>
                        <a:pt x="1576682" y="90409"/>
                      </a:lnTo>
                      <a:lnTo>
                        <a:pt x="1539370" y="117675"/>
                      </a:lnTo>
                      <a:lnTo>
                        <a:pt x="1504930" y="146376"/>
                      </a:lnTo>
                      <a:lnTo>
                        <a:pt x="1471922" y="177947"/>
                      </a:lnTo>
                      <a:lnTo>
                        <a:pt x="1441786" y="212389"/>
                      </a:lnTo>
                      <a:lnTo>
                        <a:pt x="1413086" y="248265"/>
                      </a:lnTo>
                      <a:lnTo>
                        <a:pt x="1388690" y="287012"/>
                      </a:lnTo>
                      <a:lnTo>
                        <a:pt x="1015798" y="287012"/>
                      </a:lnTo>
                      <a:lnTo>
                        <a:pt x="1015798" y="287013"/>
                      </a:lnTo>
                      <a:lnTo>
                        <a:pt x="635732" y="287013"/>
                      </a:lnTo>
                      <a:lnTo>
                        <a:pt x="605596" y="287013"/>
                      </a:lnTo>
                      <a:lnTo>
                        <a:pt x="586940" y="287013"/>
                      </a:lnTo>
                      <a:lnTo>
                        <a:pt x="569718" y="288448"/>
                      </a:lnTo>
                      <a:lnTo>
                        <a:pt x="552498" y="291318"/>
                      </a:lnTo>
                      <a:lnTo>
                        <a:pt x="535278" y="295623"/>
                      </a:lnTo>
                      <a:lnTo>
                        <a:pt x="519492" y="299928"/>
                      </a:lnTo>
                      <a:lnTo>
                        <a:pt x="503706" y="305668"/>
                      </a:lnTo>
                      <a:lnTo>
                        <a:pt x="487920" y="311409"/>
                      </a:lnTo>
                      <a:lnTo>
                        <a:pt x="472134" y="318584"/>
                      </a:lnTo>
                      <a:lnTo>
                        <a:pt x="457784" y="327194"/>
                      </a:lnTo>
                      <a:lnTo>
                        <a:pt x="443434" y="335805"/>
                      </a:lnTo>
                      <a:lnTo>
                        <a:pt x="429082" y="344415"/>
                      </a:lnTo>
                      <a:lnTo>
                        <a:pt x="414732" y="355895"/>
                      </a:lnTo>
                      <a:lnTo>
                        <a:pt x="401816" y="365941"/>
                      </a:lnTo>
                      <a:lnTo>
                        <a:pt x="390336" y="378856"/>
                      </a:lnTo>
                      <a:lnTo>
                        <a:pt x="377420" y="390337"/>
                      </a:lnTo>
                      <a:lnTo>
                        <a:pt x="367376" y="403252"/>
                      </a:lnTo>
                      <a:lnTo>
                        <a:pt x="348720" y="427649"/>
                      </a:lnTo>
                      <a:lnTo>
                        <a:pt x="332934" y="452045"/>
                      </a:lnTo>
                      <a:lnTo>
                        <a:pt x="320018" y="479311"/>
                      </a:lnTo>
                      <a:lnTo>
                        <a:pt x="308538" y="508012"/>
                      </a:lnTo>
                      <a:lnTo>
                        <a:pt x="299928" y="536713"/>
                      </a:lnTo>
                      <a:lnTo>
                        <a:pt x="292752" y="566849"/>
                      </a:lnTo>
                      <a:lnTo>
                        <a:pt x="288448" y="598421"/>
                      </a:lnTo>
                      <a:lnTo>
                        <a:pt x="287012" y="631427"/>
                      </a:lnTo>
                      <a:lnTo>
                        <a:pt x="288448" y="664434"/>
                      </a:lnTo>
                      <a:lnTo>
                        <a:pt x="292752" y="696005"/>
                      </a:lnTo>
                      <a:lnTo>
                        <a:pt x="299928" y="727576"/>
                      </a:lnTo>
                      <a:lnTo>
                        <a:pt x="309972" y="757713"/>
                      </a:lnTo>
                      <a:lnTo>
                        <a:pt x="321454" y="786414"/>
                      </a:lnTo>
                      <a:lnTo>
                        <a:pt x="335804" y="813680"/>
                      </a:lnTo>
                      <a:lnTo>
                        <a:pt x="353024" y="839511"/>
                      </a:lnTo>
                      <a:lnTo>
                        <a:pt x="371680" y="863907"/>
                      </a:lnTo>
                      <a:lnTo>
                        <a:pt x="360200" y="876823"/>
                      </a:lnTo>
                      <a:lnTo>
                        <a:pt x="348720" y="889738"/>
                      </a:lnTo>
                      <a:lnTo>
                        <a:pt x="335804" y="901219"/>
                      </a:lnTo>
                      <a:lnTo>
                        <a:pt x="322888" y="912699"/>
                      </a:lnTo>
                      <a:lnTo>
                        <a:pt x="309972" y="922745"/>
                      </a:lnTo>
                      <a:lnTo>
                        <a:pt x="295622" y="932790"/>
                      </a:lnTo>
                      <a:lnTo>
                        <a:pt x="281272" y="941400"/>
                      </a:lnTo>
                      <a:lnTo>
                        <a:pt x="265486" y="948576"/>
                      </a:lnTo>
                      <a:lnTo>
                        <a:pt x="251136" y="955751"/>
                      </a:lnTo>
                      <a:lnTo>
                        <a:pt x="235350" y="962926"/>
                      </a:lnTo>
                      <a:lnTo>
                        <a:pt x="218130" y="967232"/>
                      </a:lnTo>
                      <a:lnTo>
                        <a:pt x="202344" y="972972"/>
                      </a:lnTo>
                      <a:lnTo>
                        <a:pt x="185122" y="975842"/>
                      </a:lnTo>
                      <a:lnTo>
                        <a:pt x="167902" y="978712"/>
                      </a:lnTo>
                      <a:lnTo>
                        <a:pt x="150682" y="980147"/>
                      </a:lnTo>
                      <a:lnTo>
                        <a:pt x="133460" y="980147"/>
                      </a:lnTo>
                      <a:lnTo>
                        <a:pt x="101890" y="980147"/>
                      </a:lnTo>
                      <a:lnTo>
                        <a:pt x="78928" y="942836"/>
                      </a:lnTo>
                      <a:lnTo>
                        <a:pt x="58838" y="901219"/>
                      </a:lnTo>
                      <a:lnTo>
                        <a:pt x="41616" y="859602"/>
                      </a:lnTo>
                      <a:lnTo>
                        <a:pt x="27266" y="816550"/>
                      </a:lnTo>
                      <a:lnTo>
                        <a:pt x="15786" y="772063"/>
                      </a:lnTo>
                      <a:lnTo>
                        <a:pt x="7176" y="726141"/>
                      </a:lnTo>
                      <a:lnTo>
                        <a:pt x="1436" y="678784"/>
                      </a:lnTo>
                      <a:lnTo>
                        <a:pt x="1436" y="654388"/>
                      </a:lnTo>
                      <a:lnTo>
                        <a:pt x="0" y="631427"/>
                      </a:lnTo>
                      <a:lnTo>
                        <a:pt x="1436" y="584070"/>
                      </a:lnTo>
                      <a:lnTo>
                        <a:pt x="7176" y="539583"/>
                      </a:lnTo>
                      <a:lnTo>
                        <a:pt x="14350" y="495096"/>
                      </a:lnTo>
                      <a:lnTo>
                        <a:pt x="25832" y="452045"/>
                      </a:lnTo>
                      <a:lnTo>
                        <a:pt x="38746" y="410428"/>
                      </a:lnTo>
                      <a:lnTo>
                        <a:pt x="54532" y="368811"/>
                      </a:lnTo>
                      <a:lnTo>
                        <a:pt x="73188" y="330064"/>
                      </a:lnTo>
                      <a:lnTo>
                        <a:pt x="94714" y="292753"/>
                      </a:lnTo>
                      <a:lnTo>
                        <a:pt x="120546" y="254006"/>
                      </a:lnTo>
                      <a:lnTo>
                        <a:pt x="147812" y="218130"/>
                      </a:lnTo>
                      <a:lnTo>
                        <a:pt x="177948" y="183688"/>
                      </a:lnTo>
                      <a:lnTo>
                        <a:pt x="210954" y="152117"/>
                      </a:lnTo>
                      <a:lnTo>
                        <a:pt x="246830" y="123416"/>
                      </a:lnTo>
                      <a:lnTo>
                        <a:pt x="282706" y="97584"/>
                      </a:lnTo>
                      <a:lnTo>
                        <a:pt x="302798" y="84669"/>
                      </a:lnTo>
                      <a:lnTo>
                        <a:pt x="321454" y="73188"/>
                      </a:lnTo>
                      <a:lnTo>
                        <a:pt x="341544" y="63143"/>
                      </a:lnTo>
                      <a:lnTo>
                        <a:pt x="363070" y="53098"/>
                      </a:lnTo>
                      <a:lnTo>
                        <a:pt x="390336" y="41617"/>
                      </a:lnTo>
                      <a:lnTo>
                        <a:pt x="419038" y="30137"/>
                      </a:lnTo>
                      <a:lnTo>
                        <a:pt x="449174" y="21526"/>
                      </a:lnTo>
                      <a:lnTo>
                        <a:pt x="479310" y="14351"/>
                      </a:lnTo>
                      <a:lnTo>
                        <a:pt x="509446" y="7176"/>
                      </a:lnTo>
                      <a:lnTo>
                        <a:pt x="541018" y="2870"/>
                      </a:lnTo>
                      <a:lnTo>
                        <a:pt x="572588" y="1435"/>
                      </a:lnTo>
                      <a:close/>
                    </a:path>
                  </a:pathLst>
                </a:custGeom>
                <a:solidFill>
                  <a:srgbClr val="333333">
                    <a:lumMod val="20000"/>
                    <a:lumOff val="80000"/>
                  </a:srgbClr>
                </a:solidFill>
                <a:ln w="25400" cap="flat" cmpd="sng" algn="ctr">
                  <a:noFill/>
                  <a:prstDash val="solid"/>
                </a:ln>
                <a:effectLst/>
                <a:extLst>
                  <a:ext uri="{91240B29-F687-4f45-9708-019B960494DF}">
                    <a14:hiddenLine xmlns:a14="http://schemas.microsoft.com/office/drawing/2010/main" xmlns="" w="9525">
                      <a:solidFill>
                        <a:srgbClr val="000000"/>
                      </a:solidFill>
                      <a:round/>
                      <a:headEnd/>
                      <a:tailEn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328">
                    <a:spcAft>
                      <a:spcPts val="249"/>
                    </a:spcAft>
                    <a:defRPr/>
                  </a:pPr>
                  <a:endParaRPr lang="en-US" sz="2000" kern="0">
                    <a:solidFill>
                      <a:srgbClr val="FFFFFF"/>
                    </a:solidFill>
                    <a:latin typeface="Arial"/>
                  </a:endParaRPr>
                </a:p>
              </p:txBody>
            </p:sp>
            <p:sp>
              <p:nvSpPr>
                <p:cNvPr id="93" name="Freeform 11"/>
                <p:cNvSpPr>
                  <a:spLocks/>
                </p:cNvSpPr>
                <p:nvPr/>
              </p:nvSpPr>
              <p:spPr bwMode="auto">
                <a:xfrm flipV="1">
                  <a:off x="5478979" y="5635815"/>
                  <a:ext cx="309186" cy="267830"/>
                </a:xfrm>
                <a:custGeom>
                  <a:avLst/>
                  <a:gdLst/>
                  <a:ahLst/>
                  <a:cxnLst/>
                  <a:rect l="l" t="t" r="r" b="b"/>
                  <a:pathLst>
                    <a:path w="2031596" h="1261419">
                      <a:moveTo>
                        <a:pt x="1880914" y="281272"/>
                      </a:moveTo>
                      <a:lnTo>
                        <a:pt x="1898136" y="281272"/>
                      </a:lnTo>
                      <a:lnTo>
                        <a:pt x="1929706" y="281272"/>
                      </a:lnTo>
                      <a:lnTo>
                        <a:pt x="1952668" y="318583"/>
                      </a:lnTo>
                      <a:lnTo>
                        <a:pt x="1972758" y="360200"/>
                      </a:lnTo>
                      <a:lnTo>
                        <a:pt x="1989980" y="401817"/>
                      </a:lnTo>
                      <a:lnTo>
                        <a:pt x="2004330" y="444869"/>
                      </a:lnTo>
                      <a:lnTo>
                        <a:pt x="2015810" y="489356"/>
                      </a:lnTo>
                      <a:lnTo>
                        <a:pt x="2024420" y="535278"/>
                      </a:lnTo>
                      <a:lnTo>
                        <a:pt x="2030160" y="582635"/>
                      </a:lnTo>
                      <a:lnTo>
                        <a:pt x="2030160" y="607031"/>
                      </a:lnTo>
                      <a:lnTo>
                        <a:pt x="2031596" y="629992"/>
                      </a:lnTo>
                      <a:lnTo>
                        <a:pt x="2030160" y="677349"/>
                      </a:lnTo>
                      <a:lnTo>
                        <a:pt x="2024420" y="721836"/>
                      </a:lnTo>
                      <a:lnTo>
                        <a:pt x="2017246" y="766323"/>
                      </a:lnTo>
                      <a:lnTo>
                        <a:pt x="2005764" y="809374"/>
                      </a:lnTo>
                      <a:lnTo>
                        <a:pt x="1992850" y="850991"/>
                      </a:lnTo>
                      <a:lnTo>
                        <a:pt x="1977064" y="892608"/>
                      </a:lnTo>
                      <a:lnTo>
                        <a:pt x="1958408" y="931355"/>
                      </a:lnTo>
                      <a:lnTo>
                        <a:pt x="1936882" y="968666"/>
                      </a:lnTo>
                      <a:lnTo>
                        <a:pt x="1911050" y="1007413"/>
                      </a:lnTo>
                      <a:lnTo>
                        <a:pt x="1883784" y="1043289"/>
                      </a:lnTo>
                      <a:lnTo>
                        <a:pt x="1853648" y="1077731"/>
                      </a:lnTo>
                      <a:lnTo>
                        <a:pt x="1820642" y="1109302"/>
                      </a:lnTo>
                      <a:lnTo>
                        <a:pt x="1784766" y="1138003"/>
                      </a:lnTo>
                      <a:lnTo>
                        <a:pt x="1748890" y="1163835"/>
                      </a:lnTo>
                      <a:lnTo>
                        <a:pt x="1728798" y="1176750"/>
                      </a:lnTo>
                      <a:lnTo>
                        <a:pt x="1710142" y="1188231"/>
                      </a:lnTo>
                      <a:lnTo>
                        <a:pt x="1690052" y="1198276"/>
                      </a:lnTo>
                      <a:lnTo>
                        <a:pt x="1668526" y="1208321"/>
                      </a:lnTo>
                      <a:lnTo>
                        <a:pt x="1641260" y="1219802"/>
                      </a:lnTo>
                      <a:lnTo>
                        <a:pt x="1612558" y="1231282"/>
                      </a:lnTo>
                      <a:lnTo>
                        <a:pt x="1582422" y="1239893"/>
                      </a:lnTo>
                      <a:lnTo>
                        <a:pt x="1552286" y="1247068"/>
                      </a:lnTo>
                      <a:lnTo>
                        <a:pt x="1522150" y="1254243"/>
                      </a:lnTo>
                      <a:lnTo>
                        <a:pt x="1490578" y="1258549"/>
                      </a:lnTo>
                      <a:lnTo>
                        <a:pt x="1459008" y="1259984"/>
                      </a:lnTo>
                      <a:lnTo>
                        <a:pt x="1426000" y="1261419"/>
                      </a:lnTo>
                      <a:lnTo>
                        <a:pt x="1015798" y="1261419"/>
                      </a:lnTo>
                      <a:lnTo>
                        <a:pt x="605596" y="1261419"/>
                      </a:lnTo>
                      <a:lnTo>
                        <a:pt x="574024" y="1261419"/>
                      </a:lnTo>
                      <a:lnTo>
                        <a:pt x="545322" y="1258549"/>
                      </a:lnTo>
                      <a:lnTo>
                        <a:pt x="515186" y="1255679"/>
                      </a:lnTo>
                      <a:lnTo>
                        <a:pt x="486486" y="1249939"/>
                      </a:lnTo>
                      <a:lnTo>
                        <a:pt x="457784" y="1242763"/>
                      </a:lnTo>
                      <a:lnTo>
                        <a:pt x="430518" y="1235588"/>
                      </a:lnTo>
                      <a:lnTo>
                        <a:pt x="401816" y="1225543"/>
                      </a:lnTo>
                      <a:lnTo>
                        <a:pt x="375986" y="1214062"/>
                      </a:lnTo>
                      <a:lnTo>
                        <a:pt x="396076" y="1205452"/>
                      </a:lnTo>
                      <a:lnTo>
                        <a:pt x="416168" y="1193971"/>
                      </a:lnTo>
                      <a:lnTo>
                        <a:pt x="436258" y="1182491"/>
                      </a:lnTo>
                      <a:lnTo>
                        <a:pt x="454914" y="1171010"/>
                      </a:lnTo>
                      <a:lnTo>
                        <a:pt x="492226" y="1143744"/>
                      </a:lnTo>
                      <a:lnTo>
                        <a:pt x="526666" y="1115043"/>
                      </a:lnTo>
                      <a:lnTo>
                        <a:pt x="559674" y="1083472"/>
                      </a:lnTo>
                      <a:lnTo>
                        <a:pt x="589810" y="1049030"/>
                      </a:lnTo>
                      <a:lnTo>
                        <a:pt x="618510" y="1013154"/>
                      </a:lnTo>
                      <a:lnTo>
                        <a:pt x="642906" y="974407"/>
                      </a:lnTo>
                      <a:lnTo>
                        <a:pt x="1015798" y="974407"/>
                      </a:lnTo>
                      <a:lnTo>
                        <a:pt x="1015798" y="974406"/>
                      </a:lnTo>
                      <a:lnTo>
                        <a:pt x="1395864" y="974406"/>
                      </a:lnTo>
                      <a:lnTo>
                        <a:pt x="1426000" y="974406"/>
                      </a:lnTo>
                      <a:lnTo>
                        <a:pt x="1444656" y="974406"/>
                      </a:lnTo>
                      <a:lnTo>
                        <a:pt x="1461878" y="972971"/>
                      </a:lnTo>
                      <a:lnTo>
                        <a:pt x="1479098" y="970101"/>
                      </a:lnTo>
                      <a:lnTo>
                        <a:pt x="1496318" y="965796"/>
                      </a:lnTo>
                      <a:lnTo>
                        <a:pt x="1512104" y="961491"/>
                      </a:lnTo>
                      <a:lnTo>
                        <a:pt x="1527890" y="955751"/>
                      </a:lnTo>
                      <a:lnTo>
                        <a:pt x="1543676" y="950010"/>
                      </a:lnTo>
                      <a:lnTo>
                        <a:pt x="1559462" y="942835"/>
                      </a:lnTo>
                      <a:lnTo>
                        <a:pt x="1573812" y="934225"/>
                      </a:lnTo>
                      <a:lnTo>
                        <a:pt x="1588162" y="925614"/>
                      </a:lnTo>
                      <a:lnTo>
                        <a:pt x="1602514" y="917004"/>
                      </a:lnTo>
                      <a:lnTo>
                        <a:pt x="1616864" y="905524"/>
                      </a:lnTo>
                      <a:lnTo>
                        <a:pt x="1629780" y="895478"/>
                      </a:lnTo>
                      <a:lnTo>
                        <a:pt x="1641260" y="882563"/>
                      </a:lnTo>
                      <a:lnTo>
                        <a:pt x="1654176" y="871082"/>
                      </a:lnTo>
                      <a:lnTo>
                        <a:pt x="1664220" y="858167"/>
                      </a:lnTo>
                      <a:lnTo>
                        <a:pt x="1682876" y="833770"/>
                      </a:lnTo>
                      <a:lnTo>
                        <a:pt x="1698662" y="809374"/>
                      </a:lnTo>
                      <a:lnTo>
                        <a:pt x="1711578" y="782108"/>
                      </a:lnTo>
                      <a:lnTo>
                        <a:pt x="1723058" y="753407"/>
                      </a:lnTo>
                      <a:lnTo>
                        <a:pt x="1731668" y="724706"/>
                      </a:lnTo>
                      <a:lnTo>
                        <a:pt x="1738844" y="694570"/>
                      </a:lnTo>
                      <a:lnTo>
                        <a:pt x="1743148" y="662998"/>
                      </a:lnTo>
                      <a:lnTo>
                        <a:pt x="1744584" y="629992"/>
                      </a:lnTo>
                      <a:lnTo>
                        <a:pt x="1743148" y="596985"/>
                      </a:lnTo>
                      <a:lnTo>
                        <a:pt x="1738844" y="565414"/>
                      </a:lnTo>
                      <a:lnTo>
                        <a:pt x="1731668" y="533843"/>
                      </a:lnTo>
                      <a:lnTo>
                        <a:pt x="1721624" y="503706"/>
                      </a:lnTo>
                      <a:lnTo>
                        <a:pt x="1710142" y="475005"/>
                      </a:lnTo>
                      <a:lnTo>
                        <a:pt x="1695792" y="447739"/>
                      </a:lnTo>
                      <a:lnTo>
                        <a:pt x="1678572" y="421908"/>
                      </a:lnTo>
                      <a:lnTo>
                        <a:pt x="1659916" y="397512"/>
                      </a:lnTo>
                      <a:lnTo>
                        <a:pt x="1671396" y="384596"/>
                      </a:lnTo>
                      <a:lnTo>
                        <a:pt x="1682876" y="371681"/>
                      </a:lnTo>
                      <a:lnTo>
                        <a:pt x="1695792" y="360200"/>
                      </a:lnTo>
                      <a:lnTo>
                        <a:pt x="1708708" y="348720"/>
                      </a:lnTo>
                      <a:lnTo>
                        <a:pt x="1721624" y="338674"/>
                      </a:lnTo>
                      <a:lnTo>
                        <a:pt x="1735974" y="328629"/>
                      </a:lnTo>
                      <a:lnTo>
                        <a:pt x="1750324" y="320019"/>
                      </a:lnTo>
                      <a:lnTo>
                        <a:pt x="1766110" y="312843"/>
                      </a:lnTo>
                      <a:lnTo>
                        <a:pt x="1780460" y="305668"/>
                      </a:lnTo>
                      <a:lnTo>
                        <a:pt x="1796246" y="298493"/>
                      </a:lnTo>
                      <a:lnTo>
                        <a:pt x="1813466" y="294187"/>
                      </a:lnTo>
                      <a:lnTo>
                        <a:pt x="1829252" y="288447"/>
                      </a:lnTo>
                      <a:lnTo>
                        <a:pt x="1846474" y="285577"/>
                      </a:lnTo>
                      <a:lnTo>
                        <a:pt x="1863694" y="282707"/>
                      </a:lnTo>
                      <a:close/>
                      <a:moveTo>
                        <a:pt x="605596" y="0"/>
                      </a:moveTo>
                      <a:lnTo>
                        <a:pt x="1015798" y="0"/>
                      </a:lnTo>
                      <a:lnTo>
                        <a:pt x="1426000" y="0"/>
                      </a:lnTo>
                      <a:lnTo>
                        <a:pt x="1457572" y="0"/>
                      </a:lnTo>
                      <a:lnTo>
                        <a:pt x="1486274" y="2870"/>
                      </a:lnTo>
                      <a:lnTo>
                        <a:pt x="1516410" y="5740"/>
                      </a:lnTo>
                      <a:lnTo>
                        <a:pt x="1545110" y="11480"/>
                      </a:lnTo>
                      <a:lnTo>
                        <a:pt x="1573812" y="18656"/>
                      </a:lnTo>
                      <a:lnTo>
                        <a:pt x="1601078" y="25831"/>
                      </a:lnTo>
                      <a:lnTo>
                        <a:pt x="1629780" y="35876"/>
                      </a:lnTo>
                      <a:lnTo>
                        <a:pt x="1655610" y="47357"/>
                      </a:lnTo>
                      <a:lnTo>
                        <a:pt x="1635520" y="55967"/>
                      </a:lnTo>
                      <a:lnTo>
                        <a:pt x="1615428" y="67448"/>
                      </a:lnTo>
                      <a:lnTo>
                        <a:pt x="1595338" y="78928"/>
                      </a:lnTo>
                      <a:lnTo>
                        <a:pt x="1576682" y="90409"/>
                      </a:lnTo>
                      <a:lnTo>
                        <a:pt x="1539370" y="117675"/>
                      </a:lnTo>
                      <a:lnTo>
                        <a:pt x="1504930" y="146376"/>
                      </a:lnTo>
                      <a:lnTo>
                        <a:pt x="1471922" y="177947"/>
                      </a:lnTo>
                      <a:lnTo>
                        <a:pt x="1441786" y="212389"/>
                      </a:lnTo>
                      <a:lnTo>
                        <a:pt x="1413086" y="248265"/>
                      </a:lnTo>
                      <a:lnTo>
                        <a:pt x="1388690" y="287012"/>
                      </a:lnTo>
                      <a:lnTo>
                        <a:pt x="1015798" y="287012"/>
                      </a:lnTo>
                      <a:lnTo>
                        <a:pt x="1015798" y="287013"/>
                      </a:lnTo>
                      <a:lnTo>
                        <a:pt x="635732" y="287013"/>
                      </a:lnTo>
                      <a:lnTo>
                        <a:pt x="605596" y="287013"/>
                      </a:lnTo>
                      <a:lnTo>
                        <a:pt x="586940" y="287013"/>
                      </a:lnTo>
                      <a:lnTo>
                        <a:pt x="569718" y="288448"/>
                      </a:lnTo>
                      <a:lnTo>
                        <a:pt x="552498" y="291318"/>
                      </a:lnTo>
                      <a:lnTo>
                        <a:pt x="535278" y="295623"/>
                      </a:lnTo>
                      <a:lnTo>
                        <a:pt x="519492" y="299928"/>
                      </a:lnTo>
                      <a:lnTo>
                        <a:pt x="503706" y="305668"/>
                      </a:lnTo>
                      <a:lnTo>
                        <a:pt x="487920" y="311409"/>
                      </a:lnTo>
                      <a:lnTo>
                        <a:pt x="472134" y="318584"/>
                      </a:lnTo>
                      <a:lnTo>
                        <a:pt x="457784" y="327194"/>
                      </a:lnTo>
                      <a:lnTo>
                        <a:pt x="443434" y="335805"/>
                      </a:lnTo>
                      <a:lnTo>
                        <a:pt x="429082" y="344415"/>
                      </a:lnTo>
                      <a:lnTo>
                        <a:pt x="414732" y="355895"/>
                      </a:lnTo>
                      <a:lnTo>
                        <a:pt x="401816" y="365941"/>
                      </a:lnTo>
                      <a:lnTo>
                        <a:pt x="390336" y="378856"/>
                      </a:lnTo>
                      <a:lnTo>
                        <a:pt x="377420" y="390337"/>
                      </a:lnTo>
                      <a:lnTo>
                        <a:pt x="367376" y="403252"/>
                      </a:lnTo>
                      <a:lnTo>
                        <a:pt x="348720" y="427649"/>
                      </a:lnTo>
                      <a:lnTo>
                        <a:pt x="332934" y="452045"/>
                      </a:lnTo>
                      <a:lnTo>
                        <a:pt x="320018" y="479311"/>
                      </a:lnTo>
                      <a:lnTo>
                        <a:pt x="308538" y="508012"/>
                      </a:lnTo>
                      <a:lnTo>
                        <a:pt x="299928" y="536713"/>
                      </a:lnTo>
                      <a:lnTo>
                        <a:pt x="292752" y="566849"/>
                      </a:lnTo>
                      <a:lnTo>
                        <a:pt x="288448" y="598421"/>
                      </a:lnTo>
                      <a:lnTo>
                        <a:pt x="287012" y="631427"/>
                      </a:lnTo>
                      <a:lnTo>
                        <a:pt x="288448" y="664434"/>
                      </a:lnTo>
                      <a:lnTo>
                        <a:pt x="292752" y="696005"/>
                      </a:lnTo>
                      <a:lnTo>
                        <a:pt x="299928" y="727576"/>
                      </a:lnTo>
                      <a:lnTo>
                        <a:pt x="309972" y="757713"/>
                      </a:lnTo>
                      <a:lnTo>
                        <a:pt x="321454" y="786414"/>
                      </a:lnTo>
                      <a:lnTo>
                        <a:pt x="335804" y="813680"/>
                      </a:lnTo>
                      <a:lnTo>
                        <a:pt x="353024" y="839511"/>
                      </a:lnTo>
                      <a:lnTo>
                        <a:pt x="371680" y="863907"/>
                      </a:lnTo>
                      <a:lnTo>
                        <a:pt x="360200" y="876823"/>
                      </a:lnTo>
                      <a:lnTo>
                        <a:pt x="348720" y="889738"/>
                      </a:lnTo>
                      <a:lnTo>
                        <a:pt x="335804" y="901219"/>
                      </a:lnTo>
                      <a:lnTo>
                        <a:pt x="322888" y="912699"/>
                      </a:lnTo>
                      <a:lnTo>
                        <a:pt x="309972" y="922745"/>
                      </a:lnTo>
                      <a:lnTo>
                        <a:pt x="295622" y="932790"/>
                      </a:lnTo>
                      <a:lnTo>
                        <a:pt x="281272" y="941400"/>
                      </a:lnTo>
                      <a:lnTo>
                        <a:pt x="265486" y="948576"/>
                      </a:lnTo>
                      <a:lnTo>
                        <a:pt x="251136" y="955751"/>
                      </a:lnTo>
                      <a:lnTo>
                        <a:pt x="235350" y="962926"/>
                      </a:lnTo>
                      <a:lnTo>
                        <a:pt x="218130" y="967232"/>
                      </a:lnTo>
                      <a:lnTo>
                        <a:pt x="202344" y="972972"/>
                      </a:lnTo>
                      <a:lnTo>
                        <a:pt x="185122" y="975842"/>
                      </a:lnTo>
                      <a:lnTo>
                        <a:pt x="167902" y="978712"/>
                      </a:lnTo>
                      <a:lnTo>
                        <a:pt x="150682" y="980147"/>
                      </a:lnTo>
                      <a:lnTo>
                        <a:pt x="133460" y="980147"/>
                      </a:lnTo>
                      <a:lnTo>
                        <a:pt x="101890" y="980147"/>
                      </a:lnTo>
                      <a:lnTo>
                        <a:pt x="78928" y="942836"/>
                      </a:lnTo>
                      <a:lnTo>
                        <a:pt x="58838" y="901219"/>
                      </a:lnTo>
                      <a:lnTo>
                        <a:pt x="41616" y="859602"/>
                      </a:lnTo>
                      <a:lnTo>
                        <a:pt x="27266" y="816550"/>
                      </a:lnTo>
                      <a:lnTo>
                        <a:pt x="15786" y="772063"/>
                      </a:lnTo>
                      <a:lnTo>
                        <a:pt x="7176" y="726141"/>
                      </a:lnTo>
                      <a:lnTo>
                        <a:pt x="1436" y="678784"/>
                      </a:lnTo>
                      <a:lnTo>
                        <a:pt x="1436" y="654388"/>
                      </a:lnTo>
                      <a:lnTo>
                        <a:pt x="0" y="631427"/>
                      </a:lnTo>
                      <a:lnTo>
                        <a:pt x="1436" y="584070"/>
                      </a:lnTo>
                      <a:lnTo>
                        <a:pt x="7176" y="539583"/>
                      </a:lnTo>
                      <a:lnTo>
                        <a:pt x="14350" y="495096"/>
                      </a:lnTo>
                      <a:lnTo>
                        <a:pt x="25832" y="452045"/>
                      </a:lnTo>
                      <a:lnTo>
                        <a:pt x="38746" y="410428"/>
                      </a:lnTo>
                      <a:lnTo>
                        <a:pt x="54532" y="368811"/>
                      </a:lnTo>
                      <a:lnTo>
                        <a:pt x="73188" y="330064"/>
                      </a:lnTo>
                      <a:lnTo>
                        <a:pt x="94714" y="292753"/>
                      </a:lnTo>
                      <a:lnTo>
                        <a:pt x="120546" y="254006"/>
                      </a:lnTo>
                      <a:lnTo>
                        <a:pt x="147812" y="218130"/>
                      </a:lnTo>
                      <a:lnTo>
                        <a:pt x="177948" y="183688"/>
                      </a:lnTo>
                      <a:lnTo>
                        <a:pt x="210954" y="152117"/>
                      </a:lnTo>
                      <a:lnTo>
                        <a:pt x="246830" y="123416"/>
                      </a:lnTo>
                      <a:lnTo>
                        <a:pt x="282706" y="97584"/>
                      </a:lnTo>
                      <a:lnTo>
                        <a:pt x="302798" y="84669"/>
                      </a:lnTo>
                      <a:lnTo>
                        <a:pt x="321454" y="73188"/>
                      </a:lnTo>
                      <a:lnTo>
                        <a:pt x="341544" y="63143"/>
                      </a:lnTo>
                      <a:lnTo>
                        <a:pt x="363070" y="53098"/>
                      </a:lnTo>
                      <a:lnTo>
                        <a:pt x="390336" y="41617"/>
                      </a:lnTo>
                      <a:lnTo>
                        <a:pt x="419038" y="30137"/>
                      </a:lnTo>
                      <a:lnTo>
                        <a:pt x="449174" y="21526"/>
                      </a:lnTo>
                      <a:lnTo>
                        <a:pt x="479310" y="14351"/>
                      </a:lnTo>
                      <a:lnTo>
                        <a:pt x="509446" y="7176"/>
                      </a:lnTo>
                      <a:lnTo>
                        <a:pt x="541018" y="2870"/>
                      </a:lnTo>
                      <a:lnTo>
                        <a:pt x="572588" y="1435"/>
                      </a:lnTo>
                      <a:close/>
                    </a:path>
                  </a:pathLst>
                </a:custGeom>
                <a:solidFill>
                  <a:srgbClr val="333333">
                    <a:lumMod val="40000"/>
                    <a:lumOff val="60000"/>
                  </a:srgbClr>
                </a:solidFill>
                <a:ln w="25400" cap="flat" cmpd="sng" algn="ctr">
                  <a:noFill/>
                  <a:prstDash val="solid"/>
                </a:ln>
                <a:effectLst/>
                <a:extLst>
                  <a:ext uri="{91240B29-F687-4f45-9708-019B960494DF}">
                    <a14:hiddenLine xmlns:a14="http://schemas.microsoft.com/office/drawing/2010/main" xmlns="" w="9525">
                      <a:solidFill>
                        <a:srgbClr val="000000"/>
                      </a:solidFill>
                      <a:round/>
                      <a:headEnd/>
                      <a:tailEn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328">
                    <a:spcAft>
                      <a:spcPts val="249"/>
                    </a:spcAft>
                    <a:defRPr/>
                  </a:pPr>
                  <a:endParaRPr lang="en-US" sz="2000" kern="0">
                    <a:solidFill>
                      <a:srgbClr val="FFFFFF"/>
                    </a:solidFill>
                    <a:latin typeface="Arial"/>
                  </a:endParaRPr>
                </a:p>
              </p:txBody>
            </p:sp>
            <p:sp>
              <p:nvSpPr>
                <p:cNvPr id="94" name="Freeform 11"/>
                <p:cNvSpPr>
                  <a:spLocks/>
                </p:cNvSpPr>
                <p:nvPr/>
              </p:nvSpPr>
              <p:spPr bwMode="auto">
                <a:xfrm rot="10800000" flipV="1">
                  <a:off x="5673013" y="5635815"/>
                  <a:ext cx="309186" cy="267830"/>
                </a:xfrm>
                <a:custGeom>
                  <a:avLst/>
                  <a:gdLst/>
                  <a:ahLst/>
                  <a:cxnLst/>
                  <a:rect l="l" t="t" r="r" b="b"/>
                  <a:pathLst>
                    <a:path w="2031596" h="1261419">
                      <a:moveTo>
                        <a:pt x="1880914" y="281272"/>
                      </a:moveTo>
                      <a:lnTo>
                        <a:pt x="1898136" y="281272"/>
                      </a:lnTo>
                      <a:lnTo>
                        <a:pt x="1929706" y="281272"/>
                      </a:lnTo>
                      <a:lnTo>
                        <a:pt x="1952668" y="318583"/>
                      </a:lnTo>
                      <a:lnTo>
                        <a:pt x="1972758" y="360200"/>
                      </a:lnTo>
                      <a:lnTo>
                        <a:pt x="1989980" y="401817"/>
                      </a:lnTo>
                      <a:lnTo>
                        <a:pt x="2004330" y="444869"/>
                      </a:lnTo>
                      <a:lnTo>
                        <a:pt x="2015810" y="489356"/>
                      </a:lnTo>
                      <a:lnTo>
                        <a:pt x="2024420" y="535278"/>
                      </a:lnTo>
                      <a:lnTo>
                        <a:pt x="2030160" y="582635"/>
                      </a:lnTo>
                      <a:lnTo>
                        <a:pt x="2030160" y="607031"/>
                      </a:lnTo>
                      <a:lnTo>
                        <a:pt x="2031596" y="629992"/>
                      </a:lnTo>
                      <a:lnTo>
                        <a:pt x="2030160" y="677349"/>
                      </a:lnTo>
                      <a:lnTo>
                        <a:pt x="2024420" y="721836"/>
                      </a:lnTo>
                      <a:lnTo>
                        <a:pt x="2017246" y="766323"/>
                      </a:lnTo>
                      <a:lnTo>
                        <a:pt x="2005764" y="809374"/>
                      </a:lnTo>
                      <a:lnTo>
                        <a:pt x="1992850" y="850991"/>
                      </a:lnTo>
                      <a:lnTo>
                        <a:pt x="1977064" y="892608"/>
                      </a:lnTo>
                      <a:lnTo>
                        <a:pt x="1958408" y="931355"/>
                      </a:lnTo>
                      <a:lnTo>
                        <a:pt x="1936882" y="968666"/>
                      </a:lnTo>
                      <a:lnTo>
                        <a:pt x="1911050" y="1007413"/>
                      </a:lnTo>
                      <a:lnTo>
                        <a:pt x="1883784" y="1043289"/>
                      </a:lnTo>
                      <a:lnTo>
                        <a:pt x="1853648" y="1077731"/>
                      </a:lnTo>
                      <a:lnTo>
                        <a:pt x="1820642" y="1109302"/>
                      </a:lnTo>
                      <a:lnTo>
                        <a:pt x="1784766" y="1138003"/>
                      </a:lnTo>
                      <a:lnTo>
                        <a:pt x="1748890" y="1163835"/>
                      </a:lnTo>
                      <a:lnTo>
                        <a:pt x="1728798" y="1176750"/>
                      </a:lnTo>
                      <a:lnTo>
                        <a:pt x="1710142" y="1188231"/>
                      </a:lnTo>
                      <a:lnTo>
                        <a:pt x="1690052" y="1198276"/>
                      </a:lnTo>
                      <a:lnTo>
                        <a:pt x="1668526" y="1208321"/>
                      </a:lnTo>
                      <a:lnTo>
                        <a:pt x="1641260" y="1219802"/>
                      </a:lnTo>
                      <a:lnTo>
                        <a:pt x="1612558" y="1231282"/>
                      </a:lnTo>
                      <a:lnTo>
                        <a:pt x="1582422" y="1239893"/>
                      </a:lnTo>
                      <a:lnTo>
                        <a:pt x="1552286" y="1247068"/>
                      </a:lnTo>
                      <a:lnTo>
                        <a:pt x="1522150" y="1254243"/>
                      </a:lnTo>
                      <a:lnTo>
                        <a:pt x="1490578" y="1258549"/>
                      </a:lnTo>
                      <a:lnTo>
                        <a:pt x="1459008" y="1259984"/>
                      </a:lnTo>
                      <a:lnTo>
                        <a:pt x="1426000" y="1261419"/>
                      </a:lnTo>
                      <a:lnTo>
                        <a:pt x="1015798" y="1261419"/>
                      </a:lnTo>
                      <a:lnTo>
                        <a:pt x="605596" y="1261419"/>
                      </a:lnTo>
                      <a:lnTo>
                        <a:pt x="574024" y="1261419"/>
                      </a:lnTo>
                      <a:lnTo>
                        <a:pt x="545322" y="1258549"/>
                      </a:lnTo>
                      <a:lnTo>
                        <a:pt x="515186" y="1255679"/>
                      </a:lnTo>
                      <a:lnTo>
                        <a:pt x="486486" y="1249939"/>
                      </a:lnTo>
                      <a:lnTo>
                        <a:pt x="457784" y="1242763"/>
                      </a:lnTo>
                      <a:lnTo>
                        <a:pt x="430518" y="1235588"/>
                      </a:lnTo>
                      <a:lnTo>
                        <a:pt x="401816" y="1225543"/>
                      </a:lnTo>
                      <a:lnTo>
                        <a:pt x="375986" y="1214062"/>
                      </a:lnTo>
                      <a:lnTo>
                        <a:pt x="396076" y="1205452"/>
                      </a:lnTo>
                      <a:lnTo>
                        <a:pt x="416168" y="1193971"/>
                      </a:lnTo>
                      <a:lnTo>
                        <a:pt x="436258" y="1182491"/>
                      </a:lnTo>
                      <a:lnTo>
                        <a:pt x="454914" y="1171010"/>
                      </a:lnTo>
                      <a:lnTo>
                        <a:pt x="492226" y="1143744"/>
                      </a:lnTo>
                      <a:lnTo>
                        <a:pt x="526666" y="1115043"/>
                      </a:lnTo>
                      <a:lnTo>
                        <a:pt x="559674" y="1083472"/>
                      </a:lnTo>
                      <a:lnTo>
                        <a:pt x="589810" y="1049030"/>
                      </a:lnTo>
                      <a:lnTo>
                        <a:pt x="618510" y="1013154"/>
                      </a:lnTo>
                      <a:lnTo>
                        <a:pt x="642906" y="974407"/>
                      </a:lnTo>
                      <a:lnTo>
                        <a:pt x="1015798" y="974407"/>
                      </a:lnTo>
                      <a:lnTo>
                        <a:pt x="1015798" y="974406"/>
                      </a:lnTo>
                      <a:lnTo>
                        <a:pt x="1395864" y="974406"/>
                      </a:lnTo>
                      <a:lnTo>
                        <a:pt x="1426000" y="974406"/>
                      </a:lnTo>
                      <a:lnTo>
                        <a:pt x="1444656" y="974406"/>
                      </a:lnTo>
                      <a:lnTo>
                        <a:pt x="1461878" y="972971"/>
                      </a:lnTo>
                      <a:lnTo>
                        <a:pt x="1479098" y="970101"/>
                      </a:lnTo>
                      <a:lnTo>
                        <a:pt x="1496318" y="965796"/>
                      </a:lnTo>
                      <a:lnTo>
                        <a:pt x="1512104" y="961491"/>
                      </a:lnTo>
                      <a:lnTo>
                        <a:pt x="1527890" y="955751"/>
                      </a:lnTo>
                      <a:lnTo>
                        <a:pt x="1543676" y="950010"/>
                      </a:lnTo>
                      <a:lnTo>
                        <a:pt x="1559462" y="942835"/>
                      </a:lnTo>
                      <a:lnTo>
                        <a:pt x="1573812" y="934225"/>
                      </a:lnTo>
                      <a:lnTo>
                        <a:pt x="1588162" y="925614"/>
                      </a:lnTo>
                      <a:lnTo>
                        <a:pt x="1602514" y="917004"/>
                      </a:lnTo>
                      <a:lnTo>
                        <a:pt x="1616864" y="905524"/>
                      </a:lnTo>
                      <a:lnTo>
                        <a:pt x="1629780" y="895478"/>
                      </a:lnTo>
                      <a:lnTo>
                        <a:pt x="1641260" y="882563"/>
                      </a:lnTo>
                      <a:lnTo>
                        <a:pt x="1654176" y="871082"/>
                      </a:lnTo>
                      <a:lnTo>
                        <a:pt x="1664220" y="858167"/>
                      </a:lnTo>
                      <a:lnTo>
                        <a:pt x="1682876" y="833770"/>
                      </a:lnTo>
                      <a:lnTo>
                        <a:pt x="1698662" y="809374"/>
                      </a:lnTo>
                      <a:lnTo>
                        <a:pt x="1711578" y="782108"/>
                      </a:lnTo>
                      <a:lnTo>
                        <a:pt x="1723058" y="753407"/>
                      </a:lnTo>
                      <a:lnTo>
                        <a:pt x="1731668" y="724706"/>
                      </a:lnTo>
                      <a:lnTo>
                        <a:pt x="1738844" y="694570"/>
                      </a:lnTo>
                      <a:lnTo>
                        <a:pt x="1743148" y="662998"/>
                      </a:lnTo>
                      <a:lnTo>
                        <a:pt x="1744584" y="629992"/>
                      </a:lnTo>
                      <a:lnTo>
                        <a:pt x="1743148" y="596985"/>
                      </a:lnTo>
                      <a:lnTo>
                        <a:pt x="1738844" y="565414"/>
                      </a:lnTo>
                      <a:lnTo>
                        <a:pt x="1731668" y="533843"/>
                      </a:lnTo>
                      <a:lnTo>
                        <a:pt x="1721624" y="503706"/>
                      </a:lnTo>
                      <a:lnTo>
                        <a:pt x="1710142" y="475005"/>
                      </a:lnTo>
                      <a:lnTo>
                        <a:pt x="1695792" y="447739"/>
                      </a:lnTo>
                      <a:lnTo>
                        <a:pt x="1678572" y="421908"/>
                      </a:lnTo>
                      <a:lnTo>
                        <a:pt x="1659916" y="397512"/>
                      </a:lnTo>
                      <a:lnTo>
                        <a:pt x="1671396" y="384596"/>
                      </a:lnTo>
                      <a:lnTo>
                        <a:pt x="1682876" y="371681"/>
                      </a:lnTo>
                      <a:lnTo>
                        <a:pt x="1695792" y="360200"/>
                      </a:lnTo>
                      <a:lnTo>
                        <a:pt x="1708708" y="348720"/>
                      </a:lnTo>
                      <a:lnTo>
                        <a:pt x="1721624" y="338674"/>
                      </a:lnTo>
                      <a:lnTo>
                        <a:pt x="1735974" y="328629"/>
                      </a:lnTo>
                      <a:lnTo>
                        <a:pt x="1750324" y="320019"/>
                      </a:lnTo>
                      <a:lnTo>
                        <a:pt x="1766110" y="312843"/>
                      </a:lnTo>
                      <a:lnTo>
                        <a:pt x="1780460" y="305668"/>
                      </a:lnTo>
                      <a:lnTo>
                        <a:pt x="1796246" y="298493"/>
                      </a:lnTo>
                      <a:lnTo>
                        <a:pt x="1813466" y="294187"/>
                      </a:lnTo>
                      <a:lnTo>
                        <a:pt x="1829252" y="288447"/>
                      </a:lnTo>
                      <a:lnTo>
                        <a:pt x="1846474" y="285577"/>
                      </a:lnTo>
                      <a:lnTo>
                        <a:pt x="1863694" y="282707"/>
                      </a:lnTo>
                      <a:close/>
                      <a:moveTo>
                        <a:pt x="605596" y="0"/>
                      </a:moveTo>
                      <a:lnTo>
                        <a:pt x="1015798" y="0"/>
                      </a:lnTo>
                      <a:lnTo>
                        <a:pt x="1426000" y="0"/>
                      </a:lnTo>
                      <a:lnTo>
                        <a:pt x="1457572" y="0"/>
                      </a:lnTo>
                      <a:lnTo>
                        <a:pt x="1486274" y="2870"/>
                      </a:lnTo>
                      <a:lnTo>
                        <a:pt x="1516410" y="5740"/>
                      </a:lnTo>
                      <a:lnTo>
                        <a:pt x="1545110" y="11480"/>
                      </a:lnTo>
                      <a:lnTo>
                        <a:pt x="1573812" y="18656"/>
                      </a:lnTo>
                      <a:lnTo>
                        <a:pt x="1601078" y="25831"/>
                      </a:lnTo>
                      <a:lnTo>
                        <a:pt x="1629780" y="35876"/>
                      </a:lnTo>
                      <a:lnTo>
                        <a:pt x="1655610" y="47357"/>
                      </a:lnTo>
                      <a:lnTo>
                        <a:pt x="1635520" y="55967"/>
                      </a:lnTo>
                      <a:lnTo>
                        <a:pt x="1615428" y="67448"/>
                      </a:lnTo>
                      <a:lnTo>
                        <a:pt x="1595338" y="78928"/>
                      </a:lnTo>
                      <a:lnTo>
                        <a:pt x="1576682" y="90409"/>
                      </a:lnTo>
                      <a:lnTo>
                        <a:pt x="1539370" y="117675"/>
                      </a:lnTo>
                      <a:lnTo>
                        <a:pt x="1504930" y="146376"/>
                      </a:lnTo>
                      <a:lnTo>
                        <a:pt x="1471922" y="177947"/>
                      </a:lnTo>
                      <a:lnTo>
                        <a:pt x="1441786" y="212389"/>
                      </a:lnTo>
                      <a:lnTo>
                        <a:pt x="1413086" y="248265"/>
                      </a:lnTo>
                      <a:lnTo>
                        <a:pt x="1388690" y="287012"/>
                      </a:lnTo>
                      <a:lnTo>
                        <a:pt x="1015798" y="287012"/>
                      </a:lnTo>
                      <a:lnTo>
                        <a:pt x="1015798" y="287013"/>
                      </a:lnTo>
                      <a:lnTo>
                        <a:pt x="635732" y="287013"/>
                      </a:lnTo>
                      <a:lnTo>
                        <a:pt x="605596" y="287013"/>
                      </a:lnTo>
                      <a:lnTo>
                        <a:pt x="586940" y="287013"/>
                      </a:lnTo>
                      <a:lnTo>
                        <a:pt x="569718" y="288448"/>
                      </a:lnTo>
                      <a:lnTo>
                        <a:pt x="552498" y="291318"/>
                      </a:lnTo>
                      <a:lnTo>
                        <a:pt x="535278" y="295623"/>
                      </a:lnTo>
                      <a:lnTo>
                        <a:pt x="519492" y="299928"/>
                      </a:lnTo>
                      <a:lnTo>
                        <a:pt x="503706" y="305668"/>
                      </a:lnTo>
                      <a:lnTo>
                        <a:pt x="487920" y="311409"/>
                      </a:lnTo>
                      <a:lnTo>
                        <a:pt x="472134" y="318584"/>
                      </a:lnTo>
                      <a:lnTo>
                        <a:pt x="457784" y="327194"/>
                      </a:lnTo>
                      <a:lnTo>
                        <a:pt x="443434" y="335805"/>
                      </a:lnTo>
                      <a:lnTo>
                        <a:pt x="429082" y="344415"/>
                      </a:lnTo>
                      <a:lnTo>
                        <a:pt x="414732" y="355895"/>
                      </a:lnTo>
                      <a:lnTo>
                        <a:pt x="401816" y="365941"/>
                      </a:lnTo>
                      <a:lnTo>
                        <a:pt x="390336" y="378856"/>
                      </a:lnTo>
                      <a:lnTo>
                        <a:pt x="377420" y="390337"/>
                      </a:lnTo>
                      <a:lnTo>
                        <a:pt x="367376" y="403252"/>
                      </a:lnTo>
                      <a:lnTo>
                        <a:pt x="348720" y="427649"/>
                      </a:lnTo>
                      <a:lnTo>
                        <a:pt x="332934" y="452045"/>
                      </a:lnTo>
                      <a:lnTo>
                        <a:pt x="320018" y="479311"/>
                      </a:lnTo>
                      <a:lnTo>
                        <a:pt x="308538" y="508012"/>
                      </a:lnTo>
                      <a:lnTo>
                        <a:pt x="299928" y="536713"/>
                      </a:lnTo>
                      <a:lnTo>
                        <a:pt x="292752" y="566849"/>
                      </a:lnTo>
                      <a:lnTo>
                        <a:pt x="288448" y="598421"/>
                      </a:lnTo>
                      <a:lnTo>
                        <a:pt x="287012" y="631427"/>
                      </a:lnTo>
                      <a:lnTo>
                        <a:pt x="288448" y="664434"/>
                      </a:lnTo>
                      <a:lnTo>
                        <a:pt x="292752" y="696005"/>
                      </a:lnTo>
                      <a:lnTo>
                        <a:pt x="299928" y="727576"/>
                      </a:lnTo>
                      <a:lnTo>
                        <a:pt x="309972" y="757713"/>
                      </a:lnTo>
                      <a:lnTo>
                        <a:pt x="321454" y="786414"/>
                      </a:lnTo>
                      <a:lnTo>
                        <a:pt x="335804" y="813680"/>
                      </a:lnTo>
                      <a:lnTo>
                        <a:pt x="353024" y="839511"/>
                      </a:lnTo>
                      <a:lnTo>
                        <a:pt x="371680" y="863907"/>
                      </a:lnTo>
                      <a:lnTo>
                        <a:pt x="360200" y="876823"/>
                      </a:lnTo>
                      <a:lnTo>
                        <a:pt x="348720" y="889738"/>
                      </a:lnTo>
                      <a:lnTo>
                        <a:pt x="335804" y="901219"/>
                      </a:lnTo>
                      <a:lnTo>
                        <a:pt x="322888" y="912699"/>
                      </a:lnTo>
                      <a:lnTo>
                        <a:pt x="309972" y="922745"/>
                      </a:lnTo>
                      <a:lnTo>
                        <a:pt x="295622" y="932790"/>
                      </a:lnTo>
                      <a:lnTo>
                        <a:pt x="281272" y="941400"/>
                      </a:lnTo>
                      <a:lnTo>
                        <a:pt x="265486" y="948576"/>
                      </a:lnTo>
                      <a:lnTo>
                        <a:pt x="251136" y="955751"/>
                      </a:lnTo>
                      <a:lnTo>
                        <a:pt x="235350" y="962926"/>
                      </a:lnTo>
                      <a:lnTo>
                        <a:pt x="218130" y="967232"/>
                      </a:lnTo>
                      <a:lnTo>
                        <a:pt x="202344" y="972972"/>
                      </a:lnTo>
                      <a:lnTo>
                        <a:pt x="185122" y="975842"/>
                      </a:lnTo>
                      <a:lnTo>
                        <a:pt x="167902" y="978712"/>
                      </a:lnTo>
                      <a:lnTo>
                        <a:pt x="150682" y="980147"/>
                      </a:lnTo>
                      <a:lnTo>
                        <a:pt x="133460" y="980147"/>
                      </a:lnTo>
                      <a:lnTo>
                        <a:pt x="101890" y="980147"/>
                      </a:lnTo>
                      <a:lnTo>
                        <a:pt x="78928" y="942836"/>
                      </a:lnTo>
                      <a:lnTo>
                        <a:pt x="58838" y="901219"/>
                      </a:lnTo>
                      <a:lnTo>
                        <a:pt x="41616" y="859602"/>
                      </a:lnTo>
                      <a:lnTo>
                        <a:pt x="27266" y="816550"/>
                      </a:lnTo>
                      <a:lnTo>
                        <a:pt x="15786" y="772063"/>
                      </a:lnTo>
                      <a:lnTo>
                        <a:pt x="7176" y="726141"/>
                      </a:lnTo>
                      <a:lnTo>
                        <a:pt x="1436" y="678784"/>
                      </a:lnTo>
                      <a:lnTo>
                        <a:pt x="1436" y="654388"/>
                      </a:lnTo>
                      <a:lnTo>
                        <a:pt x="0" y="631427"/>
                      </a:lnTo>
                      <a:lnTo>
                        <a:pt x="1436" y="584070"/>
                      </a:lnTo>
                      <a:lnTo>
                        <a:pt x="7176" y="539583"/>
                      </a:lnTo>
                      <a:lnTo>
                        <a:pt x="14350" y="495096"/>
                      </a:lnTo>
                      <a:lnTo>
                        <a:pt x="25832" y="452045"/>
                      </a:lnTo>
                      <a:lnTo>
                        <a:pt x="38746" y="410428"/>
                      </a:lnTo>
                      <a:lnTo>
                        <a:pt x="54532" y="368811"/>
                      </a:lnTo>
                      <a:lnTo>
                        <a:pt x="73188" y="330064"/>
                      </a:lnTo>
                      <a:lnTo>
                        <a:pt x="94714" y="292753"/>
                      </a:lnTo>
                      <a:lnTo>
                        <a:pt x="120546" y="254006"/>
                      </a:lnTo>
                      <a:lnTo>
                        <a:pt x="147812" y="218130"/>
                      </a:lnTo>
                      <a:lnTo>
                        <a:pt x="177948" y="183688"/>
                      </a:lnTo>
                      <a:lnTo>
                        <a:pt x="210954" y="152117"/>
                      </a:lnTo>
                      <a:lnTo>
                        <a:pt x="246830" y="123416"/>
                      </a:lnTo>
                      <a:lnTo>
                        <a:pt x="282706" y="97584"/>
                      </a:lnTo>
                      <a:lnTo>
                        <a:pt x="302798" y="84669"/>
                      </a:lnTo>
                      <a:lnTo>
                        <a:pt x="321454" y="73188"/>
                      </a:lnTo>
                      <a:lnTo>
                        <a:pt x="341544" y="63143"/>
                      </a:lnTo>
                      <a:lnTo>
                        <a:pt x="363070" y="53098"/>
                      </a:lnTo>
                      <a:lnTo>
                        <a:pt x="390336" y="41617"/>
                      </a:lnTo>
                      <a:lnTo>
                        <a:pt x="419038" y="30137"/>
                      </a:lnTo>
                      <a:lnTo>
                        <a:pt x="449174" y="21526"/>
                      </a:lnTo>
                      <a:lnTo>
                        <a:pt x="479310" y="14351"/>
                      </a:lnTo>
                      <a:lnTo>
                        <a:pt x="509446" y="7176"/>
                      </a:lnTo>
                      <a:lnTo>
                        <a:pt x="541018" y="2870"/>
                      </a:lnTo>
                      <a:lnTo>
                        <a:pt x="572588" y="1435"/>
                      </a:lnTo>
                      <a:close/>
                    </a:path>
                  </a:pathLst>
                </a:custGeom>
                <a:solidFill>
                  <a:srgbClr val="333333">
                    <a:lumMod val="20000"/>
                    <a:lumOff val="80000"/>
                  </a:srgbClr>
                </a:solidFill>
                <a:ln w="25400" cap="flat" cmpd="sng" algn="ctr">
                  <a:noFill/>
                  <a:prstDash val="solid"/>
                </a:ln>
                <a:effectLst/>
                <a:extLst>
                  <a:ext uri="{91240B29-F687-4f45-9708-019B960494DF}">
                    <a14:hiddenLine xmlns:a14="http://schemas.microsoft.com/office/drawing/2010/main" xmlns="" w="9525">
                      <a:solidFill>
                        <a:srgbClr val="000000"/>
                      </a:solidFill>
                      <a:round/>
                      <a:headEnd/>
                      <a:tailEn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328">
                    <a:spcAft>
                      <a:spcPts val="249"/>
                    </a:spcAft>
                    <a:defRPr/>
                  </a:pPr>
                  <a:endParaRPr lang="en-US" sz="2000" kern="0">
                    <a:solidFill>
                      <a:srgbClr val="FFFFFF"/>
                    </a:solidFill>
                    <a:latin typeface="Arial"/>
                  </a:endParaRPr>
                </a:p>
              </p:txBody>
            </p:sp>
            <p:sp>
              <p:nvSpPr>
                <p:cNvPr id="95" name="Freeform 11"/>
                <p:cNvSpPr>
                  <a:spLocks/>
                </p:cNvSpPr>
                <p:nvPr/>
              </p:nvSpPr>
              <p:spPr bwMode="auto">
                <a:xfrm flipV="1">
                  <a:off x="5867047" y="5635815"/>
                  <a:ext cx="309186" cy="267830"/>
                </a:xfrm>
                <a:custGeom>
                  <a:avLst/>
                  <a:gdLst/>
                  <a:ahLst/>
                  <a:cxnLst/>
                  <a:rect l="l" t="t" r="r" b="b"/>
                  <a:pathLst>
                    <a:path w="2031596" h="1261419">
                      <a:moveTo>
                        <a:pt x="1880914" y="281272"/>
                      </a:moveTo>
                      <a:lnTo>
                        <a:pt x="1898136" y="281272"/>
                      </a:lnTo>
                      <a:lnTo>
                        <a:pt x="1929706" y="281272"/>
                      </a:lnTo>
                      <a:lnTo>
                        <a:pt x="1952668" y="318583"/>
                      </a:lnTo>
                      <a:lnTo>
                        <a:pt x="1972758" y="360200"/>
                      </a:lnTo>
                      <a:lnTo>
                        <a:pt x="1989980" y="401817"/>
                      </a:lnTo>
                      <a:lnTo>
                        <a:pt x="2004330" y="444869"/>
                      </a:lnTo>
                      <a:lnTo>
                        <a:pt x="2015810" y="489356"/>
                      </a:lnTo>
                      <a:lnTo>
                        <a:pt x="2024420" y="535278"/>
                      </a:lnTo>
                      <a:lnTo>
                        <a:pt x="2030160" y="582635"/>
                      </a:lnTo>
                      <a:lnTo>
                        <a:pt x="2030160" y="607031"/>
                      </a:lnTo>
                      <a:lnTo>
                        <a:pt x="2031596" y="629992"/>
                      </a:lnTo>
                      <a:lnTo>
                        <a:pt x="2030160" y="677349"/>
                      </a:lnTo>
                      <a:lnTo>
                        <a:pt x="2024420" y="721836"/>
                      </a:lnTo>
                      <a:lnTo>
                        <a:pt x="2017246" y="766323"/>
                      </a:lnTo>
                      <a:lnTo>
                        <a:pt x="2005764" y="809374"/>
                      </a:lnTo>
                      <a:lnTo>
                        <a:pt x="1992850" y="850991"/>
                      </a:lnTo>
                      <a:lnTo>
                        <a:pt x="1977064" y="892608"/>
                      </a:lnTo>
                      <a:lnTo>
                        <a:pt x="1958408" y="931355"/>
                      </a:lnTo>
                      <a:lnTo>
                        <a:pt x="1936882" y="968666"/>
                      </a:lnTo>
                      <a:lnTo>
                        <a:pt x="1911050" y="1007413"/>
                      </a:lnTo>
                      <a:lnTo>
                        <a:pt x="1883784" y="1043289"/>
                      </a:lnTo>
                      <a:lnTo>
                        <a:pt x="1853648" y="1077731"/>
                      </a:lnTo>
                      <a:lnTo>
                        <a:pt x="1820642" y="1109302"/>
                      </a:lnTo>
                      <a:lnTo>
                        <a:pt x="1784766" y="1138003"/>
                      </a:lnTo>
                      <a:lnTo>
                        <a:pt x="1748890" y="1163835"/>
                      </a:lnTo>
                      <a:lnTo>
                        <a:pt x="1728798" y="1176750"/>
                      </a:lnTo>
                      <a:lnTo>
                        <a:pt x="1710142" y="1188231"/>
                      </a:lnTo>
                      <a:lnTo>
                        <a:pt x="1690052" y="1198276"/>
                      </a:lnTo>
                      <a:lnTo>
                        <a:pt x="1668526" y="1208321"/>
                      </a:lnTo>
                      <a:lnTo>
                        <a:pt x="1641260" y="1219802"/>
                      </a:lnTo>
                      <a:lnTo>
                        <a:pt x="1612558" y="1231282"/>
                      </a:lnTo>
                      <a:lnTo>
                        <a:pt x="1582422" y="1239893"/>
                      </a:lnTo>
                      <a:lnTo>
                        <a:pt x="1552286" y="1247068"/>
                      </a:lnTo>
                      <a:lnTo>
                        <a:pt x="1522150" y="1254243"/>
                      </a:lnTo>
                      <a:lnTo>
                        <a:pt x="1490578" y="1258549"/>
                      </a:lnTo>
                      <a:lnTo>
                        <a:pt x="1459008" y="1259984"/>
                      </a:lnTo>
                      <a:lnTo>
                        <a:pt x="1426000" y="1261419"/>
                      </a:lnTo>
                      <a:lnTo>
                        <a:pt x="1015798" y="1261419"/>
                      </a:lnTo>
                      <a:lnTo>
                        <a:pt x="605596" y="1261419"/>
                      </a:lnTo>
                      <a:lnTo>
                        <a:pt x="574024" y="1261419"/>
                      </a:lnTo>
                      <a:lnTo>
                        <a:pt x="545322" y="1258549"/>
                      </a:lnTo>
                      <a:lnTo>
                        <a:pt x="515186" y="1255679"/>
                      </a:lnTo>
                      <a:lnTo>
                        <a:pt x="486486" y="1249939"/>
                      </a:lnTo>
                      <a:lnTo>
                        <a:pt x="457784" y="1242763"/>
                      </a:lnTo>
                      <a:lnTo>
                        <a:pt x="430518" y="1235588"/>
                      </a:lnTo>
                      <a:lnTo>
                        <a:pt x="401816" y="1225543"/>
                      </a:lnTo>
                      <a:lnTo>
                        <a:pt x="375986" y="1214062"/>
                      </a:lnTo>
                      <a:lnTo>
                        <a:pt x="396076" y="1205452"/>
                      </a:lnTo>
                      <a:lnTo>
                        <a:pt x="416168" y="1193971"/>
                      </a:lnTo>
                      <a:lnTo>
                        <a:pt x="436258" y="1182491"/>
                      </a:lnTo>
                      <a:lnTo>
                        <a:pt x="454914" y="1171010"/>
                      </a:lnTo>
                      <a:lnTo>
                        <a:pt x="492226" y="1143744"/>
                      </a:lnTo>
                      <a:lnTo>
                        <a:pt x="526666" y="1115043"/>
                      </a:lnTo>
                      <a:lnTo>
                        <a:pt x="559674" y="1083472"/>
                      </a:lnTo>
                      <a:lnTo>
                        <a:pt x="589810" y="1049030"/>
                      </a:lnTo>
                      <a:lnTo>
                        <a:pt x="618510" y="1013154"/>
                      </a:lnTo>
                      <a:lnTo>
                        <a:pt x="642906" y="974407"/>
                      </a:lnTo>
                      <a:lnTo>
                        <a:pt x="1015798" y="974407"/>
                      </a:lnTo>
                      <a:lnTo>
                        <a:pt x="1015798" y="974406"/>
                      </a:lnTo>
                      <a:lnTo>
                        <a:pt x="1395864" y="974406"/>
                      </a:lnTo>
                      <a:lnTo>
                        <a:pt x="1426000" y="974406"/>
                      </a:lnTo>
                      <a:lnTo>
                        <a:pt x="1444656" y="974406"/>
                      </a:lnTo>
                      <a:lnTo>
                        <a:pt x="1461878" y="972971"/>
                      </a:lnTo>
                      <a:lnTo>
                        <a:pt x="1479098" y="970101"/>
                      </a:lnTo>
                      <a:lnTo>
                        <a:pt x="1496318" y="965796"/>
                      </a:lnTo>
                      <a:lnTo>
                        <a:pt x="1512104" y="961491"/>
                      </a:lnTo>
                      <a:lnTo>
                        <a:pt x="1527890" y="955751"/>
                      </a:lnTo>
                      <a:lnTo>
                        <a:pt x="1543676" y="950010"/>
                      </a:lnTo>
                      <a:lnTo>
                        <a:pt x="1559462" y="942835"/>
                      </a:lnTo>
                      <a:lnTo>
                        <a:pt x="1573812" y="934225"/>
                      </a:lnTo>
                      <a:lnTo>
                        <a:pt x="1588162" y="925614"/>
                      </a:lnTo>
                      <a:lnTo>
                        <a:pt x="1602514" y="917004"/>
                      </a:lnTo>
                      <a:lnTo>
                        <a:pt x="1616864" y="905524"/>
                      </a:lnTo>
                      <a:lnTo>
                        <a:pt x="1629780" y="895478"/>
                      </a:lnTo>
                      <a:lnTo>
                        <a:pt x="1641260" y="882563"/>
                      </a:lnTo>
                      <a:lnTo>
                        <a:pt x="1654176" y="871082"/>
                      </a:lnTo>
                      <a:lnTo>
                        <a:pt x="1664220" y="858167"/>
                      </a:lnTo>
                      <a:lnTo>
                        <a:pt x="1682876" y="833770"/>
                      </a:lnTo>
                      <a:lnTo>
                        <a:pt x="1698662" y="809374"/>
                      </a:lnTo>
                      <a:lnTo>
                        <a:pt x="1711578" y="782108"/>
                      </a:lnTo>
                      <a:lnTo>
                        <a:pt x="1723058" y="753407"/>
                      </a:lnTo>
                      <a:lnTo>
                        <a:pt x="1731668" y="724706"/>
                      </a:lnTo>
                      <a:lnTo>
                        <a:pt x="1738844" y="694570"/>
                      </a:lnTo>
                      <a:lnTo>
                        <a:pt x="1743148" y="662998"/>
                      </a:lnTo>
                      <a:lnTo>
                        <a:pt x="1744584" y="629992"/>
                      </a:lnTo>
                      <a:lnTo>
                        <a:pt x="1743148" y="596985"/>
                      </a:lnTo>
                      <a:lnTo>
                        <a:pt x="1738844" y="565414"/>
                      </a:lnTo>
                      <a:lnTo>
                        <a:pt x="1731668" y="533843"/>
                      </a:lnTo>
                      <a:lnTo>
                        <a:pt x="1721624" y="503706"/>
                      </a:lnTo>
                      <a:lnTo>
                        <a:pt x="1710142" y="475005"/>
                      </a:lnTo>
                      <a:lnTo>
                        <a:pt x="1695792" y="447739"/>
                      </a:lnTo>
                      <a:lnTo>
                        <a:pt x="1678572" y="421908"/>
                      </a:lnTo>
                      <a:lnTo>
                        <a:pt x="1659916" y="397512"/>
                      </a:lnTo>
                      <a:lnTo>
                        <a:pt x="1671396" y="384596"/>
                      </a:lnTo>
                      <a:lnTo>
                        <a:pt x="1682876" y="371681"/>
                      </a:lnTo>
                      <a:lnTo>
                        <a:pt x="1695792" y="360200"/>
                      </a:lnTo>
                      <a:lnTo>
                        <a:pt x="1708708" y="348720"/>
                      </a:lnTo>
                      <a:lnTo>
                        <a:pt x="1721624" y="338674"/>
                      </a:lnTo>
                      <a:lnTo>
                        <a:pt x="1735974" y="328629"/>
                      </a:lnTo>
                      <a:lnTo>
                        <a:pt x="1750324" y="320019"/>
                      </a:lnTo>
                      <a:lnTo>
                        <a:pt x="1766110" y="312843"/>
                      </a:lnTo>
                      <a:lnTo>
                        <a:pt x="1780460" y="305668"/>
                      </a:lnTo>
                      <a:lnTo>
                        <a:pt x="1796246" y="298493"/>
                      </a:lnTo>
                      <a:lnTo>
                        <a:pt x="1813466" y="294187"/>
                      </a:lnTo>
                      <a:lnTo>
                        <a:pt x="1829252" y="288447"/>
                      </a:lnTo>
                      <a:lnTo>
                        <a:pt x="1846474" y="285577"/>
                      </a:lnTo>
                      <a:lnTo>
                        <a:pt x="1863694" y="282707"/>
                      </a:lnTo>
                      <a:close/>
                      <a:moveTo>
                        <a:pt x="605596" y="0"/>
                      </a:moveTo>
                      <a:lnTo>
                        <a:pt x="1015798" y="0"/>
                      </a:lnTo>
                      <a:lnTo>
                        <a:pt x="1426000" y="0"/>
                      </a:lnTo>
                      <a:lnTo>
                        <a:pt x="1457572" y="0"/>
                      </a:lnTo>
                      <a:lnTo>
                        <a:pt x="1486274" y="2870"/>
                      </a:lnTo>
                      <a:lnTo>
                        <a:pt x="1516410" y="5740"/>
                      </a:lnTo>
                      <a:lnTo>
                        <a:pt x="1545110" y="11480"/>
                      </a:lnTo>
                      <a:lnTo>
                        <a:pt x="1573812" y="18656"/>
                      </a:lnTo>
                      <a:lnTo>
                        <a:pt x="1601078" y="25831"/>
                      </a:lnTo>
                      <a:lnTo>
                        <a:pt x="1629780" y="35876"/>
                      </a:lnTo>
                      <a:lnTo>
                        <a:pt x="1655610" y="47357"/>
                      </a:lnTo>
                      <a:lnTo>
                        <a:pt x="1635520" y="55967"/>
                      </a:lnTo>
                      <a:lnTo>
                        <a:pt x="1615428" y="67448"/>
                      </a:lnTo>
                      <a:lnTo>
                        <a:pt x="1595338" y="78928"/>
                      </a:lnTo>
                      <a:lnTo>
                        <a:pt x="1576682" y="90409"/>
                      </a:lnTo>
                      <a:lnTo>
                        <a:pt x="1539370" y="117675"/>
                      </a:lnTo>
                      <a:lnTo>
                        <a:pt x="1504930" y="146376"/>
                      </a:lnTo>
                      <a:lnTo>
                        <a:pt x="1471922" y="177947"/>
                      </a:lnTo>
                      <a:lnTo>
                        <a:pt x="1441786" y="212389"/>
                      </a:lnTo>
                      <a:lnTo>
                        <a:pt x="1413086" y="248265"/>
                      </a:lnTo>
                      <a:lnTo>
                        <a:pt x="1388690" y="287012"/>
                      </a:lnTo>
                      <a:lnTo>
                        <a:pt x="1015798" y="287012"/>
                      </a:lnTo>
                      <a:lnTo>
                        <a:pt x="1015798" y="287013"/>
                      </a:lnTo>
                      <a:lnTo>
                        <a:pt x="635732" y="287013"/>
                      </a:lnTo>
                      <a:lnTo>
                        <a:pt x="605596" y="287013"/>
                      </a:lnTo>
                      <a:lnTo>
                        <a:pt x="586940" y="287013"/>
                      </a:lnTo>
                      <a:lnTo>
                        <a:pt x="569718" y="288448"/>
                      </a:lnTo>
                      <a:lnTo>
                        <a:pt x="552498" y="291318"/>
                      </a:lnTo>
                      <a:lnTo>
                        <a:pt x="535278" y="295623"/>
                      </a:lnTo>
                      <a:lnTo>
                        <a:pt x="519492" y="299928"/>
                      </a:lnTo>
                      <a:lnTo>
                        <a:pt x="503706" y="305668"/>
                      </a:lnTo>
                      <a:lnTo>
                        <a:pt x="487920" y="311409"/>
                      </a:lnTo>
                      <a:lnTo>
                        <a:pt x="472134" y="318584"/>
                      </a:lnTo>
                      <a:lnTo>
                        <a:pt x="457784" y="327194"/>
                      </a:lnTo>
                      <a:lnTo>
                        <a:pt x="443434" y="335805"/>
                      </a:lnTo>
                      <a:lnTo>
                        <a:pt x="429082" y="344415"/>
                      </a:lnTo>
                      <a:lnTo>
                        <a:pt x="414732" y="355895"/>
                      </a:lnTo>
                      <a:lnTo>
                        <a:pt x="401816" y="365941"/>
                      </a:lnTo>
                      <a:lnTo>
                        <a:pt x="390336" y="378856"/>
                      </a:lnTo>
                      <a:lnTo>
                        <a:pt x="377420" y="390337"/>
                      </a:lnTo>
                      <a:lnTo>
                        <a:pt x="367376" y="403252"/>
                      </a:lnTo>
                      <a:lnTo>
                        <a:pt x="348720" y="427649"/>
                      </a:lnTo>
                      <a:lnTo>
                        <a:pt x="332934" y="452045"/>
                      </a:lnTo>
                      <a:lnTo>
                        <a:pt x="320018" y="479311"/>
                      </a:lnTo>
                      <a:lnTo>
                        <a:pt x="308538" y="508012"/>
                      </a:lnTo>
                      <a:lnTo>
                        <a:pt x="299928" y="536713"/>
                      </a:lnTo>
                      <a:lnTo>
                        <a:pt x="292752" y="566849"/>
                      </a:lnTo>
                      <a:lnTo>
                        <a:pt x="288448" y="598421"/>
                      </a:lnTo>
                      <a:lnTo>
                        <a:pt x="287012" y="631427"/>
                      </a:lnTo>
                      <a:lnTo>
                        <a:pt x="288448" y="664434"/>
                      </a:lnTo>
                      <a:lnTo>
                        <a:pt x="292752" y="696005"/>
                      </a:lnTo>
                      <a:lnTo>
                        <a:pt x="299928" y="727576"/>
                      </a:lnTo>
                      <a:lnTo>
                        <a:pt x="309972" y="757713"/>
                      </a:lnTo>
                      <a:lnTo>
                        <a:pt x="321454" y="786414"/>
                      </a:lnTo>
                      <a:lnTo>
                        <a:pt x="335804" y="813680"/>
                      </a:lnTo>
                      <a:lnTo>
                        <a:pt x="353024" y="839511"/>
                      </a:lnTo>
                      <a:lnTo>
                        <a:pt x="371680" y="863907"/>
                      </a:lnTo>
                      <a:lnTo>
                        <a:pt x="360200" y="876823"/>
                      </a:lnTo>
                      <a:lnTo>
                        <a:pt x="348720" y="889738"/>
                      </a:lnTo>
                      <a:lnTo>
                        <a:pt x="335804" y="901219"/>
                      </a:lnTo>
                      <a:lnTo>
                        <a:pt x="322888" y="912699"/>
                      </a:lnTo>
                      <a:lnTo>
                        <a:pt x="309972" y="922745"/>
                      </a:lnTo>
                      <a:lnTo>
                        <a:pt x="295622" y="932790"/>
                      </a:lnTo>
                      <a:lnTo>
                        <a:pt x="281272" y="941400"/>
                      </a:lnTo>
                      <a:lnTo>
                        <a:pt x="265486" y="948576"/>
                      </a:lnTo>
                      <a:lnTo>
                        <a:pt x="251136" y="955751"/>
                      </a:lnTo>
                      <a:lnTo>
                        <a:pt x="235350" y="962926"/>
                      </a:lnTo>
                      <a:lnTo>
                        <a:pt x="218130" y="967232"/>
                      </a:lnTo>
                      <a:lnTo>
                        <a:pt x="202344" y="972972"/>
                      </a:lnTo>
                      <a:lnTo>
                        <a:pt x="185122" y="975842"/>
                      </a:lnTo>
                      <a:lnTo>
                        <a:pt x="167902" y="978712"/>
                      </a:lnTo>
                      <a:lnTo>
                        <a:pt x="150682" y="980147"/>
                      </a:lnTo>
                      <a:lnTo>
                        <a:pt x="133460" y="980147"/>
                      </a:lnTo>
                      <a:lnTo>
                        <a:pt x="101890" y="980147"/>
                      </a:lnTo>
                      <a:lnTo>
                        <a:pt x="78928" y="942836"/>
                      </a:lnTo>
                      <a:lnTo>
                        <a:pt x="58838" y="901219"/>
                      </a:lnTo>
                      <a:lnTo>
                        <a:pt x="41616" y="859602"/>
                      </a:lnTo>
                      <a:lnTo>
                        <a:pt x="27266" y="816550"/>
                      </a:lnTo>
                      <a:lnTo>
                        <a:pt x="15786" y="772063"/>
                      </a:lnTo>
                      <a:lnTo>
                        <a:pt x="7176" y="726141"/>
                      </a:lnTo>
                      <a:lnTo>
                        <a:pt x="1436" y="678784"/>
                      </a:lnTo>
                      <a:lnTo>
                        <a:pt x="1436" y="654388"/>
                      </a:lnTo>
                      <a:lnTo>
                        <a:pt x="0" y="631427"/>
                      </a:lnTo>
                      <a:lnTo>
                        <a:pt x="1436" y="584070"/>
                      </a:lnTo>
                      <a:lnTo>
                        <a:pt x="7176" y="539583"/>
                      </a:lnTo>
                      <a:lnTo>
                        <a:pt x="14350" y="495096"/>
                      </a:lnTo>
                      <a:lnTo>
                        <a:pt x="25832" y="452045"/>
                      </a:lnTo>
                      <a:lnTo>
                        <a:pt x="38746" y="410428"/>
                      </a:lnTo>
                      <a:lnTo>
                        <a:pt x="54532" y="368811"/>
                      </a:lnTo>
                      <a:lnTo>
                        <a:pt x="73188" y="330064"/>
                      </a:lnTo>
                      <a:lnTo>
                        <a:pt x="94714" y="292753"/>
                      </a:lnTo>
                      <a:lnTo>
                        <a:pt x="120546" y="254006"/>
                      </a:lnTo>
                      <a:lnTo>
                        <a:pt x="147812" y="218130"/>
                      </a:lnTo>
                      <a:lnTo>
                        <a:pt x="177948" y="183688"/>
                      </a:lnTo>
                      <a:lnTo>
                        <a:pt x="210954" y="152117"/>
                      </a:lnTo>
                      <a:lnTo>
                        <a:pt x="246830" y="123416"/>
                      </a:lnTo>
                      <a:lnTo>
                        <a:pt x="282706" y="97584"/>
                      </a:lnTo>
                      <a:lnTo>
                        <a:pt x="302798" y="84669"/>
                      </a:lnTo>
                      <a:lnTo>
                        <a:pt x="321454" y="73188"/>
                      </a:lnTo>
                      <a:lnTo>
                        <a:pt x="341544" y="63143"/>
                      </a:lnTo>
                      <a:lnTo>
                        <a:pt x="363070" y="53098"/>
                      </a:lnTo>
                      <a:lnTo>
                        <a:pt x="390336" y="41617"/>
                      </a:lnTo>
                      <a:lnTo>
                        <a:pt x="419038" y="30137"/>
                      </a:lnTo>
                      <a:lnTo>
                        <a:pt x="449174" y="21526"/>
                      </a:lnTo>
                      <a:lnTo>
                        <a:pt x="479310" y="14351"/>
                      </a:lnTo>
                      <a:lnTo>
                        <a:pt x="509446" y="7176"/>
                      </a:lnTo>
                      <a:lnTo>
                        <a:pt x="541018" y="2870"/>
                      </a:lnTo>
                      <a:lnTo>
                        <a:pt x="572588" y="1435"/>
                      </a:lnTo>
                      <a:close/>
                    </a:path>
                  </a:pathLst>
                </a:custGeom>
                <a:solidFill>
                  <a:srgbClr val="333333">
                    <a:lumMod val="40000"/>
                    <a:lumOff val="60000"/>
                  </a:srgbClr>
                </a:solidFill>
                <a:ln w="25400" cap="flat" cmpd="sng" algn="ctr">
                  <a:noFill/>
                  <a:prstDash val="solid"/>
                </a:ln>
                <a:effectLst/>
                <a:extLst>
                  <a:ext uri="{91240B29-F687-4f45-9708-019B960494DF}">
                    <a14:hiddenLine xmlns:a14="http://schemas.microsoft.com/office/drawing/2010/main" xmlns="" w="9525">
                      <a:solidFill>
                        <a:srgbClr val="000000"/>
                      </a:solidFill>
                      <a:round/>
                      <a:headEnd/>
                      <a:tailEn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328">
                    <a:spcAft>
                      <a:spcPts val="249"/>
                    </a:spcAft>
                    <a:defRPr/>
                  </a:pPr>
                  <a:endParaRPr lang="en-US" sz="2000" kern="0">
                    <a:solidFill>
                      <a:srgbClr val="FFFFFF"/>
                    </a:solidFill>
                    <a:latin typeface="Arial"/>
                  </a:endParaRPr>
                </a:p>
              </p:txBody>
            </p:sp>
            <p:sp>
              <p:nvSpPr>
                <p:cNvPr id="96" name="Freeform 11"/>
                <p:cNvSpPr>
                  <a:spLocks/>
                </p:cNvSpPr>
                <p:nvPr/>
              </p:nvSpPr>
              <p:spPr bwMode="auto">
                <a:xfrm rot="10800000" flipV="1">
                  <a:off x="6061081" y="5635815"/>
                  <a:ext cx="309186" cy="267830"/>
                </a:xfrm>
                <a:custGeom>
                  <a:avLst/>
                  <a:gdLst/>
                  <a:ahLst/>
                  <a:cxnLst/>
                  <a:rect l="l" t="t" r="r" b="b"/>
                  <a:pathLst>
                    <a:path w="2031596" h="1261419">
                      <a:moveTo>
                        <a:pt x="1880914" y="281272"/>
                      </a:moveTo>
                      <a:lnTo>
                        <a:pt x="1898136" y="281272"/>
                      </a:lnTo>
                      <a:lnTo>
                        <a:pt x="1929706" y="281272"/>
                      </a:lnTo>
                      <a:lnTo>
                        <a:pt x="1952668" y="318583"/>
                      </a:lnTo>
                      <a:lnTo>
                        <a:pt x="1972758" y="360200"/>
                      </a:lnTo>
                      <a:lnTo>
                        <a:pt x="1989980" y="401817"/>
                      </a:lnTo>
                      <a:lnTo>
                        <a:pt x="2004330" y="444869"/>
                      </a:lnTo>
                      <a:lnTo>
                        <a:pt x="2015810" y="489356"/>
                      </a:lnTo>
                      <a:lnTo>
                        <a:pt x="2024420" y="535278"/>
                      </a:lnTo>
                      <a:lnTo>
                        <a:pt x="2030160" y="582635"/>
                      </a:lnTo>
                      <a:lnTo>
                        <a:pt x="2030160" y="607031"/>
                      </a:lnTo>
                      <a:lnTo>
                        <a:pt x="2031596" y="629992"/>
                      </a:lnTo>
                      <a:lnTo>
                        <a:pt x="2030160" y="677349"/>
                      </a:lnTo>
                      <a:lnTo>
                        <a:pt x="2024420" y="721836"/>
                      </a:lnTo>
                      <a:lnTo>
                        <a:pt x="2017246" y="766323"/>
                      </a:lnTo>
                      <a:lnTo>
                        <a:pt x="2005764" y="809374"/>
                      </a:lnTo>
                      <a:lnTo>
                        <a:pt x="1992850" y="850991"/>
                      </a:lnTo>
                      <a:lnTo>
                        <a:pt x="1977064" y="892608"/>
                      </a:lnTo>
                      <a:lnTo>
                        <a:pt x="1958408" y="931355"/>
                      </a:lnTo>
                      <a:lnTo>
                        <a:pt x="1936882" y="968666"/>
                      </a:lnTo>
                      <a:lnTo>
                        <a:pt x="1911050" y="1007413"/>
                      </a:lnTo>
                      <a:lnTo>
                        <a:pt x="1883784" y="1043289"/>
                      </a:lnTo>
                      <a:lnTo>
                        <a:pt x="1853648" y="1077731"/>
                      </a:lnTo>
                      <a:lnTo>
                        <a:pt x="1820642" y="1109302"/>
                      </a:lnTo>
                      <a:lnTo>
                        <a:pt x="1784766" y="1138003"/>
                      </a:lnTo>
                      <a:lnTo>
                        <a:pt x="1748890" y="1163835"/>
                      </a:lnTo>
                      <a:lnTo>
                        <a:pt x="1728798" y="1176750"/>
                      </a:lnTo>
                      <a:lnTo>
                        <a:pt x="1710142" y="1188231"/>
                      </a:lnTo>
                      <a:lnTo>
                        <a:pt x="1690052" y="1198276"/>
                      </a:lnTo>
                      <a:lnTo>
                        <a:pt x="1668526" y="1208321"/>
                      </a:lnTo>
                      <a:lnTo>
                        <a:pt x="1641260" y="1219802"/>
                      </a:lnTo>
                      <a:lnTo>
                        <a:pt x="1612558" y="1231282"/>
                      </a:lnTo>
                      <a:lnTo>
                        <a:pt x="1582422" y="1239893"/>
                      </a:lnTo>
                      <a:lnTo>
                        <a:pt x="1552286" y="1247068"/>
                      </a:lnTo>
                      <a:lnTo>
                        <a:pt x="1522150" y="1254243"/>
                      </a:lnTo>
                      <a:lnTo>
                        <a:pt x="1490578" y="1258549"/>
                      </a:lnTo>
                      <a:lnTo>
                        <a:pt x="1459008" y="1259984"/>
                      </a:lnTo>
                      <a:lnTo>
                        <a:pt x="1426000" y="1261419"/>
                      </a:lnTo>
                      <a:lnTo>
                        <a:pt x="1015798" y="1261419"/>
                      </a:lnTo>
                      <a:lnTo>
                        <a:pt x="605596" y="1261419"/>
                      </a:lnTo>
                      <a:lnTo>
                        <a:pt x="574024" y="1261419"/>
                      </a:lnTo>
                      <a:lnTo>
                        <a:pt x="545322" y="1258549"/>
                      </a:lnTo>
                      <a:lnTo>
                        <a:pt x="515186" y="1255679"/>
                      </a:lnTo>
                      <a:lnTo>
                        <a:pt x="486486" y="1249939"/>
                      </a:lnTo>
                      <a:lnTo>
                        <a:pt x="457784" y="1242763"/>
                      </a:lnTo>
                      <a:lnTo>
                        <a:pt x="430518" y="1235588"/>
                      </a:lnTo>
                      <a:lnTo>
                        <a:pt x="401816" y="1225543"/>
                      </a:lnTo>
                      <a:lnTo>
                        <a:pt x="375986" y="1214062"/>
                      </a:lnTo>
                      <a:lnTo>
                        <a:pt x="396076" y="1205452"/>
                      </a:lnTo>
                      <a:lnTo>
                        <a:pt x="416168" y="1193971"/>
                      </a:lnTo>
                      <a:lnTo>
                        <a:pt x="436258" y="1182491"/>
                      </a:lnTo>
                      <a:lnTo>
                        <a:pt x="454914" y="1171010"/>
                      </a:lnTo>
                      <a:lnTo>
                        <a:pt x="492226" y="1143744"/>
                      </a:lnTo>
                      <a:lnTo>
                        <a:pt x="526666" y="1115043"/>
                      </a:lnTo>
                      <a:lnTo>
                        <a:pt x="559674" y="1083472"/>
                      </a:lnTo>
                      <a:lnTo>
                        <a:pt x="589810" y="1049030"/>
                      </a:lnTo>
                      <a:lnTo>
                        <a:pt x="618510" y="1013154"/>
                      </a:lnTo>
                      <a:lnTo>
                        <a:pt x="642906" y="974407"/>
                      </a:lnTo>
                      <a:lnTo>
                        <a:pt x="1015798" y="974407"/>
                      </a:lnTo>
                      <a:lnTo>
                        <a:pt x="1015798" y="974406"/>
                      </a:lnTo>
                      <a:lnTo>
                        <a:pt x="1395864" y="974406"/>
                      </a:lnTo>
                      <a:lnTo>
                        <a:pt x="1426000" y="974406"/>
                      </a:lnTo>
                      <a:lnTo>
                        <a:pt x="1444656" y="974406"/>
                      </a:lnTo>
                      <a:lnTo>
                        <a:pt x="1461878" y="972971"/>
                      </a:lnTo>
                      <a:lnTo>
                        <a:pt x="1479098" y="970101"/>
                      </a:lnTo>
                      <a:lnTo>
                        <a:pt x="1496318" y="965796"/>
                      </a:lnTo>
                      <a:lnTo>
                        <a:pt x="1512104" y="961491"/>
                      </a:lnTo>
                      <a:lnTo>
                        <a:pt x="1527890" y="955751"/>
                      </a:lnTo>
                      <a:lnTo>
                        <a:pt x="1543676" y="950010"/>
                      </a:lnTo>
                      <a:lnTo>
                        <a:pt x="1559462" y="942835"/>
                      </a:lnTo>
                      <a:lnTo>
                        <a:pt x="1573812" y="934225"/>
                      </a:lnTo>
                      <a:lnTo>
                        <a:pt x="1588162" y="925614"/>
                      </a:lnTo>
                      <a:lnTo>
                        <a:pt x="1602514" y="917004"/>
                      </a:lnTo>
                      <a:lnTo>
                        <a:pt x="1616864" y="905524"/>
                      </a:lnTo>
                      <a:lnTo>
                        <a:pt x="1629780" y="895478"/>
                      </a:lnTo>
                      <a:lnTo>
                        <a:pt x="1641260" y="882563"/>
                      </a:lnTo>
                      <a:lnTo>
                        <a:pt x="1654176" y="871082"/>
                      </a:lnTo>
                      <a:lnTo>
                        <a:pt x="1664220" y="858167"/>
                      </a:lnTo>
                      <a:lnTo>
                        <a:pt x="1682876" y="833770"/>
                      </a:lnTo>
                      <a:lnTo>
                        <a:pt x="1698662" y="809374"/>
                      </a:lnTo>
                      <a:lnTo>
                        <a:pt x="1711578" y="782108"/>
                      </a:lnTo>
                      <a:lnTo>
                        <a:pt x="1723058" y="753407"/>
                      </a:lnTo>
                      <a:lnTo>
                        <a:pt x="1731668" y="724706"/>
                      </a:lnTo>
                      <a:lnTo>
                        <a:pt x="1738844" y="694570"/>
                      </a:lnTo>
                      <a:lnTo>
                        <a:pt x="1743148" y="662998"/>
                      </a:lnTo>
                      <a:lnTo>
                        <a:pt x="1744584" y="629992"/>
                      </a:lnTo>
                      <a:lnTo>
                        <a:pt x="1743148" y="596985"/>
                      </a:lnTo>
                      <a:lnTo>
                        <a:pt x="1738844" y="565414"/>
                      </a:lnTo>
                      <a:lnTo>
                        <a:pt x="1731668" y="533843"/>
                      </a:lnTo>
                      <a:lnTo>
                        <a:pt x="1721624" y="503706"/>
                      </a:lnTo>
                      <a:lnTo>
                        <a:pt x="1710142" y="475005"/>
                      </a:lnTo>
                      <a:lnTo>
                        <a:pt x="1695792" y="447739"/>
                      </a:lnTo>
                      <a:lnTo>
                        <a:pt x="1678572" y="421908"/>
                      </a:lnTo>
                      <a:lnTo>
                        <a:pt x="1659916" y="397512"/>
                      </a:lnTo>
                      <a:lnTo>
                        <a:pt x="1671396" y="384596"/>
                      </a:lnTo>
                      <a:lnTo>
                        <a:pt x="1682876" y="371681"/>
                      </a:lnTo>
                      <a:lnTo>
                        <a:pt x="1695792" y="360200"/>
                      </a:lnTo>
                      <a:lnTo>
                        <a:pt x="1708708" y="348720"/>
                      </a:lnTo>
                      <a:lnTo>
                        <a:pt x="1721624" y="338674"/>
                      </a:lnTo>
                      <a:lnTo>
                        <a:pt x="1735974" y="328629"/>
                      </a:lnTo>
                      <a:lnTo>
                        <a:pt x="1750324" y="320019"/>
                      </a:lnTo>
                      <a:lnTo>
                        <a:pt x="1766110" y="312843"/>
                      </a:lnTo>
                      <a:lnTo>
                        <a:pt x="1780460" y="305668"/>
                      </a:lnTo>
                      <a:lnTo>
                        <a:pt x="1796246" y="298493"/>
                      </a:lnTo>
                      <a:lnTo>
                        <a:pt x="1813466" y="294187"/>
                      </a:lnTo>
                      <a:lnTo>
                        <a:pt x="1829252" y="288447"/>
                      </a:lnTo>
                      <a:lnTo>
                        <a:pt x="1846474" y="285577"/>
                      </a:lnTo>
                      <a:lnTo>
                        <a:pt x="1863694" y="282707"/>
                      </a:lnTo>
                      <a:close/>
                      <a:moveTo>
                        <a:pt x="605596" y="0"/>
                      </a:moveTo>
                      <a:lnTo>
                        <a:pt x="1015798" y="0"/>
                      </a:lnTo>
                      <a:lnTo>
                        <a:pt x="1426000" y="0"/>
                      </a:lnTo>
                      <a:lnTo>
                        <a:pt x="1457572" y="0"/>
                      </a:lnTo>
                      <a:lnTo>
                        <a:pt x="1486274" y="2870"/>
                      </a:lnTo>
                      <a:lnTo>
                        <a:pt x="1516410" y="5740"/>
                      </a:lnTo>
                      <a:lnTo>
                        <a:pt x="1545110" y="11480"/>
                      </a:lnTo>
                      <a:lnTo>
                        <a:pt x="1573812" y="18656"/>
                      </a:lnTo>
                      <a:lnTo>
                        <a:pt x="1601078" y="25831"/>
                      </a:lnTo>
                      <a:lnTo>
                        <a:pt x="1629780" y="35876"/>
                      </a:lnTo>
                      <a:lnTo>
                        <a:pt x="1655610" y="47357"/>
                      </a:lnTo>
                      <a:lnTo>
                        <a:pt x="1635520" y="55967"/>
                      </a:lnTo>
                      <a:lnTo>
                        <a:pt x="1615428" y="67448"/>
                      </a:lnTo>
                      <a:lnTo>
                        <a:pt x="1595338" y="78928"/>
                      </a:lnTo>
                      <a:lnTo>
                        <a:pt x="1576682" y="90409"/>
                      </a:lnTo>
                      <a:lnTo>
                        <a:pt x="1539370" y="117675"/>
                      </a:lnTo>
                      <a:lnTo>
                        <a:pt x="1504930" y="146376"/>
                      </a:lnTo>
                      <a:lnTo>
                        <a:pt x="1471922" y="177947"/>
                      </a:lnTo>
                      <a:lnTo>
                        <a:pt x="1441786" y="212389"/>
                      </a:lnTo>
                      <a:lnTo>
                        <a:pt x="1413086" y="248265"/>
                      </a:lnTo>
                      <a:lnTo>
                        <a:pt x="1388690" y="287012"/>
                      </a:lnTo>
                      <a:lnTo>
                        <a:pt x="1015798" y="287012"/>
                      </a:lnTo>
                      <a:lnTo>
                        <a:pt x="1015798" y="287013"/>
                      </a:lnTo>
                      <a:lnTo>
                        <a:pt x="635732" y="287013"/>
                      </a:lnTo>
                      <a:lnTo>
                        <a:pt x="605596" y="287013"/>
                      </a:lnTo>
                      <a:lnTo>
                        <a:pt x="586940" y="287013"/>
                      </a:lnTo>
                      <a:lnTo>
                        <a:pt x="569718" y="288448"/>
                      </a:lnTo>
                      <a:lnTo>
                        <a:pt x="552498" y="291318"/>
                      </a:lnTo>
                      <a:lnTo>
                        <a:pt x="535278" y="295623"/>
                      </a:lnTo>
                      <a:lnTo>
                        <a:pt x="519492" y="299928"/>
                      </a:lnTo>
                      <a:lnTo>
                        <a:pt x="503706" y="305668"/>
                      </a:lnTo>
                      <a:lnTo>
                        <a:pt x="487920" y="311409"/>
                      </a:lnTo>
                      <a:lnTo>
                        <a:pt x="472134" y="318584"/>
                      </a:lnTo>
                      <a:lnTo>
                        <a:pt x="457784" y="327194"/>
                      </a:lnTo>
                      <a:lnTo>
                        <a:pt x="443434" y="335805"/>
                      </a:lnTo>
                      <a:lnTo>
                        <a:pt x="429082" y="344415"/>
                      </a:lnTo>
                      <a:lnTo>
                        <a:pt x="414732" y="355895"/>
                      </a:lnTo>
                      <a:lnTo>
                        <a:pt x="401816" y="365941"/>
                      </a:lnTo>
                      <a:lnTo>
                        <a:pt x="390336" y="378856"/>
                      </a:lnTo>
                      <a:lnTo>
                        <a:pt x="377420" y="390337"/>
                      </a:lnTo>
                      <a:lnTo>
                        <a:pt x="367376" y="403252"/>
                      </a:lnTo>
                      <a:lnTo>
                        <a:pt x="348720" y="427649"/>
                      </a:lnTo>
                      <a:lnTo>
                        <a:pt x="332934" y="452045"/>
                      </a:lnTo>
                      <a:lnTo>
                        <a:pt x="320018" y="479311"/>
                      </a:lnTo>
                      <a:lnTo>
                        <a:pt x="308538" y="508012"/>
                      </a:lnTo>
                      <a:lnTo>
                        <a:pt x="299928" y="536713"/>
                      </a:lnTo>
                      <a:lnTo>
                        <a:pt x="292752" y="566849"/>
                      </a:lnTo>
                      <a:lnTo>
                        <a:pt x="288448" y="598421"/>
                      </a:lnTo>
                      <a:lnTo>
                        <a:pt x="287012" y="631427"/>
                      </a:lnTo>
                      <a:lnTo>
                        <a:pt x="288448" y="664434"/>
                      </a:lnTo>
                      <a:lnTo>
                        <a:pt x="292752" y="696005"/>
                      </a:lnTo>
                      <a:lnTo>
                        <a:pt x="299928" y="727576"/>
                      </a:lnTo>
                      <a:lnTo>
                        <a:pt x="309972" y="757713"/>
                      </a:lnTo>
                      <a:lnTo>
                        <a:pt x="321454" y="786414"/>
                      </a:lnTo>
                      <a:lnTo>
                        <a:pt x="335804" y="813680"/>
                      </a:lnTo>
                      <a:lnTo>
                        <a:pt x="353024" y="839511"/>
                      </a:lnTo>
                      <a:lnTo>
                        <a:pt x="371680" y="863907"/>
                      </a:lnTo>
                      <a:lnTo>
                        <a:pt x="360200" y="876823"/>
                      </a:lnTo>
                      <a:lnTo>
                        <a:pt x="348720" y="889738"/>
                      </a:lnTo>
                      <a:lnTo>
                        <a:pt x="335804" y="901219"/>
                      </a:lnTo>
                      <a:lnTo>
                        <a:pt x="322888" y="912699"/>
                      </a:lnTo>
                      <a:lnTo>
                        <a:pt x="309972" y="922745"/>
                      </a:lnTo>
                      <a:lnTo>
                        <a:pt x="295622" y="932790"/>
                      </a:lnTo>
                      <a:lnTo>
                        <a:pt x="281272" y="941400"/>
                      </a:lnTo>
                      <a:lnTo>
                        <a:pt x="265486" y="948576"/>
                      </a:lnTo>
                      <a:lnTo>
                        <a:pt x="251136" y="955751"/>
                      </a:lnTo>
                      <a:lnTo>
                        <a:pt x="235350" y="962926"/>
                      </a:lnTo>
                      <a:lnTo>
                        <a:pt x="218130" y="967232"/>
                      </a:lnTo>
                      <a:lnTo>
                        <a:pt x="202344" y="972972"/>
                      </a:lnTo>
                      <a:lnTo>
                        <a:pt x="185122" y="975842"/>
                      </a:lnTo>
                      <a:lnTo>
                        <a:pt x="167902" y="978712"/>
                      </a:lnTo>
                      <a:lnTo>
                        <a:pt x="150682" y="980147"/>
                      </a:lnTo>
                      <a:lnTo>
                        <a:pt x="133460" y="980147"/>
                      </a:lnTo>
                      <a:lnTo>
                        <a:pt x="101890" y="980147"/>
                      </a:lnTo>
                      <a:lnTo>
                        <a:pt x="78928" y="942836"/>
                      </a:lnTo>
                      <a:lnTo>
                        <a:pt x="58838" y="901219"/>
                      </a:lnTo>
                      <a:lnTo>
                        <a:pt x="41616" y="859602"/>
                      </a:lnTo>
                      <a:lnTo>
                        <a:pt x="27266" y="816550"/>
                      </a:lnTo>
                      <a:lnTo>
                        <a:pt x="15786" y="772063"/>
                      </a:lnTo>
                      <a:lnTo>
                        <a:pt x="7176" y="726141"/>
                      </a:lnTo>
                      <a:lnTo>
                        <a:pt x="1436" y="678784"/>
                      </a:lnTo>
                      <a:lnTo>
                        <a:pt x="1436" y="654388"/>
                      </a:lnTo>
                      <a:lnTo>
                        <a:pt x="0" y="631427"/>
                      </a:lnTo>
                      <a:lnTo>
                        <a:pt x="1436" y="584070"/>
                      </a:lnTo>
                      <a:lnTo>
                        <a:pt x="7176" y="539583"/>
                      </a:lnTo>
                      <a:lnTo>
                        <a:pt x="14350" y="495096"/>
                      </a:lnTo>
                      <a:lnTo>
                        <a:pt x="25832" y="452045"/>
                      </a:lnTo>
                      <a:lnTo>
                        <a:pt x="38746" y="410428"/>
                      </a:lnTo>
                      <a:lnTo>
                        <a:pt x="54532" y="368811"/>
                      </a:lnTo>
                      <a:lnTo>
                        <a:pt x="73188" y="330064"/>
                      </a:lnTo>
                      <a:lnTo>
                        <a:pt x="94714" y="292753"/>
                      </a:lnTo>
                      <a:lnTo>
                        <a:pt x="120546" y="254006"/>
                      </a:lnTo>
                      <a:lnTo>
                        <a:pt x="147812" y="218130"/>
                      </a:lnTo>
                      <a:lnTo>
                        <a:pt x="177948" y="183688"/>
                      </a:lnTo>
                      <a:lnTo>
                        <a:pt x="210954" y="152117"/>
                      </a:lnTo>
                      <a:lnTo>
                        <a:pt x="246830" y="123416"/>
                      </a:lnTo>
                      <a:lnTo>
                        <a:pt x="282706" y="97584"/>
                      </a:lnTo>
                      <a:lnTo>
                        <a:pt x="302798" y="84669"/>
                      </a:lnTo>
                      <a:lnTo>
                        <a:pt x="321454" y="73188"/>
                      </a:lnTo>
                      <a:lnTo>
                        <a:pt x="341544" y="63143"/>
                      </a:lnTo>
                      <a:lnTo>
                        <a:pt x="363070" y="53098"/>
                      </a:lnTo>
                      <a:lnTo>
                        <a:pt x="390336" y="41617"/>
                      </a:lnTo>
                      <a:lnTo>
                        <a:pt x="419038" y="30137"/>
                      </a:lnTo>
                      <a:lnTo>
                        <a:pt x="449174" y="21526"/>
                      </a:lnTo>
                      <a:lnTo>
                        <a:pt x="479310" y="14351"/>
                      </a:lnTo>
                      <a:lnTo>
                        <a:pt x="509446" y="7176"/>
                      </a:lnTo>
                      <a:lnTo>
                        <a:pt x="541018" y="2870"/>
                      </a:lnTo>
                      <a:lnTo>
                        <a:pt x="572588" y="1435"/>
                      </a:lnTo>
                      <a:close/>
                    </a:path>
                  </a:pathLst>
                </a:custGeom>
                <a:solidFill>
                  <a:srgbClr val="333333">
                    <a:lumMod val="20000"/>
                    <a:lumOff val="80000"/>
                  </a:srgbClr>
                </a:solidFill>
                <a:ln w="25400" cap="flat" cmpd="sng" algn="ctr">
                  <a:noFill/>
                  <a:prstDash val="solid"/>
                </a:ln>
                <a:effectLst/>
                <a:extLst>
                  <a:ext uri="{91240B29-F687-4f45-9708-019B960494DF}">
                    <a14:hiddenLine xmlns:a14="http://schemas.microsoft.com/office/drawing/2010/main" xmlns="" w="9525">
                      <a:solidFill>
                        <a:srgbClr val="000000"/>
                      </a:solidFill>
                      <a:round/>
                      <a:headEnd/>
                      <a:tailEn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328">
                    <a:spcAft>
                      <a:spcPts val="249"/>
                    </a:spcAft>
                    <a:defRPr/>
                  </a:pPr>
                  <a:endParaRPr lang="en-US" sz="2000" kern="0">
                    <a:solidFill>
                      <a:srgbClr val="FFFFFF"/>
                    </a:solidFill>
                    <a:latin typeface="Arial"/>
                  </a:endParaRPr>
                </a:p>
              </p:txBody>
            </p:sp>
            <p:sp>
              <p:nvSpPr>
                <p:cNvPr id="97" name="Freeform 11"/>
                <p:cNvSpPr>
                  <a:spLocks/>
                </p:cNvSpPr>
                <p:nvPr/>
              </p:nvSpPr>
              <p:spPr bwMode="auto">
                <a:xfrm flipV="1">
                  <a:off x="6255114" y="5635816"/>
                  <a:ext cx="309186" cy="267830"/>
                </a:xfrm>
                <a:custGeom>
                  <a:avLst/>
                  <a:gdLst/>
                  <a:ahLst/>
                  <a:cxnLst/>
                  <a:rect l="l" t="t" r="r" b="b"/>
                  <a:pathLst>
                    <a:path w="2031596" h="1261419">
                      <a:moveTo>
                        <a:pt x="1880914" y="281272"/>
                      </a:moveTo>
                      <a:lnTo>
                        <a:pt x="1898136" y="281272"/>
                      </a:lnTo>
                      <a:lnTo>
                        <a:pt x="1929706" y="281272"/>
                      </a:lnTo>
                      <a:lnTo>
                        <a:pt x="1952668" y="318583"/>
                      </a:lnTo>
                      <a:lnTo>
                        <a:pt x="1972758" y="360200"/>
                      </a:lnTo>
                      <a:lnTo>
                        <a:pt x="1989980" y="401817"/>
                      </a:lnTo>
                      <a:lnTo>
                        <a:pt x="2004330" y="444869"/>
                      </a:lnTo>
                      <a:lnTo>
                        <a:pt x="2015810" y="489356"/>
                      </a:lnTo>
                      <a:lnTo>
                        <a:pt x="2024420" y="535278"/>
                      </a:lnTo>
                      <a:lnTo>
                        <a:pt x="2030160" y="582635"/>
                      </a:lnTo>
                      <a:lnTo>
                        <a:pt x="2030160" y="607031"/>
                      </a:lnTo>
                      <a:lnTo>
                        <a:pt x="2031596" y="629992"/>
                      </a:lnTo>
                      <a:lnTo>
                        <a:pt x="2030160" y="677349"/>
                      </a:lnTo>
                      <a:lnTo>
                        <a:pt x="2024420" y="721836"/>
                      </a:lnTo>
                      <a:lnTo>
                        <a:pt x="2017246" y="766323"/>
                      </a:lnTo>
                      <a:lnTo>
                        <a:pt x="2005764" y="809374"/>
                      </a:lnTo>
                      <a:lnTo>
                        <a:pt x="1992850" y="850991"/>
                      </a:lnTo>
                      <a:lnTo>
                        <a:pt x="1977064" y="892608"/>
                      </a:lnTo>
                      <a:lnTo>
                        <a:pt x="1958408" y="931355"/>
                      </a:lnTo>
                      <a:lnTo>
                        <a:pt x="1936882" y="968666"/>
                      </a:lnTo>
                      <a:lnTo>
                        <a:pt x="1911050" y="1007413"/>
                      </a:lnTo>
                      <a:lnTo>
                        <a:pt x="1883784" y="1043289"/>
                      </a:lnTo>
                      <a:lnTo>
                        <a:pt x="1853648" y="1077731"/>
                      </a:lnTo>
                      <a:lnTo>
                        <a:pt x="1820642" y="1109302"/>
                      </a:lnTo>
                      <a:lnTo>
                        <a:pt x="1784766" y="1138003"/>
                      </a:lnTo>
                      <a:lnTo>
                        <a:pt x="1748890" y="1163835"/>
                      </a:lnTo>
                      <a:lnTo>
                        <a:pt x="1728798" y="1176750"/>
                      </a:lnTo>
                      <a:lnTo>
                        <a:pt x="1710142" y="1188231"/>
                      </a:lnTo>
                      <a:lnTo>
                        <a:pt x="1690052" y="1198276"/>
                      </a:lnTo>
                      <a:lnTo>
                        <a:pt x="1668526" y="1208321"/>
                      </a:lnTo>
                      <a:lnTo>
                        <a:pt x="1641260" y="1219802"/>
                      </a:lnTo>
                      <a:lnTo>
                        <a:pt x="1612558" y="1231282"/>
                      </a:lnTo>
                      <a:lnTo>
                        <a:pt x="1582422" y="1239893"/>
                      </a:lnTo>
                      <a:lnTo>
                        <a:pt x="1552286" y="1247068"/>
                      </a:lnTo>
                      <a:lnTo>
                        <a:pt x="1522150" y="1254243"/>
                      </a:lnTo>
                      <a:lnTo>
                        <a:pt x="1490578" y="1258549"/>
                      </a:lnTo>
                      <a:lnTo>
                        <a:pt x="1459008" y="1259984"/>
                      </a:lnTo>
                      <a:lnTo>
                        <a:pt x="1426000" y="1261419"/>
                      </a:lnTo>
                      <a:lnTo>
                        <a:pt x="1015798" y="1261419"/>
                      </a:lnTo>
                      <a:lnTo>
                        <a:pt x="605596" y="1261419"/>
                      </a:lnTo>
                      <a:lnTo>
                        <a:pt x="574024" y="1261419"/>
                      </a:lnTo>
                      <a:lnTo>
                        <a:pt x="545322" y="1258549"/>
                      </a:lnTo>
                      <a:lnTo>
                        <a:pt x="515186" y="1255679"/>
                      </a:lnTo>
                      <a:lnTo>
                        <a:pt x="486486" y="1249939"/>
                      </a:lnTo>
                      <a:lnTo>
                        <a:pt x="457784" y="1242763"/>
                      </a:lnTo>
                      <a:lnTo>
                        <a:pt x="430518" y="1235588"/>
                      </a:lnTo>
                      <a:lnTo>
                        <a:pt x="401816" y="1225543"/>
                      </a:lnTo>
                      <a:lnTo>
                        <a:pt x="375986" y="1214062"/>
                      </a:lnTo>
                      <a:lnTo>
                        <a:pt x="396076" y="1205452"/>
                      </a:lnTo>
                      <a:lnTo>
                        <a:pt x="416168" y="1193971"/>
                      </a:lnTo>
                      <a:lnTo>
                        <a:pt x="436258" y="1182491"/>
                      </a:lnTo>
                      <a:lnTo>
                        <a:pt x="454914" y="1171010"/>
                      </a:lnTo>
                      <a:lnTo>
                        <a:pt x="492226" y="1143744"/>
                      </a:lnTo>
                      <a:lnTo>
                        <a:pt x="526666" y="1115043"/>
                      </a:lnTo>
                      <a:lnTo>
                        <a:pt x="559674" y="1083472"/>
                      </a:lnTo>
                      <a:lnTo>
                        <a:pt x="589810" y="1049030"/>
                      </a:lnTo>
                      <a:lnTo>
                        <a:pt x="618510" y="1013154"/>
                      </a:lnTo>
                      <a:lnTo>
                        <a:pt x="642906" y="974407"/>
                      </a:lnTo>
                      <a:lnTo>
                        <a:pt x="1015798" y="974407"/>
                      </a:lnTo>
                      <a:lnTo>
                        <a:pt x="1015798" y="974406"/>
                      </a:lnTo>
                      <a:lnTo>
                        <a:pt x="1395864" y="974406"/>
                      </a:lnTo>
                      <a:lnTo>
                        <a:pt x="1426000" y="974406"/>
                      </a:lnTo>
                      <a:lnTo>
                        <a:pt x="1444656" y="974406"/>
                      </a:lnTo>
                      <a:lnTo>
                        <a:pt x="1461878" y="972971"/>
                      </a:lnTo>
                      <a:lnTo>
                        <a:pt x="1479098" y="970101"/>
                      </a:lnTo>
                      <a:lnTo>
                        <a:pt x="1496318" y="965796"/>
                      </a:lnTo>
                      <a:lnTo>
                        <a:pt x="1512104" y="961491"/>
                      </a:lnTo>
                      <a:lnTo>
                        <a:pt x="1527890" y="955751"/>
                      </a:lnTo>
                      <a:lnTo>
                        <a:pt x="1543676" y="950010"/>
                      </a:lnTo>
                      <a:lnTo>
                        <a:pt x="1559462" y="942835"/>
                      </a:lnTo>
                      <a:lnTo>
                        <a:pt x="1573812" y="934225"/>
                      </a:lnTo>
                      <a:lnTo>
                        <a:pt x="1588162" y="925614"/>
                      </a:lnTo>
                      <a:lnTo>
                        <a:pt x="1602514" y="917004"/>
                      </a:lnTo>
                      <a:lnTo>
                        <a:pt x="1616864" y="905524"/>
                      </a:lnTo>
                      <a:lnTo>
                        <a:pt x="1629780" y="895478"/>
                      </a:lnTo>
                      <a:lnTo>
                        <a:pt x="1641260" y="882563"/>
                      </a:lnTo>
                      <a:lnTo>
                        <a:pt x="1654176" y="871082"/>
                      </a:lnTo>
                      <a:lnTo>
                        <a:pt x="1664220" y="858167"/>
                      </a:lnTo>
                      <a:lnTo>
                        <a:pt x="1682876" y="833770"/>
                      </a:lnTo>
                      <a:lnTo>
                        <a:pt x="1698662" y="809374"/>
                      </a:lnTo>
                      <a:lnTo>
                        <a:pt x="1711578" y="782108"/>
                      </a:lnTo>
                      <a:lnTo>
                        <a:pt x="1723058" y="753407"/>
                      </a:lnTo>
                      <a:lnTo>
                        <a:pt x="1731668" y="724706"/>
                      </a:lnTo>
                      <a:lnTo>
                        <a:pt x="1738844" y="694570"/>
                      </a:lnTo>
                      <a:lnTo>
                        <a:pt x="1743148" y="662998"/>
                      </a:lnTo>
                      <a:lnTo>
                        <a:pt x="1744584" y="629992"/>
                      </a:lnTo>
                      <a:lnTo>
                        <a:pt x="1743148" y="596985"/>
                      </a:lnTo>
                      <a:lnTo>
                        <a:pt x="1738844" y="565414"/>
                      </a:lnTo>
                      <a:lnTo>
                        <a:pt x="1731668" y="533843"/>
                      </a:lnTo>
                      <a:lnTo>
                        <a:pt x="1721624" y="503706"/>
                      </a:lnTo>
                      <a:lnTo>
                        <a:pt x="1710142" y="475005"/>
                      </a:lnTo>
                      <a:lnTo>
                        <a:pt x="1695792" y="447739"/>
                      </a:lnTo>
                      <a:lnTo>
                        <a:pt x="1678572" y="421908"/>
                      </a:lnTo>
                      <a:lnTo>
                        <a:pt x="1659916" y="397512"/>
                      </a:lnTo>
                      <a:lnTo>
                        <a:pt x="1671396" y="384596"/>
                      </a:lnTo>
                      <a:lnTo>
                        <a:pt x="1682876" y="371681"/>
                      </a:lnTo>
                      <a:lnTo>
                        <a:pt x="1695792" y="360200"/>
                      </a:lnTo>
                      <a:lnTo>
                        <a:pt x="1708708" y="348720"/>
                      </a:lnTo>
                      <a:lnTo>
                        <a:pt x="1721624" y="338674"/>
                      </a:lnTo>
                      <a:lnTo>
                        <a:pt x="1735974" y="328629"/>
                      </a:lnTo>
                      <a:lnTo>
                        <a:pt x="1750324" y="320019"/>
                      </a:lnTo>
                      <a:lnTo>
                        <a:pt x="1766110" y="312843"/>
                      </a:lnTo>
                      <a:lnTo>
                        <a:pt x="1780460" y="305668"/>
                      </a:lnTo>
                      <a:lnTo>
                        <a:pt x="1796246" y="298493"/>
                      </a:lnTo>
                      <a:lnTo>
                        <a:pt x="1813466" y="294187"/>
                      </a:lnTo>
                      <a:lnTo>
                        <a:pt x="1829252" y="288447"/>
                      </a:lnTo>
                      <a:lnTo>
                        <a:pt x="1846474" y="285577"/>
                      </a:lnTo>
                      <a:lnTo>
                        <a:pt x="1863694" y="282707"/>
                      </a:lnTo>
                      <a:close/>
                      <a:moveTo>
                        <a:pt x="605596" y="0"/>
                      </a:moveTo>
                      <a:lnTo>
                        <a:pt x="1015798" y="0"/>
                      </a:lnTo>
                      <a:lnTo>
                        <a:pt x="1426000" y="0"/>
                      </a:lnTo>
                      <a:lnTo>
                        <a:pt x="1457572" y="0"/>
                      </a:lnTo>
                      <a:lnTo>
                        <a:pt x="1486274" y="2870"/>
                      </a:lnTo>
                      <a:lnTo>
                        <a:pt x="1516410" y="5740"/>
                      </a:lnTo>
                      <a:lnTo>
                        <a:pt x="1545110" y="11480"/>
                      </a:lnTo>
                      <a:lnTo>
                        <a:pt x="1573812" y="18656"/>
                      </a:lnTo>
                      <a:lnTo>
                        <a:pt x="1601078" y="25831"/>
                      </a:lnTo>
                      <a:lnTo>
                        <a:pt x="1629780" y="35876"/>
                      </a:lnTo>
                      <a:lnTo>
                        <a:pt x="1655610" y="47357"/>
                      </a:lnTo>
                      <a:lnTo>
                        <a:pt x="1635520" y="55967"/>
                      </a:lnTo>
                      <a:lnTo>
                        <a:pt x="1615428" y="67448"/>
                      </a:lnTo>
                      <a:lnTo>
                        <a:pt x="1595338" y="78928"/>
                      </a:lnTo>
                      <a:lnTo>
                        <a:pt x="1576682" y="90409"/>
                      </a:lnTo>
                      <a:lnTo>
                        <a:pt x="1539370" y="117675"/>
                      </a:lnTo>
                      <a:lnTo>
                        <a:pt x="1504930" y="146376"/>
                      </a:lnTo>
                      <a:lnTo>
                        <a:pt x="1471922" y="177947"/>
                      </a:lnTo>
                      <a:lnTo>
                        <a:pt x="1441786" y="212389"/>
                      </a:lnTo>
                      <a:lnTo>
                        <a:pt x="1413086" y="248265"/>
                      </a:lnTo>
                      <a:lnTo>
                        <a:pt x="1388690" y="287012"/>
                      </a:lnTo>
                      <a:lnTo>
                        <a:pt x="1015798" y="287012"/>
                      </a:lnTo>
                      <a:lnTo>
                        <a:pt x="1015798" y="287013"/>
                      </a:lnTo>
                      <a:lnTo>
                        <a:pt x="635732" y="287013"/>
                      </a:lnTo>
                      <a:lnTo>
                        <a:pt x="605596" y="287013"/>
                      </a:lnTo>
                      <a:lnTo>
                        <a:pt x="586940" y="287013"/>
                      </a:lnTo>
                      <a:lnTo>
                        <a:pt x="569718" y="288448"/>
                      </a:lnTo>
                      <a:lnTo>
                        <a:pt x="552498" y="291318"/>
                      </a:lnTo>
                      <a:lnTo>
                        <a:pt x="535278" y="295623"/>
                      </a:lnTo>
                      <a:lnTo>
                        <a:pt x="519492" y="299928"/>
                      </a:lnTo>
                      <a:lnTo>
                        <a:pt x="503706" y="305668"/>
                      </a:lnTo>
                      <a:lnTo>
                        <a:pt x="487920" y="311409"/>
                      </a:lnTo>
                      <a:lnTo>
                        <a:pt x="472134" y="318584"/>
                      </a:lnTo>
                      <a:lnTo>
                        <a:pt x="457784" y="327194"/>
                      </a:lnTo>
                      <a:lnTo>
                        <a:pt x="443434" y="335805"/>
                      </a:lnTo>
                      <a:lnTo>
                        <a:pt x="429082" y="344415"/>
                      </a:lnTo>
                      <a:lnTo>
                        <a:pt x="414732" y="355895"/>
                      </a:lnTo>
                      <a:lnTo>
                        <a:pt x="401816" y="365941"/>
                      </a:lnTo>
                      <a:lnTo>
                        <a:pt x="390336" y="378856"/>
                      </a:lnTo>
                      <a:lnTo>
                        <a:pt x="377420" y="390337"/>
                      </a:lnTo>
                      <a:lnTo>
                        <a:pt x="367376" y="403252"/>
                      </a:lnTo>
                      <a:lnTo>
                        <a:pt x="348720" y="427649"/>
                      </a:lnTo>
                      <a:lnTo>
                        <a:pt x="332934" y="452045"/>
                      </a:lnTo>
                      <a:lnTo>
                        <a:pt x="320018" y="479311"/>
                      </a:lnTo>
                      <a:lnTo>
                        <a:pt x="308538" y="508012"/>
                      </a:lnTo>
                      <a:lnTo>
                        <a:pt x="299928" y="536713"/>
                      </a:lnTo>
                      <a:lnTo>
                        <a:pt x="292752" y="566849"/>
                      </a:lnTo>
                      <a:lnTo>
                        <a:pt x="288448" y="598421"/>
                      </a:lnTo>
                      <a:lnTo>
                        <a:pt x="287012" y="631427"/>
                      </a:lnTo>
                      <a:lnTo>
                        <a:pt x="288448" y="664434"/>
                      </a:lnTo>
                      <a:lnTo>
                        <a:pt x="292752" y="696005"/>
                      </a:lnTo>
                      <a:lnTo>
                        <a:pt x="299928" y="727576"/>
                      </a:lnTo>
                      <a:lnTo>
                        <a:pt x="309972" y="757713"/>
                      </a:lnTo>
                      <a:lnTo>
                        <a:pt x="321454" y="786414"/>
                      </a:lnTo>
                      <a:lnTo>
                        <a:pt x="335804" y="813680"/>
                      </a:lnTo>
                      <a:lnTo>
                        <a:pt x="353024" y="839511"/>
                      </a:lnTo>
                      <a:lnTo>
                        <a:pt x="371680" y="863907"/>
                      </a:lnTo>
                      <a:lnTo>
                        <a:pt x="360200" y="876823"/>
                      </a:lnTo>
                      <a:lnTo>
                        <a:pt x="348720" y="889738"/>
                      </a:lnTo>
                      <a:lnTo>
                        <a:pt x="335804" y="901219"/>
                      </a:lnTo>
                      <a:lnTo>
                        <a:pt x="322888" y="912699"/>
                      </a:lnTo>
                      <a:lnTo>
                        <a:pt x="309972" y="922745"/>
                      </a:lnTo>
                      <a:lnTo>
                        <a:pt x="295622" y="932790"/>
                      </a:lnTo>
                      <a:lnTo>
                        <a:pt x="281272" y="941400"/>
                      </a:lnTo>
                      <a:lnTo>
                        <a:pt x="265486" y="948576"/>
                      </a:lnTo>
                      <a:lnTo>
                        <a:pt x="251136" y="955751"/>
                      </a:lnTo>
                      <a:lnTo>
                        <a:pt x="235350" y="962926"/>
                      </a:lnTo>
                      <a:lnTo>
                        <a:pt x="218130" y="967232"/>
                      </a:lnTo>
                      <a:lnTo>
                        <a:pt x="202344" y="972972"/>
                      </a:lnTo>
                      <a:lnTo>
                        <a:pt x="185122" y="975842"/>
                      </a:lnTo>
                      <a:lnTo>
                        <a:pt x="167902" y="978712"/>
                      </a:lnTo>
                      <a:lnTo>
                        <a:pt x="150682" y="980147"/>
                      </a:lnTo>
                      <a:lnTo>
                        <a:pt x="133460" y="980147"/>
                      </a:lnTo>
                      <a:lnTo>
                        <a:pt x="101890" y="980147"/>
                      </a:lnTo>
                      <a:lnTo>
                        <a:pt x="78928" y="942836"/>
                      </a:lnTo>
                      <a:lnTo>
                        <a:pt x="58838" y="901219"/>
                      </a:lnTo>
                      <a:lnTo>
                        <a:pt x="41616" y="859602"/>
                      </a:lnTo>
                      <a:lnTo>
                        <a:pt x="27266" y="816550"/>
                      </a:lnTo>
                      <a:lnTo>
                        <a:pt x="15786" y="772063"/>
                      </a:lnTo>
                      <a:lnTo>
                        <a:pt x="7176" y="726141"/>
                      </a:lnTo>
                      <a:lnTo>
                        <a:pt x="1436" y="678784"/>
                      </a:lnTo>
                      <a:lnTo>
                        <a:pt x="1436" y="654388"/>
                      </a:lnTo>
                      <a:lnTo>
                        <a:pt x="0" y="631427"/>
                      </a:lnTo>
                      <a:lnTo>
                        <a:pt x="1436" y="584070"/>
                      </a:lnTo>
                      <a:lnTo>
                        <a:pt x="7176" y="539583"/>
                      </a:lnTo>
                      <a:lnTo>
                        <a:pt x="14350" y="495096"/>
                      </a:lnTo>
                      <a:lnTo>
                        <a:pt x="25832" y="452045"/>
                      </a:lnTo>
                      <a:lnTo>
                        <a:pt x="38746" y="410428"/>
                      </a:lnTo>
                      <a:lnTo>
                        <a:pt x="54532" y="368811"/>
                      </a:lnTo>
                      <a:lnTo>
                        <a:pt x="73188" y="330064"/>
                      </a:lnTo>
                      <a:lnTo>
                        <a:pt x="94714" y="292753"/>
                      </a:lnTo>
                      <a:lnTo>
                        <a:pt x="120546" y="254006"/>
                      </a:lnTo>
                      <a:lnTo>
                        <a:pt x="147812" y="218130"/>
                      </a:lnTo>
                      <a:lnTo>
                        <a:pt x="177948" y="183688"/>
                      </a:lnTo>
                      <a:lnTo>
                        <a:pt x="210954" y="152117"/>
                      </a:lnTo>
                      <a:lnTo>
                        <a:pt x="246830" y="123416"/>
                      </a:lnTo>
                      <a:lnTo>
                        <a:pt x="282706" y="97584"/>
                      </a:lnTo>
                      <a:lnTo>
                        <a:pt x="302798" y="84669"/>
                      </a:lnTo>
                      <a:lnTo>
                        <a:pt x="321454" y="73188"/>
                      </a:lnTo>
                      <a:lnTo>
                        <a:pt x="341544" y="63143"/>
                      </a:lnTo>
                      <a:lnTo>
                        <a:pt x="363070" y="53098"/>
                      </a:lnTo>
                      <a:lnTo>
                        <a:pt x="390336" y="41617"/>
                      </a:lnTo>
                      <a:lnTo>
                        <a:pt x="419038" y="30137"/>
                      </a:lnTo>
                      <a:lnTo>
                        <a:pt x="449174" y="21526"/>
                      </a:lnTo>
                      <a:lnTo>
                        <a:pt x="479310" y="14351"/>
                      </a:lnTo>
                      <a:lnTo>
                        <a:pt x="509446" y="7176"/>
                      </a:lnTo>
                      <a:lnTo>
                        <a:pt x="541018" y="2870"/>
                      </a:lnTo>
                      <a:lnTo>
                        <a:pt x="572588" y="1435"/>
                      </a:lnTo>
                      <a:close/>
                    </a:path>
                  </a:pathLst>
                </a:custGeom>
                <a:solidFill>
                  <a:srgbClr val="333333">
                    <a:lumMod val="40000"/>
                    <a:lumOff val="60000"/>
                  </a:srgbClr>
                </a:solidFill>
                <a:ln w="25400" cap="flat" cmpd="sng" algn="ctr">
                  <a:noFill/>
                  <a:prstDash val="solid"/>
                </a:ln>
                <a:effectLst/>
                <a:extLst>
                  <a:ext uri="{91240B29-F687-4f45-9708-019B960494DF}">
                    <a14:hiddenLine xmlns:a14="http://schemas.microsoft.com/office/drawing/2010/main" xmlns="" w="9525">
                      <a:solidFill>
                        <a:srgbClr val="000000"/>
                      </a:solidFill>
                      <a:round/>
                      <a:headEnd/>
                      <a:tailEn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328">
                    <a:spcAft>
                      <a:spcPts val="249"/>
                    </a:spcAft>
                    <a:defRPr/>
                  </a:pPr>
                  <a:endParaRPr lang="en-US" sz="2000" kern="0">
                    <a:solidFill>
                      <a:srgbClr val="FFFFFF"/>
                    </a:solidFill>
                    <a:latin typeface="Arial"/>
                  </a:endParaRPr>
                </a:p>
              </p:txBody>
            </p:sp>
            <p:sp>
              <p:nvSpPr>
                <p:cNvPr id="98" name="Freeform 11"/>
                <p:cNvSpPr>
                  <a:spLocks/>
                </p:cNvSpPr>
                <p:nvPr/>
              </p:nvSpPr>
              <p:spPr bwMode="auto">
                <a:xfrm rot="10800000" flipV="1">
                  <a:off x="6449148" y="5635816"/>
                  <a:ext cx="309186" cy="267830"/>
                </a:xfrm>
                <a:custGeom>
                  <a:avLst/>
                  <a:gdLst/>
                  <a:ahLst/>
                  <a:cxnLst/>
                  <a:rect l="l" t="t" r="r" b="b"/>
                  <a:pathLst>
                    <a:path w="2031596" h="1261419">
                      <a:moveTo>
                        <a:pt x="1880914" y="281272"/>
                      </a:moveTo>
                      <a:lnTo>
                        <a:pt x="1898136" y="281272"/>
                      </a:lnTo>
                      <a:lnTo>
                        <a:pt x="1929706" y="281272"/>
                      </a:lnTo>
                      <a:lnTo>
                        <a:pt x="1952668" y="318583"/>
                      </a:lnTo>
                      <a:lnTo>
                        <a:pt x="1972758" y="360200"/>
                      </a:lnTo>
                      <a:lnTo>
                        <a:pt x="1989980" y="401817"/>
                      </a:lnTo>
                      <a:lnTo>
                        <a:pt x="2004330" y="444869"/>
                      </a:lnTo>
                      <a:lnTo>
                        <a:pt x="2015810" y="489356"/>
                      </a:lnTo>
                      <a:lnTo>
                        <a:pt x="2024420" y="535278"/>
                      </a:lnTo>
                      <a:lnTo>
                        <a:pt x="2030160" y="582635"/>
                      </a:lnTo>
                      <a:lnTo>
                        <a:pt x="2030160" y="607031"/>
                      </a:lnTo>
                      <a:lnTo>
                        <a:pt x="2031596" y="629992"/>
                      </a:lnTo>
                      <a:lnTo>
                        <a:pt x="2030160" y="677349"/>
                      </a:lnTo>
                      <a:lnTo>
                        <a:pt x="2024420" y="721836"/>
                      </a:lnTo>
                      <a:lnTo>
                        <a:pt x="2017246" y="766323"/>
                      </a:lnTo>
                      <a:lnTo>
                        <a:pt x="2005764" y="809374"/>
                      </a:lnTo>
                      <a:lnTo>
                        <a:pt x="1992850" y="850991"/>
                      </a:lnTo>
                      <a:lnTo>
                        <a:pt x="1977064" y="892608"/>
                      </a:lnTo>
                      <a:lnTo>
                        <a:pt x="1958408" y="931355"/>
                      </a:lnTo>
                      <a:lnTo>
                        <a:pt x="1936882" y="968666"/>
                      </a:lnTo>
                      <a:lnTo>
                        <a:pt x="1911050" y="1007413"/>
                      </a:lnTo>
                      <a:lnTo>
                        <a:pt x="1883784" y="1043289"/>
                      </a:lnTo>
                      <a:lnTo>
                        <a:pt x="1853648" y="1077731"/>
                      </a:lnTo>
                      <a:lnTo>
                        <a:pt x="1820642" y="1109302"/>
                      </a:lnTo>
                      <a:lnTo>
                        <a:pt x="1784766" y="1138003"/>
                      </a:lnTo>
                      <a:lnTo>
                        <a:pt x="1748890" y="1163835"/>
                      </a:lnTo>
                      <a:lnTo>
                        <a:pt x="1728798" y="1176750"/>
                      </a:lnTo>
                      <a:lnTo>
                        <a:pt x="1710142" y="1188231"/>
                      </a:lnTo>
                      <a:lnTo>
                        <a:pt x="1690052" y="1198276"/>
                      </a:lnTo>
                      <a:lnTo>
                        <a:pt x="1668526" y="1208321"/>
                      </a:lnTo>
                      <a:lnTo>
                        <a:pt x="1641260" y="1219802"/>
                      </a:lnTo>
                      <a:lnTo>
                        <a:pt x="1612558" y="1231282"/>
                      </a:lnTo>
                      <a:lnTo>
                        <a:pt x="1582422" y="1239893"/>
                      </a:lnTo>
                      <a:lnTo>
                        <a:pt x="1552286" y="1247068"/>
                      </a:lnTo>
                      <a:lnTo>
                        <a:pt x="1522150" y="1254243"/>
                      </a:lnTo>
                      <a:lnTo>
                        <a:pt x="1490578" y="1258549"/>
                      </a:lnTo>
                      <a:lnTo>
                        <a:pt x="1459008" y="1259984"/>
                      </a:lnTo>
                      <a:lnTo>
                        <a:pt x="1426000" y="1261419"/>
                      </a:lnTo>
                      <a:lnTo>
                        <a:pt x="1015798" y="1261419"/>
                      </a:lnTo>
                      <a:lnTo>
                        <a:pt x="605596" y="1261419"/>
                      </a:lnTo>
                      <a:lnTo>
                        <a:pt x="574024" y="1261419"/>
                      </a:lnTo>
                      <a:lnTo>
                        <a:pt x="545322" y="1258549"/>
                      </a:lnTo>
                      <a:lnTo>
                        <a:pt x="515186" y="1255679"/>
                      </a:lnTo>
                      <a:lnTo>
                        <a:pt x="486486" y="1249939"/>
                      </a:lnTo>
                      <a:lnTo>
                        <a:pt x="457784" y="1242763"/>
                      </a:lnTo>
                      <a:lnTo>
                        <a:pt x="430518" y="1235588"/>
                      </a:lnTo>
                      <a:lnTo>
                        <a:pt x="401816" y="1225543"/>
                      </a:lnTo>
                      <a:lnTo>
                        <a:pt x="375986" y="1214062"/>
                      </a:lnTo>
                      <a:lnTo>
                        <a:pt x="396076" y="1205452"/>
                      </a:lnTo>
                      <a:lnTo>
                        <a:pt x="416168" y="1193971"/>
                      </a:lnTo>
                      <a:lnTo>
                        <a:pt x="436258" y="1182491"/>
                      </a:lnTo>
                      <a:lnTo>
                        <a:pt x="454914" y="1171010"/>
                      </a:lnTo>
                      <a:lnTo>
                        <a:pt x="492226" y="1143744"/>
                      </a:lnTo>
                      <a:lnTo>
                        <a:pt x="526666" y="1115043"/>
                      </a:lnTo>
                      <a:lnTo>
                        <a:pt x="559674" y="1083472"/>
                      </a:lnTo>
                      <a:lnTo>
                        <a:pt x="589810" y="1049030"/>
                      </a:lnTo>
                      <a:lnTo>
                        <a:pt x="618510" y="1013154"/>
                      </a:lnTo>
                      <a:lnTo>
                        <a:pt x="642906" y="974407"/>
                      </a:lnTo>
                      <a:lnTo>
                        <a:pt x="1015798" y="974407"/>
                      </a:lnTo>
                      <a:lnTo>
                        <a:pt x="1015798" y="974406"/>
                      </a:lnTo>
                      <a:lnTo>
                        <a:pt x="1395864" y="974406"/>
                      </a:lnTo>
                      <a:lnTo>
                        <a:pt x="1426000" y="974406"/>
                      </a:lnTo>
                      <a:lnTo>
                        <a:pt x="1444656" y="974406"/>
                      </a:lnTo>
                      <a:lnTo>
                        <a:pt x="1461878" y="972971"/>
                      </a:lnTo>
                      <a:lnTo>
                        <a:pt x="1479098" y="970101"/>
                      </a:lnTo>
                      <a:lnTo>
                        <a:pt x="1496318" y="965796"/>
                      </a:lnTo>
                      <a:lnTo>
                        <a:pt x="1512104" y="961491"/>
                      </a:lnTo>
                      <a:lnTo>
                        <a:pt x="1527890" y="955751"/>
                      </a:lnTo>
                      <a:lnTo>
                        <a:pt x="1543676" y="950010"/>
                      </a:lnTo>
                      <a:lnTo>
                        <a:pt x="1559462" y="942835"/>
                      </a:lnTo>
                      <a:lnTo>
                        <a:pt x="1573812" y="934225"/>
                      </a:lnTo>
                      <a:lnTo>
                        <a:pt x="1588162" y="925614"/>
                      </a:lnTo>
                      <a:lnTo>
                        <a:pt x="1602514" y="917004"/>
                      </a:lnTo>
                      <a:lnTo>
                        <a:pt x="1616864" y="905524"/>
                      </a:lnTo>
                      <a:lnTo>
                        <a:pt x="1629780" y="895478"/>
                      </a:lnTo>
                      <a:lnTo>
                        <a:pt x="1641260" y="882563"/>
                      </a:lnTo>
                      <a:lnTo>
                        <a:pt x="1654176" y="871082"/>
                      </a:lnTo>
                      <a:lnTo>
                        <a:pt x="1664220" y="858167"/>
                      </a:lnTo>
                      <a:lnTo>
                        <a:pt x="1682876" y="833770"/>
                      </a:lnTo>
                      <a:lnTo>
                        <a:pt x="1698662" y="809374"/>
                      </a:lnTo>
                      <a:lnTo>
                        <a:pt x="1711578" y="782108"/>
                      </a:lnTo>
                      <a:lnTo>
                        <a:pt x="1723058" y="753407"/>
                      </a:lnTo>
                      <a:lnTo>
                        <a:pt x="1731668" y="724706"/>
                      </a:lnTo>
                      <a:lnTo>
                        <a:pt x="1738844" y="694570"/>
                      </a:lnTo>
                      <a:lnTo>
                        <a:pt x="1743148" y="662998"/>
                      </a:lnTo>
                      <a:lnTo>
                        <a:pt x="1744584" y="629992"/>
                      </a:lnTo>
                      <a:lnTo>
                        <a:pt x="1743148" y="596985"/>
                      </a:lnTo>
                      <a:lnTo>
                        <a:pt x="1738844" y="565414"/>
                      </a:lnTo>
                      <a:lnTo>
                        <a:pt x="1731668" y="533843"/>
                      </a:lnTo>
                      <a:lnTo>
                        <a:pt x="1721624" y="503706"/>
                      </a:lnTo>
                      <a:lnTo>
                        <a:pt x="1710142" y="475005"/>
                      </a:lnTo>
                      <a:lnTo>
                        <a:pt x="1695792" y="447739"/>
                      </a:lnTo>
                      <a:lnTo>
                        <a:pt x="1678572" y="421908"/>
                      </a:lnTo>
                      <a:lnTo>
                        <a:pt x="1659916" y="397512"/>
                      </a:lnTo>
                      <a:lnTo>
                        <a:pt x="1671396" y="384596"/>
                      </a:lnTo>
                      <a:lnTo>
                        <a:pt x="1682876" y="371681"/>
                      </a:lnTo>
                      <a:lnTo>
                        <a:pt x="1695792" y="360200"/>
                      </a:lnTo>
                      <a:lnTo>
                        <a:pt x="1708708" y="348720"/>
                      </a:lnTo>
                      <a:lnTo>
                        <a:pt x="1721624" y="338674"/>
                      </a:lnTo>
                      <a:lnTo>
                        <a:pt x="1735974" y="328629"/>
                      </a:lnTo>
                      <a:lnTo>
                        <a:pt x="1750324" y="320019"/>
                      </a:lnTo>
                      <a:lnTo>
                        <a:pt x="1766110" y="312843"/>
                      </a:lnTo>
                      <a:lnTo>
                        <a:pt x="1780460" y="305668"/>
                      </a:lnTo>
                      <a:lnTo>
                        <a:pt x="1796246" y="298493"/>
                      </a:lnTo>
                      <a:lnTo>
                        <a:pt x="1813466" y="294187"/>
                      </a:lnTo>
                      <a:lnTo>
                        <a:pt x="1829252" y="288447"/>
                      </a:lnTo>
                      <a:lnTo>
                        <a:pt x="1846474" y="285577"/>
                      </a:lnTo>
                      <a:lnTo>
                        <a:pt x="1863694" y="282707"/>
                      </a:lnTo>
                      <a:close/>
                      <a:moveTo>
                        <a:pt x="605596" y="0"/>
                      </a:moveTo>
                      <a:lnTo>
                        <a:pt x="1015798" y="0"/>
                      </a:lnTo>
                      <a:lnTo>
                        <a:pt x="1426000" y="0"/>
                      </a:lnTo>
                      <a:lnTo>
                        <a:pt x="1457572" y="0"/>
                      </a:lnTo>
                      <a:lnTo>
                        <a:pt x="1486274" y="2870"/>
                      </a:lnTo>
                      <a:lnTo>
                        <a:pt x="1516410" y="5740"/>
                      </a:lnTo>
                      <a:lnTo>
                        <a:pt x="1545110" y="11480"/>
                      </a:lnTo>
                      <a:lnTo>
                        <a:pt x="1573812" y="18656"/>
                      </a:lnTo>
                      <a:lnTo>
                        <a:pt x="1601078" y="25831"/>
                      </a:lnTo>
                      <a:lnTo>
                        <a:pt x="1629780" y="35876"/>
                      </a:lnTo>
                      <a:lnTo>
                        <a:pt x="1655610" y="47357"/>
                      </a:lnTo>
                      <a:lnTo>
                        <a:pt x="1635520" y="55967"/>
                      </a:lnTo>
                      <a:lnTo>
                        <a:pt x="1615428" y="67448"/>
                      </a:lnTo>
                      <a:lnTo>
                        <a:pt x="1595338" y="78928"/>
                      </a:lnTo>
                      <a:lnTo>
                        <a:pt x="1576682" y="90409"/>
                      </a:lnTo>
                      <a:lnTo>
                        <a:pt x="1539370" y="117675"/>
                      </a:lnTo>
                      <a:lnTo>
                        <a:pt x="1504930" y="146376"/>
                      </a:lnTo>
                      <a:lnTo>
                        <a:pt x="1471922" y="177947"/>
                      </a:lnTo>
                      <a:lnTo>
                        <a:pt x="1441786" y="212389"/>
                      </a:lnTo>
                      <a:lnTo>
                        <a:pt x="1413086" y="248265"/>
                      </a:lnTo>
                      <a:lnTo>
                        <a:pt x="1388690" y="287012"/>
                      </a:lnTo>
                      <a:lnTo>
                        <a:pt x="1015798" y="287012"/>
                      </a:lnTo>
                      <a:lnTo>
                        <a:pt x="1015798" y="287013"/>
                      </a:lnTo>
                      <a:lnTo>
                        <a:pt x="635732" y="287013"/>
                      </a:lnTo>
                      <a:lnTo>
                        <a:pt x="605596" y="287013"/>
                      </a:lnTo>
                      <a:lnTo>
                        <a:pt x="586940" y="287013"/>
                      </a:lnTo>
                      <a:lnTo>
                        <a:pt x="569718" y="288448"/>
                      </a:lnTo>
                      <a:lnTo>
                        <a:pt x="552498" y="291318"/>
                      </a:lnTo>
                      <a:lnTo>
                        <a:pt x="535278" y="295623"/>
                      </a:lnTo>
                      <a:lnTo>
                        <a:pt x="519492" y="299928"/>
                      </a:lnTo>
                      <a:lnTo>
                        <a:pt x="503706" y="305668"/>
                      </a:lnTo>
                      <a:lnTo>
                        <a:pt x="487920" y="311409"/>
                      </a:lnTo>
                      <a:lnTo>
                        <a:pt x="472134" y="318584"/>
                      </a:lnTo>
                      <a:lnTo>
                        <a:pt x="457784" y="327194"/>
                      </a:lnTo>
                      <a:lnTo>
                        <a:pt x="443434" y="335805"/>
                      </a:lnTo>
                      <a:lnTo>
                        <a:pt x="429082" y="344415"/>
                      </a:lnTo>
                      <a:lnTo>
                        <a:pt x="414732" y="355895"/>
                      </a:lnTo>
                      <a:lnTo>
                        <a:pt x="401816" y="365941"/>
                      </a:lnTo>
                      <a:lnTo>
                        <a:pt x="390336" y="378856"/>
                      </a:lnTo>
                      <a:lnTo>
                        <a:pt x="377420" y="390337"/>
                      </a:lnTo>
                      <a:lnTo>
                        <a:pt x="367376" y="403252"/>
                      </a:lnTo>
                      <a:lnTo>
                        <a:pt x="348720" y="427649"/>
                      </a:lnTo>
                      <a:lnTo>
                        <a:pt x="332934" y="452045"/>
                      </a:lnTo>
                      <a:lnTo>
                        <a:pt x="320018" y="479311"/>
                      </a:lnTo>
                      <a:lnTo>
                        <a:pt x="308538" y="508012"/>
                      </a:lnTo>
                      <a:lnTo>
                        <a:pt x="299928" y="536713"/>
                      </a:lnTo>
                      <a:lnTo>
                        <a:pt x="292752" y="566849"/>
                      </a:lnTo>
                      <a:lnTo>
                        <a:pt x="288448" y="598421"/>
                      </a:lnTo>
                      <a:lnTo>
                        <a:pt x="287012" y="631427"/>
                      </a:lnTo>
                      <a:lnTo>
                        <a:pt x="288448" y="664434"/>
                      </a:lnTo>
                      <a:lnTo>
                        <a:pt x="292752" y="696005"/>
                      </a:lnTo>
                      <a:lnTo>
                        <a:pt x="299928" y="727576"/>
                      </a:lnTo>
                      <a:lnTo>
                        <a:pt x="309972" y="757713"/>
                      </a:lnTo>
                      <a:lnTo>
                        <a:pt x="321454" y="786414"/>
                      </a:lnTo>
                      <a:lnTo>
                        <a:pt x="335804" y="813680"/>
                      </a:lnTo>
                      <a:lnTo>
                        <a:pt x="353024" y="839511"/>
                      </a:lnTo>
                      <a:lnTo>
                        <a:pt x="371680" y="863907"/>
                      </a:lnTo>
                      <a:lnTo>
                        <a:pt x="360200" y="876823"/>
                      </a:lnTo>
                      <a:lnTo>
                        <a:pt x="348720" y="889738"/>
                      </a:lnTo>
                      <a:lnTo>
                        <a:pt x="335804" y="901219"/>
                      </a:lnTo>
                      <a:lnTo>
                        <a:pt x="322888" y="912699"/>
                      </a:lnTo>
                      <a:lnTo>
                        <a:pt x="309972" y="922745"/>
                      </a:lnTo>
                      <a:lnTo>
                        <a:pt x="295622" y="932790"/>
                      </a:lnTo>
                      <a:lnTo>
                        <a:pt x="281272" y="941400"/>
                      </a:lnTo>
                      <a:lnTo>
                        <a:pt x="265486" y="948576"/>
                      </a:lnTo>
                      <a:lnTo>
                        <a:pt x="251136" y="955751"/>
                      </a:lnTo>
                      <a:lnTo>
                        <a:pt x="235350" y="962926"/>
                      </a:lnTo>
                      <a:lnTo>
                        <a:pt x="218130" y="967232"/>
                      </a:lnTo>
                      <a:lnTo>
                        <a:pt x="202344" y="972972"/>
                      </a:lnTo>
                      <a:lnTo>
                        <a:pt x="185122" y="975842"/>
                      </a:lnTo>
                      <a:lnTo>
                        <a:pt x="167902" y="978712"/>
                      </a:lnTo>
                      <a:lnTo>
                        <a:pt x="150682" y="980147"/>
                      </a:lnTo>
                      <a:lnTo>
                        <a:pt x="133460" y="980147"/>
                      </a:lnTo>
                      <a:lnTo>
                        <a:pt x="101890" y="980147"/>
                      </a:lnTo>
                      <a:lnTo>
                        <a:pt x="78928" y="942836"/>
                      </a:lnTo>
                      <a:lnTo>
                        <a:pt x="58838" y="901219"/>
                      </a:lnTo>
                      <a:lnTo>
                        <a:pt x="41616" y="859602"/>
                      </a:lnTo>
                      <a:lnTo>
                        <a:pt x="27266" y="816550"/>
                      </a:lnTo>
                      <a:lnTo>
                        <a:pt x="15786" y="772063"/>
                      </a:lnTo>
                      <a:lnTo>
                        <a:pt x="7176" y="726141"/>
                      </a:lnTo>
                      <a:lnTo>
                        <a:pt x="1436" y="678784"/>
                      </a:lnTo>
                      <a:lnTo>
                        <a:pt x="1436" y="654388"/>
                      </a:lnTo>
                      <a:lnTo>
                        <a:pt x="0" y="631427"/>
                      </a:lnTo>
                      <a:lnTo>
                        <a:pt x="1436" y="584070"/>
                      </a:lnTo>
                      <a:lnTo>
                        <a:pt x="7176" y="539583"/>
                      </a:lnTo>
                      <a:lnTo>
                        <a:pt x="14350" y="495096"/>
                      </a:lnTo>
                      <a:lnTo>
                        <a:pt x="25832" y="452045"/>
                      </a:lnTo>
                      <a:lnTo>
                        <a:pt x="38746" y="410428"/>
                      </a:lnTo>
                      <a:lnTo>
                        <a:pt x="54532" y="368811"/>
                      </a:lnTo>
                      <a:lnTo>
                        <a:pt x="73188" y="330064"/>
                      </a:lnTo>
                      <a:lnTo>
                        <a:pt x="94714" y="292753"/>
                      </a:lnTo>
                      <a:lnTo>
                        <a:pt x="120546" y="254006"/>
                      </a:lnTo>
                      <a:lnTo>
                        <a:pt x="147812" y="218130"/>
                      </a:lnTo>
                      <a:lnTo>
                        <a:pt x="177948" y="183688"/>
                      </a:lnTo>
                      <a:lnTo>
                        <a:pt x="210954" y="152117"/>
                      </a:lnTo>
                      <a:lnTo>
                        <a:pt x="246830" y="123416"/>
                      </a:lnTo>
                      <a:lnTo>
                        <a:pt x="282706" y="97584"/>
                      </a:lnTo>
                      <a:lnTo>
                        <a:pt x="302798" y="84669"/>
                      </a:lnTo>
                      <a:lnTo>
                        <a:pt x="321454" y="73188"/>
                      </a:lnTo>
                      <a:lnTo>
                        <a:pt x="341544" y="63143"/>
                      </a:lnTo>
                      <a:lnTo>
                        <a:pt x="363070" y="53098"/>
                      </a:lnTo>
                      <a:lnTo>
                        <a:pt x="390336" y="41617"/>
                      </a:lnTo>
                      <a:lnTo>
                        <a:pt x="419038" y="30137"/>
                      </a:lnTo>
                      <a:lnTo>
                        <a:pt x="449174" y="21526"/>
                      </a:lnTo>
                      <a:lnTo>
                        <a:pt x="479310" y="14351"/>
                      </a:lnTo>
                      <a:lnTo>
                        <a:pt x="509446" y="7176"/>
                      </a:lnTo>
                      <a:lnTo>
                        <a:pt x="541018" y="2870"/>
                      </a:lnTo>
                      <a:lnTo>
                        <a:pt x="572588" y="1435"/>
                      </a:lnTo>
                      <a:close/>
                    </a:path>
                  </a:pathLst>
                </a:custGeom>
                <a:solidFill>
                  <a:srgbClr val="333333">
                    <a:lumMod val="20000"/>
                    <a:lumOff val="80000"/>
                  </a:srgbClr>
                </a:solidFill>
                <a:ln w="25400" cap="flat" cmpd="sng" algn="ctr">
                  <a:noFill/>
                  <a:prstDash val="solid"/>
                </a:ln>
                <a:effectLst/>
                <a:extLst>
                  <a:ext uri="{91240B29-F687-4f45-9708-019B960494DF}">
                    <a14:hiddenLine xmlns:a14="http://schemas.microsoft.com/office/drawing/2010/main" xmlns="" w="9525">
                      <a:solidFill>
                        <a:srgbClr val="000000"/>
                      </a:solidFill>
                      <a:round/>
                      <a:headEnd/>
                      <a:tailEn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328">
                    <a:spcAft>
                      <a:spcPts val="249"/>
                    </a:spcAft>
                    <a:defRPr/>
                  </a:pPr>
                  <a:endParaRPr lang="en-US" sz="2000" kern="0">
                    <a:solidFill>
                      <a:srgbClr val="FFFFFF"/>
                    </a:solidFill>
                    <a:latin typeface="Arial"/>
                  </a:endParaRPr>
                </a:p>
              </p:txBody>
            </p:sp>
            <p:sp>
              <p:nvSpPr>
                <p:cNvPr id="99" name="Freeform 11"/>
                <p:cNvSpPr>
                  <a:spLocks/>
                </p:cNvSpPr>
                <p:nvPr/>
              </p:nvSpPr>
              <p:spPr bwMode="auto">
                <a:xfrm flipV="1">
                  <a:off x="6643182" y="5635816"/>
                  <a:ext cx="309186" cy="267830"/>
                </a:xfrm>
                <a:custGeom>
                  <a:avLst/>
                  <a:gdLst/>
                  <a:ahLst/>
                  <a:cxnLst/>
                  <a:rect l="l" t="t" r="r" b="b"/>
                  <a:pathLst>
                    <a:path w="2031596" h="1261419">
                      <a:moveTo>
                        <a:pt x="1880914" y="281272"/>
                      </a:moveTo>
                      <a:lnTo>
                        <a:pt x="1898136" y="281272"/>
                      </a:lnTo>
                      <a:lnTo>
                        <a:pt x="1929706" y="281272"/>
                      </a:lnTo>
                      <a:lnTo>
                        <a:pt x="1952668" y="318583"/>
                      </a:lnTo>
                      <a:lnTo>
                        <a:pt x="1972758" y="360200"/>
                      </a:lnTo>
                      <a:lnTo>
                        <a:pt x="1989980" y="401817"/>
                      </a:lnTo>
                      <a:lnTo>
                        <a:pt x="2004330" y="444869"/>
                      </a:lnTo>
                      <a:lnTo>
                        <a:pt x="2015810" y="489356"/>
                      </a:lnTo>
                      <a:lnTo>
                        <a:pt x="2024420" y="535278"/>
                      </a:lnTo>
                      <a:lnTo>
                        <a:pt x="2030160" y="582635"/>
                      </a:lnTo>
                      <a:lnTo>
                        <a:pt x="2030160" y="607031"/>
                      </a:lnTo>
                      <a:lnTo>
                        <a:pt x="2031596" y="629992"/>
                      </a:lnTo>
                      <a:lnTo>
                        <a:pt x="2030160" y="677349"/>
                      </a:lnTo>
                      <a:lnTo>
                        <a:pt x="2024420" y="721836"/>
                      </a:lnTo>
                      <a:lnTo>
                        <a:pt x="2017246" y="766323"/>
                      </a:lnTo>
                      <a:lnTo>
                        <a:pt x="2005764" y="809374"/>
                      </a:lnTo>
                      <a:lnTo>
                        <a:pt x="1992850" y="850991"/>
                      </a:lnTo>
                      <a:lnTo>
                        <a:pt x="1977064" y="892608"/>
                      </a:lnTo>
                      <a:lnTo>
                        <a:pt x="1958408" y="931355"/>
                      </a:lnTo>
                      <a:lnTo>
                        <a:pt x="1936882" y="968666"/>
                      </a:lnTo>
                      <a:lnTo>
                        <a:pt x="1911050" y="1007413"/>
                      </a:lnTo>
                      <a:lnTo>
                        <a:pt x="1883784" y="1043289"/>
                      </a:lnTo>
                      <a:lnTo>
                        <a:pt x="1853648" y="1077731"/>
                      </a:lnTo>
                      <a:lnTo>
                        <a:pt x="1820642" y="1109302"/>
                      </a:lnTo>
                      <a:lnTo>
                        <a:pt x="1784766" y="1138003"/>
                      </a:lnTo>
                      <a:lnTo>
                        <a:pt x="1748890" y="1163835"/>
                      </a:lnTo>
                      <a:lnTo>
                        <a:pt x="1728798" y="1176750"/>
                      </a:lnTo>
                      <a:lnTo>
                        <a:pt x="1710142" y="1188231"/>
                      </a:lnTo>
                      <a:lnTo>
                        <a:pt x="1690052" y="1198276"/>
                      </a:lnTo>
                      <a:lnTo>
                        <a:pt x="1668526" y="1208321"/>
                      </a:lnTo>
                      <a:lnTo>
                        <a:pt x="1641260" y="1219802"/>
                      </a:lnTo>
                      <a:lnTo>
                        <a:pt x="1612558" y="1231282"/>
                      </a:lnTo>
                      <a:lnTo>
                        <a:pt x="1582422" y="1239893"/>
                      </a:lnTo>
                      <a:lnTo>
                        <a:pt x="1552286" y="1247068"/>
                      </a:lnTo>
                      <a:lnTo>
                        <a:pt x="1522150" y="1254243"/>
                      </a:lnTo>
                      <a:lnTo>
                        <a:pt x="1490578" y="1258549"/>
                      </a:lnTo>
                      <a:lnTo>
                        <a:pt x="1459008" y="1259984"/>
                      </a:lnTo>
                      <a:lnTo>
                        <a:pt x="1426000" y="1261419"/>
                      </a:lnTo>
                      <a:lnTo>
                        <a:pt x="1015798" y="1261419"/>
                      </a:lnTo>
                      <a:lnTo>
                        <a:pt x="605596" y="1261419"/>
                      </a:lnTo>
                      <a:lnTo>
                        <a:pt x="574024" y="1261419"/>
                      </a:lnTo>
                      <a:lnTo>
                        <a:pt x="545322" y="1258549"/>
                      </a:lnTo>
                      <a:lnTo>
                        <a:pt x="515186" y="1255679"/>
                      </a:lnTo>
                      <a:lnTo>
                        <a:pt x="486486" y="1249939"/>
                      </a:lnTo>
                      <a:lnTo>
                        <a:pt x="457784" y="1242763"/>
                      </a:lnTo>
                      <a:lnTo>
                        <a:pt x="430518" y="1235588"/>
                      </a:lnTo>
                      <a:lnTo>
                        <a:pt x="401816" y="1225543"/>
                      </a:lnTo>
                      <a:lnTo>
                        <a:pt x="375986" y="1214062"/>
                      </a:lnTo>
                      <a:lnTo>
                        <a:pt x="396076" y="1205452"/>
                      </a:lnTo>
                      <a:lnTo>
                        <a:pt x="416168" y="1193971"/>
                      </a:lnTo>
                      <a:lnTo>
                        <a:pt x="436258" y="1182491"/>
                      </a:lnTo>
                      <a:lnTo>
                        <a:pt x="454914" y="1171010"/>
                      </a:lnTo>
                      <a:lnTo>
                        <a:pt x="492226" y="1143744"/>
                      </a:lnTo>
                      <a:lnTo>
                        <a:pt x="526666" y="1115043"/>
                      </a:lnTo>
                      <a:lnTo>
                        <a:pt x="559674" y="1083472"/>
                      </a:lnTo>
                      <a:lnTo>
                        <a:pt x="589810" y="1049030"/>
                      </a:lnTo>
                      <a:lnTo>
                        <a:pt x="618510" y="1013154"/>
                      </a:lnTo>
                      <a:lnTo>
                        <a:pt x="642906" y="974407"/>
                      </a:lnTo>
                      <a:lnTo>
                        <a:pt x="1015798" y="974407"/>
                      </a:lnTo>
                      <a:lnTo>
                        <a:pt x="1015798" y="974406"/>
                      </a:lnTo>
                      <a:lnTo>
                        <a:pt x="1395864" y="974406"/>
                      </a:lnTo>
                      <a:lnTo>
                        <a:pt x="1426000" y="974406"/>
                      </a:lnTo>
                      <a:lnTo>
                        <a:pt x="1444656" y="974406"/>
                      </a:lnTo>
                      <a:lnTo>
                        <a:pt x="1461878" y="972971"/>
                      </a:lnTo>
                      <a:lnTo>
                        <a:pt x="1479098" y="970101"/>
                      </a:lnTo>
                      <a:lnTo>
                        <a:pt x="1496318" y="965796"/>
                      </a:lnTo>
                      <a:lnTo>
                        <a:pt x="1512104" y="961491"/>
                      </a:lnTo>
                      <a:lnTo>
                        <a:pt x="1527890" y="955751"/>
                      </a:lnTo>
                      <a:lnTo>
                        <a:pt x="1543676" y="950010"/>
                      </a:lnTo>
                      <a:lnTo>
                        <a:pt x="1559462" y="942835"/>
                      </a:lnTo>
                      <a:lnTo>
                        <a:pt x="1573812" y="934225"/>
                      </a:lnTo>
                      <a:lnTo>
                        <a:pt x="1588162" y="925614"/>
                      </a:lnTo>
                      <a:lnTo>
                        <a:pt x="1602514" y="917004"/>
                      </a:lnTo>
                      <a:lnTo>
                        <a:pt x="1616864" y="905524"/>
                      </a:lnTo>
                      <a:lnTo>
                        <a:pt x="1629780" y="895478"/>
                      </a:lnTo>
                      <a:lnTo>
                        <a:pt x="1641260" y="882563"/>
                      </a:lnTo>
                      <a:lnTo>
                        <a:pt x="1654176" y="871082"/>
                      </a:lnTo>
                      <a:lnTo>
                        <a:pt x="1664220" y="858167"/>
                      </a:lnTo>
                      <a:lnTo>
                        <a:pt x="1682876" y="833770"/>
                      </a:lnTo>
                      <a:lnTo>
                        <a:pt x="1698662" y="809374"/>
                      </a:lnTo>
                      <a:lnTo>
                        <a:pt x="1711578" y="782108"/>
                      </a:lnTo>
                      <a:lnTo>
                        <a:pt x="1723058" y="753407"/>
                      </a:lnTo>
                      <a:lnTo>
                        <a:pt x="1731668" y="724706"/>
                      </a:lnTo>
                      <a:lnTo>
                        <a:pt x="1738844" y="694570"/>
                      </a:lnTo>
                      <a:lnTo>
                        <a:pt x="1743148" y="662998"/>
                      </a:lnTo>
                      <a:lnTo>
                        <a:pt x="1744584" y="629992"/>
                      </a:lnTo>
                      <a:lnTo>
                        <a:pt x="1743148" y="596985"/>
                      </a:lnTo>
                      <a:lnTo>
                        <a:pt x="1738844" y="565414"/>
                      </a:lnTo>
                      <a:lnTo>
                        <a:pt x="1731668" y="533843"/>
                      </a:lnTo>
                      <a:lnTo>
                        <a:pt x="1721624" y="503706"/>
                      </a:lnTo>
                      <a:lnTo>
                        <a:pt x="1710142" y="475005"/>
                      </a:lnTo>
                      <a:lnTo>
                        <a:pt x="1695792" y="447739"/>
                      </a:lnTo>
                      <a:lnTo>
                        <a:pt x="1678572" y="421908"/>
                      </a:lnTo>
                      <a:lnTo>
                        <a:pt x="1659916" y="397512"/>
                      </a:lnTo>
                      <a:lnTo>
                        <a:pt x="1671396" y="384596"/>
                      </a:lnTo>
                      <a:lnTo>
                        <a:pt x="1682876" y="371681"/>
                      </a:lnTo>
                      <a:lnTo>
                        <a:pt x="1695792" y="360200"/>
                      </a:lnTo>
                      <a:lnTo>
                        <a:pt x="1708708" y="348720"/>
                      </a:lnTo>
                      <a:lnTo>
                        <a:pt x="1721624" y="338674"/>
                      </a:lnTo>
                      <a:lnTo>
                        <a:pt x="1735974" y="328629"/>
                      </a:lnTo>
                      <a:lnTo>
                        <a:pt x="1750324" y="320019"/>
                      </a:lnTo>
                      <a:lnTo>
                        <a:pt x="1766110" y="312843"/>
                      </a:lnTo>
                      <a:lnTo>
                        <a:pt x="1780460" y="305668"/>
                      </a:lnTo>
                      <a:lnTo>
                        <a:pt x="1796246" y="298493"/>
                      </a:lnTo>
                      <a:lnTo>
                        <a:pt x="1813466" y="294187"/>
                      </a:lnTo>
                      <a:lnTo>
                        <a:pt x="1829252" y="288447"/>
                      </a:lnTo>
                      <a:lnTo>
                        <a:pt x="1846474" y="285577"/>
                      </a:lnTo>
                      <a:lnTo>
                        <a:pt x="1863694" y="282707"/>
                      </a:lnTo>
                      <a:close/>
                      <a:moveTo>
                        <a:pt x="605596" y="0"/>
                      </a:moveTo>
                      <a:lnTo>
                        <a:pt x="1015798" y="0"/>
                      </a:lnTo>
                      <a:lnTo>
                        <a:pt x="1426000" y="0"/>
                      </a:lnTo>
                      <a:lnTo>
                        <a:pt x="1457572" y="0"/>
                      </a:lnTo>
                      <a:lnTo>
                        <a:pt x="1486274" y="2870"/>
                      </a:lnTo>
                      <a:lnTo>
                        <a:pt x="1516410" y="5740"/>
                      </a:lnTo>
                      <a:lnTo>
                        <a:pt x="1545110" y="11480"/>
                      </a:lnTo>
                      <a:lnTo>
                        <a:pt x="1573812" y="18656"/>
                      </a:lnTo>
                      <a:lnTo>
                        <a:pt x="1601078" y="25831"/>
                      </a:lnTo>
                      <a:lnTo>
                        <a:pt x="1629780" y="35876"/>
                      </a:lnTo>
                      <a:lnTo>
                        <a:pt x="1655610" y="47357"/>
                      </a:lnTo>
                      <a:lnTo>
                        <a:pt x="1635520" y="55967"/>
                      </a:lnTo>
                      <a:lnTo>
                        <a:pt x="1615428" y="67448"/>
                      </a:lnTo>
                      <a:lnTo>
                        <a:pt x="1595338" y="78928"/>
                      </a:lnTo>
                      <a:lnTo>
                        <a:pt x="1576682" y="90409"/>
                      </a:lnTo>
                      <a:lnTo>
                        <a:pt x="1539370" y="117675"/>
                      </a:lnTo>
                      <a:lnTo>
                        <a:pt x="1504930" y="146376"/>
                      </a:lnTo>
                      <a:lnTo>
                        <a:pt x="1471922" y="177947"/>
                      </a:lnTo>
                      <a:lnTo>
                        <a:pt x="1441786" y="212389"/>
                      </a:lnTo>
                      <a:lnTo>
                        <a:pt x="1413086" y="248265"/>
                      </a:lnTo>
                      <a:lnTo>
                        <a:pt x="1388690" y="287012"/>
                      </a:lnTo>
                      <a:lnTo>
                        <a:pt x="1015798" y="287012"/>
                      </a:lnTo>
                      <a:lnTo>
                        <a:pt x="1015798" y="287013"/>
                      </a:lnTo>
                      <a:lnTo>
                        <a:pt x="635732" y="287013"/>
                      </a:lnTo>
                      <a:lnTo>
                        <a:pt x="605596" y="287013"/>
                      </a:lnTo>
                      <a:lnTo>
                        <a:pt x="586940" y="287013"/>
                      </a:lnTo>
                      <a:lnTo>
                        <a:pt x="569718" y="288448"/>
                      </a:lnTo>
                      <a:lnTo>
                        <a:pt x="552498" y="291318"/>
                      </a:lnTo>
                      <a:lnTo>
                        <a:pt x="535278" y="295623"/>
                      </a:lnTo>
                      <a:lnTo>
                        <a:pt x="519492" y="299928"/>
                      </a:lnTo>
                      <a:lnTo>
                        <a:pt x="503706" y="305668"/>
                      </a:lnTo>
                      <a:lnTo>
                        <a:pt x="487920" y="311409"/>
                      </a:lnTo>
                      <a:lnTo>
                        <a:pt x="472134" y="318584"/>
                      </a:lnTo>
                      <a:lnTo>
                        <a:pt x="457784" y="327194"/>
                      </a:lnTo>
                      <a:lnTo>
                        <a:pt x="443434" y="335805"/>
                      </a:lnTo>
                      <a:lnTo>
                        <a:pt x="429082" y="344415"/>
                      </a:lnTo>
                      <a:lnTo>
                        <a:pt x="414732" y="355895"/>
                      </a:lnTo>
                      <a:lnTo>
                        <a:pt x="401816" y="365941"/>
                      </a:lnTo>
                      <a:lnTo>
                        <a:pt x="390336" y="378856"/>
                      </a:lnTo>
                      <a:lnTo>
                        <a:pt x="377420" y="390337"/>
                      </a:lnTo>
                      <a:lnTo>
                        <a:pt x="367376" y="403252"/>
                      </a:lnTo>
                      <a:lnTo>
                        <a:pt x="348720" y="427649"/>
                      </a:lnTo>
                      <a:lnTo>
                        <a:pt x="332934" y="452045"/>
                      </a:lnTo>
                      <a:lnTo>
                        <a:pt x="320018" y="479311"/>
                      </a:lnTo>
                      <a:lnTo>
                        <a:pt x="308538" y="508012"/>
                      </a:lnTo>
                      <a:lnTo>
                        <a:pt x="299928" y="536713"/>
                      </a:lnTo>
                      <a:lnTo>
                        <a:pt x="292752" y="566849"/>
                      </a:lnTo>
                      <a:lnTo>
                        <a:pt x="288448" y="598421"/>
                      </a:lnTo>
                      <a:lnTo>
                        <a:pt x="287012" y="631427"/>
                      </a:lnTo>
                      <a:lnTo>
                        <a:pt x="288448" y="664434"/>
                      </a:lnTo>
                      <a:lnTo>
                        <a:pt x="292752" y="696005"/>
                      </a:lnTo>
                      <a:lnTo>
                        <a:pt x="299928" y="727576"/>
                      </a:lnTo>
                      <a:lnTo>
                        <a:pt x="309972" y="757713"/>
                      </a:lnTo>
                      <a:lnTo>
                        <a:pt x="321454" y="786414"/>
                      </a:lnTo>
                      <a:lnTo>
                        <a:pt x="335804" y="813680"/>
                      </a:lnTo>
                      <a:lnTo>
                        <a:pt x="353024" y="839511"/>
                      </a:lnTo>
                      <a:lnTo>
                        <a:pt x="371680" y="863907"/>
                      </a:lnTo>
                      <a:lnTo>
                        <a:pt x="360200" y="876823"/>
                      </a:lnTo>
                      <a:lnTo>
                        <a:pt x="348720" y="889738"/>
                      </a:lnTo>
                      <a:lnTo>
                        <a:pt x="335804" y="901219"/>
                      </a:lnTo>
                      <a:lnTo>
                        <a:pt x="322888" y="912699"/>
                      </a:lnTo>
                      <a:lnTo>
                        <a:pt x="309972" y="922745"/>
                      </a:lnTo>
                      <a:lnTo>
                        <a:pt x="295622" y="932790"/>
                      </a:lnTo>
                      <a:lnTo>
                        <a:pt x="281272" y="941400"/>
                      </a:lnTo>
                      <a:lnTo>
                        <a:pt x="265486" y="948576"/>
                      </a:lnTo>
                      <a:lnTo>
                        <a:pt x="251136" y="955751"/>
                      </a:lnTo>
                      <a:lnTo>
                        <a:pt x="235350" y="962926"/>
                      </a:lnTo>
                      <a:lnTo>
                        <a:pt x="218130" y="967232"/>
                      </a:lnTo>
                      <a:lnTo>
                        <a:pt x="202344" y="972972"/>
                      </a:lnTo>
                      <a:lnTo>
                        <a:pt x="185122" y="975842"/>
                      </a:lnTo>
                      <a:lnTo>
                        <a:pt x="167902" y="978712"/>
                      </a:lnTo>
                      <a:lnTo>
                        <a:pt x="150682" y="980147"/>
                      </a:lnTo>
                      <a:lnTo>
                        <a:pt x="133460" y="980147"/>
                      </a:lnTo>
                      <a:lnTo>
                        <a:pt x="101890" y="980147"/>
                      </a:lnTo>
                      <a:lnTo>
                        <a:pt x="78928" y="942836"/>
                      </a:lnTo>
                      <a:lnTo>
                        <a:pt x="58838" y="901219"/>
                      </a:lnTo>
                      <a:lnTo>
                        <a:pt x="41616" y="859602"/>
                      </a:lnTo>
                      <a:lnTo>
                        <a:pt x="27266" y="816550"/>
                      </a:lnTo>
                      <a:lnTo>
                        <a:pt x="15786" y="772063"/>
                      </a:lnTo>
                      <a:lnTo>
                        <a:pt x="7176" y="726141"/>
                      </a:lnTo>
                      <a:lnTo>
                        <a:pt x="1436" y="678784"/>
                      </a:lnTo>
                      <a:lnTo>
                        <a:pt x="1436" y="654388"/>
                      </a:lnTo>
                      <a:lnTo>
                        <a:pt x="0" y="631427"/>
                      </a:lnTo>
                      <a:lnTo>
                        <a:pt x="1436" y="584070"/>
                      </a:lnTo>
                      <a:lnTo>
                        <a:pt x="7176" y="539583"/>
                      </a:lnTo>
                      <a:lnTo>
                        <a:pt x="14350" y="495096"/>
                      </a:lnTo>
                      <a:lnTo>
                        <a:pt x="25832" y="452045"/>
                      </a:lnTo>
                      <a:lnTo>
                        <a:pt x="38746" y="410428"/>
                      </a:lnTo>
                      <a:lnTo>
                        <a:pt x="54532" y="368811"/>
                      </a:lnTo>
                      <a:lnTo>
                        <a:pt x="73188" y="330064"/>
                      </a:lnTo>
                      <a:lnTo>
                        <a:pt x="94714" y="292753"/>
                      </a:lnTo>
                      <a:lnTo>
                        <a:pt x="120546" y="254006"/>
                      </a:lnTo>
                      <a:lnTo>
                        <a:pt x="147812" y="218130"/>
                      </a:lnTo>
                      <a:lnTo>
                        <a:pt x="177948" y="183688"/>
                      </a:lnTo>
                      <a:lnTo>
                        <a:pt x="210954" y="152117"/>
                      </a:lnTo>
                      <a:lnTo>
                        <a:pt x="246830" y="123416"/>
                      </a:lnTo>
                      <a:lnTo>
                        <a:pt x="282706" y="97584"/>
                      </a:lnTo>
                      <a:lnTo>
                        <a:pt x="302798" y="84669"/>
                      </a:lnTo>
                      <a:lnTo>
                        <a:pt x="321454" y="73188"/>
                      </a:lnTo>
                      <a:lnTo>
                        <a:pt x="341544" y="63143"/>
                      </a:lnTo>
                      <a:lnTo>
                        <a:pt x="363070" y="53098"/>
                      </a:lnTo>
                      <a:lnTo>
                        <a:pt x="390336" y="41617"/>
                      </a:lnTo>
                      <a:lnTo>
                        <a:pt x="419038" y="30137"/>
                      </a:lnTo>
                      <a:lnTo>
                        <a:pt x="449174" y="21526"/>
                      </a:lnTo>
                      <a:lnTo>
                        <a:pt x="479310" y="14351"/>
                      </a:lnTo>
                      <a:lnTo>
                        <a:pt x="509446" y="7176"/>
                      </a:lnTo>
                      <a:lnTo>
                        <a:pt x="541018" y="2870"/>
                      </a:lnTo>
                      <a:lnTo>
                        <a:pt x="572588" y="1435"/>
                      </a:lnTo>
                      <a:close/>
                    </a:path>
                  </a:pathLst>
                </a:custGeom>
                <a:solidFill>
                  <a:srgbClr val="333333">
                    <a:lumMod val="40000"/>
                    <a:lumOff val="60000"/>
                  </a:srgbClr>
                </a:solidFill>
                <a:ln w="25400" cap="flat" cmpd="sng" algn="ctr">
                  <a:noFill/>
                  <a:prstDash val="solid"/>
                </a:ln>
                <a:effectLst/>
                <a:extLst>
                  <a:ext uri="{91240B29-F687-4f45-9708-019B960494DF}">
                    <a14:hiddenLine xmlns:a14="http://schemas.microsoft.com/office/drawing/2010/main" xmlns="" w="9525">
                      <a:solidFill>
                        <a:srgbClr val="000000"/>
                      </a:solidFill>
                      <a:round/>
                      <a:headEnd/>
                      <a:tailEn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328">
                    <a:spcAft>
                      <a:spcPts val="249"/>
                    </a:spcAft>
                    <a:defRPr/>
                  </a:pPr>
                  <a:endParaRPr lang="en-US" sz="2000" kern="0">
                    <a:solidFill>
                      <a:srgbClr val="FFFFFF"/>
                    </a:solidFill>
                    <a:latin typeface="Arial"/>
                  </a:endParaRPr>
                </a:p>
              </p:txBody>
            </p:sp>
            <p:sp>
              <p:nvSpPr>
                <p:cNvPr id="100" name="Freeform 11"/>
                <p:cNvSpPr>
                  <a:spLocks/>
                </p:cNvSpPr>
                <p:nvPr/>
              </p:nvSpPr>
              <p:spPr bwMode="auto">
                <a:xfrm rot="10800000" flipV="1">
                  <a:off x="6837216" y="5635816"/>
                  <a:ext cx="309186" cy="267830"/>
                </a:xfrm>
                <a:custGeom>
                  <a:avLst/>
                  <a:gdLst/>
                  <a:ahLst/>
                  <a:cxnLst/>
                  <a:rect l="l" t="t" r="r" b="b"/>
                  <a:pathLst>
                    <a:path w="2031596" h="1261419">
                      <a:moveTo>
                        <a:pt x="1880914" y="281272"/>
                      </a:moveTo>
                      <a:lnTo>
                        <a:pt x="1898136" y="281272"/>
                      </a:lnTo>
                      <a:lnTo>
                        <a:pt x="1929706" y="281272"/>
                      </a:lnTo>
                      <a:lnTo>
                        <a:pt x="1952668" y="318583"/>
                      </a:lnTo>
                      <a:lnTo>
                        <a:pt x="1972758" y="360200"/>
                      </a:lnTo>
                      <a:lnTo>
                        <a:pt x="1989980" y="401817"/>
                      </a:lnTo>
                      <a:lnTo>
                        <a:pt x="2004330" y="444869"/>
                      </a:lnTo>
                      <a:lnTo>
                        <a:pt x="2015810" y="489356"/>
                      </a:lnTo>
                      <a:lnTo>
                        <a:pt x="2024420" y="535278"/>
                      </a:lnTo>
                      <a:lnTo>
                        <a:pt x="2030160" y="582635"/>
                      </a:lnTo>
                      <a:lnTo>
                        <a:pt x="2030160" y="607031"/>
                      </a:lnTo>
                      <a:lnTo>
                        <a:pt x="2031596" y="629992"/>
                      </a:lnTo>
                      <a:lnTo>
                        <a:pt x="2030160" y="677349"/>
                      </a:lnTo>
                      <a:lnTo>
                        <a:pt x="2024420" y="721836"/>
                      </a:lnTo>
                      <a:lnTo>
                        <a:pt x="2017246" y="766323"/>
                      </a:lnTo>
                      <a:lnTo>
                        <a:pt x="2005764" y="809374"/>
                      </a:lnTo>
                      <a:lnTo>
                        <a:pt x="1992850" y="850991"/>
                      </a:lnTo>
                      <a:lnTo>
                        <a:pt x="1977064" y="892608"/>
                      </a:lnTo>
                      <a:lnTo>
                        <a:pt x="1958408" y="931355"/>
                      </a:lnTo>
                      <a:lnTo>
                        <a:pt x="1936882" y="968666"/>
                      </a:lnTo>
                      <a:lnTo>
                        <a:pt x="1911050" y="1007413"/>
                      </a:lnTo>
                      <a:lnTo>
                        <a:pt x="1883784" y="1043289"/>
                      </a:lnTo>
                      <a:lnTo>
                        <a:pt x="1853648" y="1077731"/>
                      </a:lnTo>
                      <a:lnTo>
                        <a:pt x="1820642" y="1109302"/>
                      </a:lnTo>
                      <a:lnTo>
                        <a:pt x="1784766" y="1138003"/>
                      </a:lnTo>
                      <a:lnTo>
                        <a:pt x="1748890" y="1163835"/>
                      </a:lnTo>
                      <a:lnTo>
                        <a:pt x="1728798" y="1176750"/>
                      </a:lnTo>
                      <a:lnTo>
                        <a:pt x="1710142" y="1188231"/>
                      </a:lnTo>
                      <a:lnTo>
                        <a:pt x="1690052" y="1198276"/>
                      </a:lnTo>
                      <a:lnTo>
                        <a:pt x="1668526" y="1208321"/>
                      </a:lnTo>
                      <a:lnTo>
                        <a:pt x="1641260" y="1219802"/>
                      </a:lnTo>
                      <a:lnTo>
                        <a:pt x="1612558" y="1231282"/>
                      </a:lnTo>
                      <a:lnTo>
                        <a:pt x="1582422" y="1239893"/>
                      </a:lnTo>
                      <a:lnTo>
                        <a:pt x="1552286" y="1247068"/>
                      </a:lnTo>
                      <a:lnTo>
                        <a:pt x="1522150" y="1254243"/>
                      </a:lnTo>
                      <a:lnTo>
                        <a:pt x="1490578" y="1258549"/>
                      </a:lnTo>
                      <a:lnTo>
                        <a:pt x="1459008" y="1259984"/>
                      </a:lnTo>
                      <a:lnTo>
                        <a:pt x="1426000" y="1261419"/>
                      </a:lnTo>
                      <a:lnTo>
                        <a:pt x="1015798" y="1261419"/>
                      </a:lnTo>
                      <a:lnTo>
                        <a:pt x="605596" y="1261419"/>
                      </a:lnTo>
                      <a:lnTo>
                        <a:pt x="574024" y="1261419"/>
                      </a:lnTo>
                      <a:lnTo>
                        <a:pt x="545322" y="1258549"/>
                      </a:lnTo>
                      <a:lnTo>
                        <a:pt x="515186" y="1255679"/>
                      </a:lnTo>
                      <a:lnTo>
                        <a:pt x="486486" y="1249939"/>
                      </a:lnTo>
                      <a:lnTo>
                        <a:pt x="457784" y="1242763"/>
                      </a:lnTo>
                      <a:lnTo>
                        <a:pt x="430518" y="1235588"/>
                      </a:lnTo>
                      <a:lnTo>
                        <a:pt x="401816" y="1225543"/>
                      </a:lnTo>
                      <a:lnTo>
                        <a:pt x="375986" y="1214062"/>
                      </a:lnTo>
                      <a:lnTo>
                        <a:pt x="396076" y="1205452"/>
                      </a:lnTo>
                      <a:lnTo>
                        <a:pt x="416168" y="1193971"/>
                      </a:lnTo>
                      <a:lnTo>
                        <a:pt x="436258" y="1182491"/>
                      </a:lnTo>
                      <a:lnTo>
                        <a:pt x="454914" y="1171010"/>
                      </a:lnTo>
                      <a:lnTo>
                        <a:pt x="492226" y="1143744"/>
                      </a:lnTo>
                      <a:lnTo>
                        <a:pt x="526666" y="1115043"/>
                      </a:lnTo>
                      <a:lnTo>
                        <a:pt x="559674" y="1083472"/>
                      </a:lnTo>
                      <a:lnTo>
                        <a:pt x="589810" y="1049030"/>
                      </a:lnTo>
                      <a:lnTo>
                        <a:pt x="618510" y="1013154"/>
                      </a:lnTo>
                      <a:lnTo>
                        <a:pt x="642906" y="974407"/>
                      </a:lnTo>
                      <a:lnTo>
                        <a:pt x="1015798" y="974407"/>
                      </a:lnTo>
                      <a:lnTo>
                        <a:pt x="1015798" y="974406"/>
                      </a:lnTo>
                      <a:lnTo>
                        <a:pt x="1395864" y="974406"/>
                      </a:lnTo>
                      <a:lnTo>
                        <a:pt x="1426000" y="974406"/>
                      </a:lnTo>
                      <a:lnTo>
                        <a:pt x="1444656" y="974406"/>
                      </a:lnTo>
                      <a:lnTo>
                        <a:pt x="1461878" y="972971"/>
                      </a:lnTo>
                      <a:lnTo>
                        <a:pt x="1479098" y="970101"/>
                      </a:lnTo>
                      <a:lnTo>
                        <a:pt x="1496318" y="965796"/>
                      </a:lnTo>
                      <a:lnTo>
                        <a:pt x="1512104" y="961491"/>
                      </a:lnTo>
                      <a:lnTo>
                        <a:pt x="1527890" y="955751"/>
                      </a:lnTo>
                      <a:lnTo>
                        <a:pt x="1543676" y="950010"/>
                      </a:lnTo>
                      <a:lnTo>
                        <a:pt x="1559462" y="942835"/>
                      </a:lnTo>
                      <a:lnTo>
                        <a:pt x="1573812" y="934225"/>
                      </a:lnTo>
                      <a:lnTo>
                        <a:pt x="1588162" y="925614"/>
                      </a:lnTo>
                      <a:lnTo>
                        <a:pt x="1602514" y="917004"/>
                      </a:lnTo>
                      <a:lnTo>
                        <a:pt x="1616864" y="905524"/>
                      </a:lnTo>
                      <a:lnTo>
                        <a:pt x="1629780" y="895478"/>
                      </a:lnTo>
                      <a:lnTo>
                        <a:pt x="1641260" y="882563"/>
                      </a:lnTo>
                      <a:lnTo>
                        <a:pt x="1654176" y="871082"/>
                      </a:lnTo>
                      <a:lnTo>
                        <a:pt x="1664220" y="858167"/>
                      </a:lnTo>
                      <a:lnTo>
                        <a:pt x="1682876" y="833770"/>
                      </a:lnTo>
                      <a:lnTo>
                        <a:pt x="1698662" y="809374"/>
                      </a:lnTo>
                      <a:lnTo>
                        <a:pt x="1711578" y="782108"/>
                      </a:lnTo>
                      <a:lnTo>
                        <a:pt x="1723058" y="753407"/>
                      </a:lnTo>
                      <a:lnTo>
                        <a:pt x="1731668" y="724706"/>
                      </a:lnTo>
                      <a:lnTo>
                        <a:pt x="1738844" y="694570"/>
                      </a:lnTo>
                      <a:lnTo>
                        <a:pt x="1743148" y="662998"/>
                      </a:lnTo>
                      <a:lnTo>
                        <a:pt x="1744584" y="629992"/>
                      </a:lnTo>
                      <a:lnTo>
                        <a:pt x="1743148" y="596985"/>
                      </a:lnTo>
                      <a:lnTo>
                        <a:pt x="1738844" y="565414"/>
                      </a:lnTo>
                      <a:lnTo>
                        <a:pt x="1731668" y="533843"/>
                      </a:lnTo>
                      <a:lnTo>
                        <a:pt x="1721624" y="503706"/>
                      </a:lnTo>
                      <a:lnTo>
                        <a:pt x="1710142" y="475005"/>
                      </a:lnTo>
                      <a:lnTo>
                        <a:pt x="1695792" y="447739"/>
                      </a:lnTo>
                      <a:lnTo>
                        <a:pt x="1678572" y="421908"/>
                      </a:lnTo>
                      <a:lnTo>
                        <a:pt x="1659916" y="397512"/>
                      </a:lnTo>
                      <a:lnTo>
                        <a:pt x="1671396" y="384596"/>
                      </a:lnTo>
                      <a:lnTo>
                        <a:pt x="1682876" y="371681"/>
                      </a:lnTo>
                      <a:lnTo>
                        <a:pt x="1695792" y="360200"/>
                      </a:lnTo>
                      <a:lnTo>
                        <a:pt x="1708708" y="348720"/>
                      </a:lnTo>
                      <a:lnTo>
                        <a:pt x="1721624" y="338674"/>
                      </a:lnTo>
                      <a:lnTo>
                        <a:pt x="1735974" y="328629"/>
                      </a:lnTo>
                      <a:lnTo>
                        <a:pt x="1750324" y="320019"/>
                      </a:lnTo>
                      <a:lnTo>
                        <a:pt x="1766110" y="312843"/>
                      </a:lnTo>
                      <a:lnTo>
                        <a:pt x="1780460" y="305668"/>
                      </a:lnTo>
                      <a:lnTo>
                        <a:pt x="1796246" y="298493"/>
                      </a:lnTo>
                      <a:lnTo>
                        <a:pt x="1813466" y="294187"/>
                      </a:lnTo>
                      <a:lnTo>
                        <a:pt x="1829252" y="288447"/>
                      </a:lnTo>
                      <a:lnTo>
                        <a:pt x="1846474" y="285577"/>
                      </a:lnTo>
                      <a:lnTo>
                        <a:pt x="1863694" y="282707"/>
                      </a:lnTo>
                      <a:close/>
                      <a:moveTo>
                        <a:pt x="605596" y="0"/>
                      </a:moveTo>
                      <a:lnTo>
                        <a:pt x="1015798" y="0"/>
                      </a:lnTo>
                      <a:lnTo>
                        <a:pt x="1426000" y="0"/>
                      </a:lnTo>
                      <a:lnTo>
                        <a:pt x="1457572" y="0"/>
                      </a:lnTo>
                      <a:lnTo>
                        <a:pt x="1486274" y="2870"/>
                      </a:lnTo>
                      <a:lnTo>
                        <a:pt x="1516410" y="5740"/>
                      </a:lnTo>
                      <a:lnTo>
                        <a:pt x="1545110" y="11480"/>
                      </a:lnTo>
                      <a:lnTo>
                        <a:pt x="1573812" y="18656"/>
                      </a:lnTo>
                      <a:lnTo>
                        <a:pt x="1601078" y="25831"/>
                      </a:lnTo>
                      <a:lnTo>
                        <a:pt x="1629780" y="35876"/>
                      </a:lnTo>
                      <a:lnTo>
                        <a:pt x="1655610" y="47357"/>
                      </a:lnTo>
                      <a:lnTo>
                        <a:pt x="1635520" y="55967"/>
                      </a:lnTo>
                      <a:lnTo>
                        <a:pt x="1615428" y="67448"/>
                      </a:lnTo>
                      <a:lnTo>
                        <a:pt x="1595338" y="78928"/>
                      </a:lnTo>
                      <a:lnTo>
                        <a:pt x="1576682" y="90409"/>
                      </a:lnTo>
                      <a:lnTo>
                        <a:pt x="1539370" y="117675"/>
                      </a:lnTo>
                      <a:lnTo>
                        <a:pt x="1504930" y="146376"/>
                      </a:lnTo>
                      <a:lnTo>
                        <a:pt x="1471922" y="177947"/>
                      </a:lnTo>
                      <a:lnTo>
                        <a:pt x="1441786" y="212389"/>
                      </a:lnTo>
                      <a:lnTo>
                        <a:pt x="1413086" y="248265"/>
                      </a:lnTo>
                      <a:lnTo>
                        <a:pt x="1388690" y="287012"/>
                      </a:lnTo>
                      <a:lnTo>
                        <a:pt x="1015798" y="287012"/>
                      </a:lnTo>
                      <a:lnTo>
                        <a:pt x="1015798" y="287013"/>
                      </a:lnTo>
                      <a:lnTo>
                        <a:pt x="635732" y="287013"/>
                      </a:lnTo>
                      <a:lnTo>
                        <a:pt x="605596" y="287013"/>
                      </a:lnTo>
                      <a:lnTo>
                        <a:pt x="586940" y="287013"/>
                      </a:lnTo>
                      <a:lnTo>
                        <a:pt x="569718" y="288448"/>
                      </a:lnTo>
                      <a:lnTo>
                        <a:pt x="552498" y="291318"/>
                      </a:lnTo>
                      <a:lnTo>
                        <a:pt x="535278" y="295623"/>
                      </a:lnTo>
                      <a:lnTo>
                        <a:pt x="519492" y="299928"/>
                      </a:lnTo>
                      <a:lnTo>
                        <a:pt x="503706" y="305668"/>
                      </a:lnTo>
                      <a:lnTo>
                        <a:pt x="487920" y="311409"/>
                      </a:lnTo>
                      <a:lnTo>
                        <a:pt x="472134" y="318584"/>
                      </a:lnTo>
                      <a:lnTo>
                        <a:pt x="457784" y="327194"/>
                      </a:lnTo>
                      <a:lnTo>
                        <a:pt x="443434" y="335805"/>
                      </a:lnTo>
                      <a:lnTo>
                        <a:pt x="429082" y="344415"/>
                      </a:lnTo>
                      <a:lnTo>
                        <a:pt x="414732" y="355895"/>
                      </a:lnTo>
                      <a:lnTo>
                        <a:pt x="401816" y="365941"/>
                      </a:lnTo>
                      <a:lnTo>
                        <a:pt x="390336" y="378856"/>
                      </a:lnTo>
                      <a:lnTo>
                        <a:pt x="377420" y="390337"/>
                      </a:lnTo>
                      <a:lnTo>
                        <a:pt x="367376" y="403252"/>
                      </a:lnTo>
                      <a:lnTo>
                        <a:pt x="348720" y="427649"/>
                      </a:lnTo>
                      <a:lnTo>
                        <a:pt x="332934" y="452045"/>
                      </a:lnTo>
                      <a:lnTo>
                        <a:pt x="320018" y="479311"/>
                      </a:lnTo>
                      <a:lnTo>
                        <a:pt x="308538" y="508012"/>
                      </a:lnTo>
                      <a:lnTo>
                        <a:pt x="299928" y="536713"/>
                      </a:lnTo>
                      <a:lnTo>
                        <a:pt x="292752" y="566849"/>
                      </a:lnTo>
                      <a:lnTo>
                        <a:pt x="288448" y="598421"/>
                      </a:lnTo>
                      <a:lnTo>
                        <a:pt x="287012" y="631427"/>
                      </a:lnTo>
                      <a:lnTo>
                        <a:pt x="288448" y="664434"/>
                      </a:lnTo>
                      <a:lnTo>
                        <a:pt x="292752" y="696005"/>
                      </a:lnTo>
                      <a:lnTo>
                        <a:pt x="299928" y="727576"/>
                      </a:lnTo>
                      <a:lnTo>
                        <a:pt x="309972" y="757713"/>
                      </a:lnTo>
                      <a:lnTo>
                        <a:pt x="321454" y="786414"/>
                      </a:lnTo>
                      <a:lnTo>
                        <a:pt x="335804" y="813680"/>
                      </a:lnTo>
                      <a:lnTo>
                        <a:pt x="353024" y="839511"/>
                      </a:lnTo>
                      <a:lnTo>
                        <a:pt x="371680" y="863907"/>
                      </a:lnTo>
                      <a:lnTo>
                        <a:pt x="360200" y="876823"/>
                      </a:lnTo>
                      <a:lnTo>
                        <a:pt x="348720" y="889738"/>
                      </a:lnTo>
                      <a:lnTo>
                        <a:pt x="335804" y="901219"/>
                      </a:lnTo>
                      <a:lnTo>
                        <a:pt x="322888" y="912699"/>
                      </a:lnTo>
                      <a:lnTo>
                        <a:pt x="309972" y="922745"/>
                      </a:lnTo>
                      <a:lnTo>
                        <a:pt x="295622" y="932790"/>
                      </a:lnTo>
                      <a:lnTo>
                        <a:pt x="281272" y="941400"/>
                      </a:lnTo>
                      <a:lnTo>
                        <a:pt x="265486" y="948576"/>
                      </a:lnTo>
                      <a:lnTo>
                        <a:pt x="251136" y="955751"/>
                      </a:lnTo>
                      <a:lnTo>
                        <a:pt x="235350" y="962926"/>
                      </a:lnTo>
                      <a:lnTo>
                        <a:pt x="218130" y="967232"/>
                      </a:lnTo>
                      <a:lnTo>
                        <a:pt x="202344" y="972972"/>
                      </a:lnTo>
                      <a:lnTo>
                        <a:pt x="185122" y="975842"/>
                      </a:lnTo>
                      <a:lnTo>
                        <a:pt x="167902" y="978712"/>
                      </a:lnTo>
                      <a:lnTo>
                        <a:pt x="150682" y="980147"/>
                      </a:lnTo>
                      <a:lnTo>
                        <a:pt x="133460" y="980147"/>
                      </a:lnTo>
                      <a:lnTo>
                        <a:pt x="101890" y="980147"/>
                      </a:lnTo>
                      <a:lnTo>
                        <a:pt x="78928" y="942836"/>
                      </a:lnTo>
                      <a:lnTo>
                        <a:pt x="58838" y="901219"/>
                      </a:lnTo>
                      <a:lnTo>
                        <a:pt x="41616" y="859602"/>
                      </a:lnTo>
                      <a:lnTo>
                        <a:pt x="27266" y="816550"/>
                      </a:lnTo>
                      <a:lnTo>
                        <a:pt x="15786" y="772063"/>
                      </a:lnTo>
                      <a:lnTo>
                        <a:pt x="7176" y="726141"/>
                      </a:lnTo>
                      <a:lnTo>
                        <a:pt x="1436" y="678784"/>
                      </a:lnTo>
                      <a:lnTo>
                        <a:pt x="1436" y="654388"/>
                      </a:lnTo>
                      <a:lnTo>
                        <a:pt x="0" y="631427"/>
                      </a:lnTo>
                      <a:lnTo>
                        <a:pt x="1436" y="584070"/>
                      </a:lnTo>
                      <a:lnTo>
                        <a:pt x="7176" y="539583"/>
                      </a:lnTo>
                      <a:lnTo>
                        <a:pt x="14350" y="495096"/>
                      </a:lnTo>
                      <a:lnTo>
                        <a:pt x="25832" y="452045"/>
                      </a:lnTo>
                      <a:lnTo>
                        <a:pt x="38746" y="410428"/>
                      </a:lnTo>
                      <a:lnTo>
                        <a:pt x="54532" y="368811"/>
                      </a:lnTo>
                      <a:lnTo>
                        <a:pt x="73188" y="330064"/>
                      </a:lnTo>
                      <a:lnTo>
                        <a:pt x="94714" y="292753"/>
                      </a:lnTo>
                      <a:lnTo>
                        <a:pt x="120546" y="254006"/>
                      </a:lnTo>
                      <a:lnTo>
                        <a:pt x="147812" y="218130"/>
                      </a:lnTo>
                      <a:lnTo>
                        <a:pt x="177948" y="183688"/>
                      </a:lnTo>
                      <a:lnTo>
                        <a:pt x="210954" y="152117"/>
                      </a:lnTo>
                      <a:lnTo>
                        <a:pt x="246830" y="123416"/>
                      </a:lnTo>
                      <a:lnTo>
                        <a:pt x="282706" y="97584"/>
                      </a:lnTo>
                      <a:lnTo>
                        <a:pt x="302798" y="84669"/>
                      </a:lnTo>
                      <a:lnTo>
                        <a:pt x="321454" y="73188"/>
                      </a:lnTo>
                      <a:lnTo>
                        <a:pt x="341544" y="63143"/>
                      </a:lnTo>
                      <a:lnTo>
                        <a:pt x="363070" y="53098"/>
                      </a:lnTo>
                      <a:lnTo>
                        <a:pt x="390336" y="41617"/>
                      </a:lnTo>
                      <a:lnTo>
                        <a:pt x="419038" y="30137"/>
                      </a:lnTo>
                      <a:lnTo>
                        <a:pt x="449174" y="21526"/>
                      </a:lnTo>
                      <a:lnTo>
                        <a:pt x="479310" y="14351"/>
                      </a:lnTo>
                      <a:lnTo>
                        <a:pt x="509446" y="7176"/>
                      </a:lnTo>
                      <a:lnTo>
                        <a:pt x="541018" y="2870"/>
                      </a:lnTo>
                      <a:lnTo>
                        <a:pt x="572588" y="1435"/>
                      </a:lnTo>
                      <a:close/>
                    </a:path>
                  </a:pathLst>
                </a:custGeom>
                <a:solidFill>
                  <a:srgbClr val="333333">
                    <a:lumMod val="20000"/>
                    <a:lumOff val="80000"/>
                  </a:srgbClr>
                </a:solidFill>
                <a:ln w="25400" cap="flat" cmpd="sng" algn="ctr">
                  <a:noFill/>
                  <a:prstDash val="solid"/>
                </a:ln>
                <a:effectLst/>
                <a:extLst>
                  <a:ext uri="{91240B29-F687-4f45-9708-019B960494DF}">
                    <a14:hiddenLine xmlns:a14="http://schemas.microsoft.com/office/drawing/2010/main" xmlns="" w="9525">
                      <a:solidFill>
                        <a:srgbClr val="000000"/>
                      </a:solidFill>
                      <a:round/>
                      <a:headEnd/>
                      <a:tailEn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328">
                    <a:spcAft>
                      <a:spcPts val="249"/>
                    </a:spcAft>
                    <a:defRPr/>
                  </a:pPr>
                  <a:endParaRPr lang="en-US" sz="2000" kern="0">
                    <a:solidFill>
                      <a:srgbClr val="FFFFFF"/>
                    </a:solidFill>
                    <a:latin typeface="Arial"/>
                  </a:endParaRPr>
                </a:p>
              </p:txBody>
            </p:sp>
            <p:sp>
              <p:nvSpPr>
                <p:cNvPr id="101" name="Freeform 11"/>
                <p:cNvSpPr>
                  <a:spLocks/>
                </p:cNvSpPr>
                <p:nvPr/>
              </p:nvSpPr>
              <p:spPr bwMode="auto">
                <a:xfrm flipV="1">
                  <a:off x="7031250" y="5635816"/>
                  <a:ext cx="309186" cy="267830"/>
                </a:xfrm>
                <a:custGeom>
                  <a:avLst/>
                  <a:gdLst/>
                  <a:ahLst/>
                  <a:cxnLst/>
                  <a:rect l="l" t="t" r="r" b="b"/>
                  <a:pathLst>
                    <a:path w="2031596" h="1261419">
                      <a:moveTo>
                        <a:pt x="1880914" y="281272"/>
                      </a:moveTo>
                      <a:lnTo>
                        <a:pt x="1898136" y="281272"/>
                      </a:lnTo>
                      <a:lnTo>
                        <a:pt x="1929706" y="281272"/>
                      </a:lnTo>
                      <a:lnTo>
                        <a:pt x="1952668" y="318583"/>
                      </a:lnTo>
                      <a:lnTo>
                        <a:pt x="1972758" y="360200"/>
                      </a:lnTo>
                      <a:lnTo>
                        <a:pt x="1989980" y="401817"/>
                      </a:lnTo>
                      <a:lnTo>
                        <a:pt x="2004330" y="444869"/>
                      </a:lnTo>
                      <a:lnTo>
                        <a:pt x="2015810" y="489356"/>
                      </a:lnTo>
                      <a:lnTo>
                        <a:pt x="2024420" y="535278"/>
                      </a:lnTo>
                      <a:lnTo>
                        <a:pt x="2030160" y="582635"/>
                      </a:lnTo>
                      <a:lnTo>
                        <a:pt x="2030160" y="607031"/>
                      </a:lnTo>
                      <a:lnTo>
                        <a:pt x="2031596" y="629992"/>
                      </a:lnTo>
                      <a:lnTo>
                        <a:pt x="2030160" y="677349"/>
                      </a:lnTo>
                      <a:lnTo>
                        <a:pt x="2024420" y="721836"/>
                      </a:lnTo>
                      <a:lnTo>
                        <a:pt x="2017246" y="766323"/>
                      </a:lnTo>
                      <a:lnTo>
                        <a:pt x="2005764" y="809374"/>
                      </a:lnTo>
                      <a:lnTo>
                        <a:pt x="1992850" y="850991"/>
                      </a:lnTo>
                      <a:lnTo>
                        <a:pt x="1977064" y="892608"/>
                      </a:lnTo>
                      <a:lnTo>
                        <a:pt x="1958408" y="931355"/>
                      </a:lnTo>
                      <a:lnTo>
                        <a:pt x="1936882" y="968666"/>
                      </a:lnTo>
                      <a:lnTo>
                        <a:pt x="1911050" y="1007413"/>
                      </a:lnTo>
                      <a:lnTo>
                        <a:pt x="1883784" y="1043289"/>
                      </a:lnTo>
                      <a:lnTo>
                        <a:pt x="1853648" y="1077731"/>
                      </a:lnTo>
                      <a:lnTo>
                        <a:pt x="1820642" y="1109302"/>
                      </a:lnTo>
                      <a:lnTo>
                        <a:pt x="1784766" y="1138003"/>
                      </a:lnTo>
                      <a:lnTo>
                        <a:pt x="1748890" y="1163835"/>
                      </a:lnTo>
                      <a:lnTo>
                        <a:pt x="1728798" y="1176750"/>
                      </a:lnTo>
                      <a:lnTo>
                        <a:pt x="1710142" y="1188231"/>
                      </a:lnTo>
                      <a:lnTo>
                        <a:pt x="1690052" y="1198276"/>
                      </a:lnTo>
                      <a:lnTo>
                        <a:pt x="1668526" y="1208321"/>
                      </a:lnTo>
                      <a:lnTo>
                        <a:pt x="1641260" y="1219802"/>
                      </a:lnTo>
                      <a:lnTo>
                        <a:pt x="1612558" y="1231282"/>
                      </a:lnTo>
                      <a:lnTo>
                        <a:pt x="1582422" y="1239893"/>
                      </a:lnTo>
                      <a:lnTo>
                        <a:pt x="1552286" y="1247068"/>
                      </a:lnTo>
                      <a:lnTo>
                        <a:pt x="1522150" y="1254243"/>
                      </a:lnTo>
                      <a:lnTo>
                        <a:pt x="1490578" y="1258549"/>
                      </a:lnTo>
                      <a:lnTo>
                        <a:pt x="1459008" y="1259984"/>
                      </a:lnTo>
                      <a:lnTo>
                        <a:pt x="1426000" y="1261419"/>
                      </a:lnTo>
                      <a:lnTo>
                        <a:pt x="1015798" y="1261419"/>
                      </a:lnTo>
                      <a:lnTo>
                        <a:pt x="605596" y="1261419"/>
                      </a:lnTo>
                      <a:lnTo>
                        <a:pt x="574024" y="1261419"/>
                      </a:lnTo>
                      <a:lnTo>
                        <a:pt x="545322" y="1258549"/>
                      </a:lnTo>
                      <a:lnTo>
                        <a:pt x="515186" y="1255679"/>
                      </a:lnTo>
                      <a:lnTo>
                        <a:pt x="486486" y="1249939"/>
                      </a:lnTo>
                      <a:lnTo>
                        <a:pt x="457784" y="1242763"/>
                      </a:lnTo>
                      <a:lnTo>
                        <a:pt x="430518" y="1235588"/>
                      </a:lnTo>
                      <a:lnTo>
                        <a:pt x="401816" y="1225543"/>
                      </a:lnTo>
                      <a:lnTo>
                        <a:pt x="375986" y="1214062"/>
                      </a:lnTo>
                      <a:lnTo>
                        <a:pt x="396076" y="1205452"/>
                      </a:lnTo>
                      <a:lnTo>
                        <a:pt x="416168" y="1193971"/>
                      </a:lnTo>
                      <a:lnTo>
                        <a:pt x="436258" y="1182491"/>
                      </a:lnTo>
                      <a:lnTo>
                        <a:pt x="454914" y="1171010"/>
                      </a:lnTo>
                      <a:lnTo>
                        <a:pt x="492226" y="1143744"/>
                      </a:lnTo>
                      <a:lnTo>
                        <a:pt x="526666" y="1115043"/>
                      </a:lnTo>
                      <a:lnTo>
                        <a:pt x="559674" y="1083472"/>
                      </a:lnTo>
                      <a:lnTo>
                        <a:pt x="589810" y="1049030"/>
                      </a:lnTo>
                      <a:lnTo>
                        <a:pt x="618510" y="1013154"/>
                      </a:lnTo>
                      <a:lnTo>
                        <a:pt x="642906" y="974407"/>
                      </a:lnTo>
                      <a:lnTo>
                        <a:pt x="1015798" y="974407"/>
                      </a:lnTo>
                      <a:lnTo>
                        <a:pt x="1015798" y="974406"/>
                      </a:lnTo>
                      <a:lnTo>
                        <a:pt x="1395864" y="974406"/>
                      </a:lnTo>
                      <a:lnTo>
                        <a:pt x="1426000" y="974406"/>
                      </a:lnTo>
                      <a:lnTo>
                        <a:pt x="1444656" y="974406"/>
                      </a:lnTo>
                      <a:lnTo>
                        <a:pt x="1461878" y="972971"/>
                      </a:lnTo>
                      <a:lnTo>
                        <a:pt x="1479098" y="970101"/>
                      </a:lnTo>
                      <a:lnTo>
                        <a:pt x="1496318" y="965796"/>
                      </a:lnTo>
                      <a:lnTo>
                        <a:pt x="1512104" y="961491"/>
                      </a:lnTo>
                      <a:lnTo>
                        <a:pt x="1527890" y="955751"/>
                      </a:lnTo>
                      <a:lnTo>
                        <a:pt x="1543676" y="950010"/>
                      </a:lnTo>
                      <a:lnTo>
                        <a:pt x="1559462" y="942835"/>
                      </a:lnTo>
                      <a:lnTo>
                        <a:pt x="1573812" y="934225"/>
                      </a:lnTo>
                      <a:lnTo>
                        <a:pt x="1588162" y="925614"/>
                      </a:lnTo>
                      <a:lnTo>
                        <a:pt x="1602514" y="917004"/>
                      </a:lnTo>
                      <a:lnTo>
                        <a:pt x="1616864" y="905524"/>
                      </a:lnTo>
                      <a:lnTo>
                        <a:pt x="1629780" y="895478"/>
                      </a:lnTo>
                      <a:lnTo>
                        <a:pt x="1641260" y="882563"/>
                      </a:lnTo>
                      <a:lnTo>
                        <a:pt x="1654176" y="871082"/>
                      </a:lnTo>
                      <a:lnTo>
                        <a:pt x="1664220" y="858167"/>
                      </a:lnTo>
                      <a:lnTo>
                        <a:pt x="1682876" y="833770"/>
                      </a:lnTo>
                      <a:lnTo>
                        <a:pt x="1698662" y="809374"/>
                      </a:lnTo>
                      <a:lnTo>
                        <a:pt x="1711578" y="782108"/>
                      </a:lnTo>
                      <a:lnTo>
                        <a:pt x="1723058" y="753407"/>
                      </a:lnTo>
                      <a:lnTo>
                        <a:pt x="1731668" y="724706"/>
                      </a:lnTo>
                      <a:lnTo>
                        <a:pt x="1738844" y="694570"/>
                      </a:lnTo>
                      <a:lnTo>
                        <a:pt x="1743148" y="662998"/>
                      </a:lnTo>
                      <a:lnTo>
                        <a:pt x="1744584" y="629992"/>
                      </a:lnTo>
                      <a:lnTo>
                        <a:pt x="1743148" y="596985"/>
                      </a:lnTo>
                      <a:lnTo>
                        <a:pt x="1738844" y="565414"/>
                      </a:lnTo>
                      <a:lnTo>
                        <a:pt x="1731668" y="533843"/>
                      </a:lnTo>
                      <a:lnTo>
                        <a:pt x="1721624" y="503706"/>
                      </a:lnTo>
                      <a:lnTo>
                        <a:pt x="1710142" y="475005"/>
                      </a:lnTo>
                      <a:lnTo>
                        <a:pt x="1695792" y="447739"/>
                      </a:lnTo>
                      <a:lnTo>
                        <a:pt x="1678572" y="421908"/>
                      </a:lnTo>
                      <a:lnTo>
                        <a:pt x="1659916" y="397512"/>
                      </a:lnTo>
                      <a:lnTo>
                        <a:pt x="1671396" y="384596"/>
                      </a:lnTo>
                      <a:lnTo>
                        <a:pt x="1682876" y="371681"/>
                      </a:lnTo>
                      <a:lnTo>
                        <a:pt x="1695792" y="360200"/>
                      </a:lnTo>
                      <a:lnTo>
                        <a:pt x="1708708" y="348720"/>
                      </a:lnTo>
                      <a:lnTo>
                        <a:pt x="1721624" y="338674"/>
                      </a:lnTo>
                      <a:lnTo>
                        <a:pt x="1735974" y="328629"/>
                      </a:lnTo>
                      <a:lnTo>
                        <a:pt x="1750324" y="320019"/>
                      </a:lnTo>
                      <a:lnTo>
                        <a:pt x="1766110" y="312843"/>
                      </a:lnTo>
                      <a:lnTo>
                        <a:pt x="1780460" y="305668"/>
                      </a:lnTo>
                      <a:lnTo>
                        <a:pt x="1796246" y="298493"/>
                      </a:lnTo>
                      <a:lnTo>
                        <a:pt x="1813466" y="294187"/>
                      </a:lnTo>
                      <a:lnTo>
                        <a:pt x="1829252" y="288447"/>
                      </a:lnTo>
                      <a:lnTo>
                        <a:pt x="1846474" y="285577"/>
                      </a:lnTo>
                      <a:lnTo>
                        <a:pt x="1863694" y="282707"/>
                      </a:lnTo>
                      <a:close/>
                      <a:moveTo>
                        <a:pt x="605596" y="0"/>
                      </a:moveTo>
                      <a:lnTo>
                        <a:pt x="1015798" y="0"/>
                      </a:lnTo>
                      <a:lnTo>
                        <a:pt x="1426000" y="0"/>
                      </a:lnTo>
                      <a:lnTo>
                        <a:pt x="1457572" y="0"/>
                      </a:lnTo>
                      <a:lnTo>
                        <a:pt x="1486274" y="2870"/>
                      </a:lnTo>
                      <a:lnTo>
                        <a:pt x="1516410" y="5740"/>
                      </a:lnTo>
                      <a:lnTo>
                        <a:pt x="1545110" y="11480"/>
                      </a:lnTo>
                      <a:lnTo>
                        <a:pt x="1573812" y="18656"/>
                      </a:lnTo>
                      <a:lnTo>
                        <a:pt x="1601078" y="25831"/>
                      </a:lnTo>
                      <a:lnTo>
                        <a:pt x="1629780" y="35876"/>
                      </a:lnTo>
                      <a:lnTo>
                        <a:pt x="1655610" y="47357"/>
                      </a:lnTo>
                      <a:lnTo>
                        <a:pt x="1635520" y="55967"/>
                      </a:lnTo>
                      <a:lnTo>
                        <a:pt x="1615428" y="67448"/>
                      </a:lnTo>
                      <a:lnTo>
                        <a:pt x="1595338" y="78928"/>
                      </a:lnTo>
                      <a:lnTo>
                        <a:pt x="1576682" y="90409"/>
                      </a:lnTo>
                      <a:lnTo>
                        <a:pt x="1539370" y="117675"/>
                      </a:lnTo>
                      <a:lnTo>
                        <a:pt x="1504930" y="146376"/>
                      </a:lnTo>
                      <a:lnTo>
                        <a:pt x="1471922" y="177947"/>
                      </a:lnTo>
                      <a:lnTo>
                        <a:pt x="1441786" y="212389"/>
                      </a:lnTo>
                      <a:lnTo>
                        <a:pt x="1413086" y="248265"/>
                      </a:lnTo>
                      <a:lnTo>
                        <a:pt x="1388690" y="287012"/>
                      </a:lnTo>
                      <a:lnTo>
                        <a:pt x="1015798" y="287012"/>
                      </a:lnTo>
                      <a:lnTo>
                        <a:pt x="1015798" y="287013"/>
                      </a:lnTo>
                      <a:lnTo>
                        <a:pt x="635732" y="287013"/>
                      </a:lnTo>
                      <a:lnTo>
                        <a:pt x="605596" y="287013"/>
                      </a:lnTo>
                      <a:lnTo>
                        <a:pt x="586940" y="287013"/>
                      </a:lnTo>
                      <a:lnTo>
                        <a:pt x="569718" y="288448"/>
                      </a:lnTo>
                      <a:lnTo>
                        <a:pt x="552498" y="291318"/>
                      </a:lnTo>
                      <a:lnTo>
                        <a:pt x="535278" y="295623"/>
                      </a:lnTo>
                      <a:lnTo>
                        <a:pt x="519492" y="299928"/>
                      </a:lnTo>
                      <a:lnTo>
                        <a:pt x="503706" y="305668"/>
                      </a:lnTo>
                      <a:lnTo>
                        <a:pt x="487920" y="311409"/>
                      </a:lnTo>
                      <a:lnTo>
                        <a:pt x="472134" y="318584"/>
                      </a:lnTo>
                      <a:lnTo>
                        <a:pt x="457784" y="327194"/>
                      </a:lnTo>
                      <a:lnTo>
                        <a:pt x="443434" y="335805"/>
                      </a:lnTo>
                      <a:lnTo>
                        <a:pt x="429082" y="344415"/>
                      </a:lnTo>
                      <a:lnTo>
                        <a:pt x="414732" y="355895"/>
                      </a:lnTo>
                      <a:lnTo>
                        <a:pt x="401816" y="365941"/>
                      </a:lnTo>
                      <a:lnTo>
                        <a:pt x="390336" y="378856"/>
                      </a:lnTo>
                      <a:lnTo>
                        <a:pt x="377420" y="390337"/>
                      </a:lnTo>
                      <a:lnTo>
                        <a:pt x="367376" y="403252"/>
                      </a:lnTo>
                      <a:lnTo>
                        <a:pt x="348720" y="427649"/>
                      </a:lnTo>
                      <a:lnTo>
                        <a:pt x="332934" y="452045"/>
                      </a:lnTo>
                      <a:lnTo>
                        <a:pt x="320018" y="479311"/>
                      </a:lnTo>
                      <a:lnTo>
                        <a:pt x="308538" y="508012"/>
                      </a:lnTo>
                      <a:lnTo>
                        <a:pt x="299928" y="536713"/>
                      </a:lnTo>
                      <a:lnTo>
                        <a:pt x="292752" y="566849"/>
                      </a:lnTo>
                      <a:lnTo>
                        <a:pt x="288448" y="598421"/>
                      </a:lnTo>
                      <a:lnTo>
                        <a:pt x="287012" y="631427"/>
                      </a:lnTo>
                      <a:lnTo>
                        <a:pt x="288448" y="664434"/>
                      </a:lnTo>
                      <a:lnTo>
                        <a:pt x="292752" y="696005"/>
                      </a:lnTo>
                      <a:lnTo>
                        <a:pt x="299928" y="727576"/>
                      </a:lnTo>
                      <a:lnTo>
                        <a:pt x="309972" y="757713"/>
                      </a:lnTo>
                      <a:lnTo>
                        <a:pt x="321454" y="786414"/>
                      </a:lnTo>
                      <a:lnTo>
                        <a:pt x="335804" y="813680"/>
                      </a:lnTo>
                      <a:lnTo>
                        <a:pt x="353024" y="839511"/>
                      </a:lnTo>
                      <a:lnTo>
                        <a:pt x="371680" y="863907"/>
                      </a:lnTo>
                      <a:lnTo>
                        <a:pt x="360200" y="876823"/>
                      </a:lnTo>
                      <a:lnTo>
                        <a:pt x="348720" y="889738"/>
                      </a:lnTo>
                      <a:lnTo>
                        <a:pt x="335804" y="901219"/>
                      </a:lnTo>
                      <a:lnTo>
                        <a:pt x="322888" y="912699"/>
                      </a:lnTo>
                      <a:lnTo>
                        <a:pt x="309972" y="922745"/>
                      </a:lnTo>
                      <a:lnTo>
                        <a:pt x="295622" y="932790"/>
                      </a:lnTo>
                      <a:lnTo>
                        <a:pt x="281272" y="941400"/>
                      </a:lnTo>
                      <a:lnTo>
                        <a:pt x="265486" y="948576"/>
                      </a:lnTo>
                      <a:lnTo>
                        <a:pt x="251136" y="955751"/>
                      </a:lnTo>
                      <a:lnTo>
                        <a:pt x="235350" y="962926"/>
                      </a:lnTo>
                      <a:lnTo>
                        <a:pt x="218130" y="967232"/>
                      </a:lnTo>
                      <a:lnTo>
                        <a:pt x="202344" y="972972"/>
                      </a:lnTo>
                      <a:lnTo>
                        <a:pt x="185122" y="975842"/>
                      </a:lnTo>
                      <a:lnTo>
                        <a:pt x="167902" y="978712"/>
                      </a:lnTo>
                      <a:lnTo>
                        <a:pt x="150682" y="980147"/>
                      </a:lnTo>
                      <a:lnTo>
                        <a:pt x="133460" y="980147"/>
                      </a:lnTo>
                      <a:lnTo>
                        <a:pt x="101890" y="980147"/>
                      </a:lnTo>
                      <a:lnTo>
                        <a:pt x="78928" y="942836"/>
                      </a:lnTo>
                      <a:lnTo>
                        <a:pt x="58838" y="901219"/>
                      </a:lnTo>
                      <a:lnTo>
                        <a:pt x="41616" y="859602"/>
                      </a:lnTo>
                      <a:lnTo>
                        <a:pt x="27266" y="816550"/>
                      </a:lnTo>
                      <a:lnTo>
                        <a:pt x="15786" y="772063"/>
                      </a:lnTo>
                      <a:lnTo>
                        <a:pt x="7176" y="726141"/>
                      </a:lnTo>
                      <a:lnTo>
                        <a:pt x="1436" y="678784"/>
                      </a:lnTo>
                      <a:lnTo>
                        <a:pt x="1436" y="654388"/>
                      </a:lnTo>
                      <a:lnTo>
                        <a:pt x="0" y="631427"/>
                      </a:lnTo>
                      <a:lnTo>
                        <a:pt x="1436" y="584070"/>
                      </a:lnTo>
                      <a:lnTo>
                        <a:pt x="7176" y="539583"/>
                      </a:lnTo>
                      <a:lnTo>
                        <a:pt x="14350" y="495096"/>
                      </a:lnTo>
                      <a:lnTo>
                        <a:pt x="25832" y="452045"/>
                      </a:lnTo>
                      <a:lnTo>
                        <a:pt x="38746" y="410428"/>
                      </a:lnTo>
                      <a:lnTo>
                        <a:pt x="54532" y="368811"/>
                      </a:lnTo>
                      <a:lnTo>
                        <a:pt x="73188" y="330064"/>
                      </a:lnTo>
                      <a:lnTo>
                        <a:pt x="94714" y="292753"/>
                      </a:lnTo>
                      <a:lnTo>
                        <a:pt x="120546" y="254006"/>
                      </a:lnTo>
                      <a:lnTo>
                        <a:pt x="147812" y="218130"/>
                      </a:lnTo>
                      <a:lnTo>
                        <a:pt x="177948" y="183688"/>
                      </a:lnTo>
                      <a:lnTo>
                        <a:pt x="210954" y="152117"/>
                      </a:lnTo>
                      <a:lnTo>
                        <a:pt x="246830" y="123416"/>
                      </a:lnTo>
                      <a:lnTo>
                        <a:pt x="282706" y="97584"/>
                      </a:lnTo>
                      <a:lnTo>
                        <a:pt x="302798" y="84669"/>
                      </a:lnTo>
                      <a:lnTo>
                        <a:pt x="321454" y="73188"/>
                      </a:lnTo>
                      <a:lnTo>
                        <a:pt x="341544" y="63143"/>
                      </a:lnTo>
                      <a:lnTo>
                        <a:pt x="363070" y="53098"/>
                      </a:lnTo>
                      <a:lnTo>
                        <a:pt x="390336" y="41617"/>
                      </a:lnTo>
                      <a:lnTo>
                        <a:pt x="419038" y="30137"/>
                      </a:lnTo>
                      <a:lnTo>
                        <a:pt x="449174" y="21526"/>
                      </a:lnTo>
                      <a:lnTo>
                        <a:pt x="479310" y="14351"/>
                      </a:lnTo>
                      <a:lnTo>
                        <a:pt x="509446" y="7176"/>
                      </a:lnTo>
                      <a:lnTo>
                        <a:pt x="541018" y="2870"/>
                      </a:lnTo>
                      <a:lnTo>
                        <a:pt x="572588" y="1435"/>
                      </a:lnTo>
                      <a:close/>
                    </a:path>
                  </a:pathLst>
                </a:custGeom>
                <a:solidFill>
                  <a:srgbClr val="333333">
                    <a:lumMod val="40000"/>
                    <a:lumOff val="60000"/>
                  </a:srgbClr>
                </a:solidFill>
                <a:ln w="25400" cap="flat" cmpd="sng" algn="ctr">
                  <a:noFill/>
                  <a:prstDash val="solid"/>
                </a:ln>
                <a:effectLst/>
                <a:extLst>
                  <a:ext uri="{91240B29-F687-4f45-9708-019B960494DF}">
                    <a14:hiddenLine xmlns:a14="http://schemas.microsoft.com/office/drawing/2010/main" xmlns="" w="9525">
                      <a:solidFill>
                        <a:srgbClr val="000000"/>
                      </a:solidFill>
                      <a:round/>
                      <a:headEnd/>
                      <a:tailEn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328">
                    <a:spcAft>
                      <a:spcPts val="249"/>
                    </a:spcAft>
                    <a:defRPr/>
                  </a:pPr>
                  <a:endParaRPr lang="en-US" sz="2000" kern="0">
                    <a:solidFill>
                      <a:srgbClr val="FFFFFF"/>
                    </a:solidFill>
                    <a:latin typeface="Arial"/>
                  </a:endParaRPr>
                </a:p>
              </p:txBody>
            </p:sp>
            <p:sp>
              <p:nvSpPr>
                <p:cNvPr id="102" name="Freeform 11"/>
                <p:cNvSpPr>
                  <a:spLocks/>
                </p:cNvSpPr>
                <p:nvPr/>
              </p:nvSpPr>
              <p:spPr bwMode="auto">
                <a:xfrm rot="10800000" flipV="1">
                  <a:off x="7225284" y="5635816"/>
                  <a:ext cx="309186" cy="267830"/>
                </a:xfrm>
                <a:custGeom>
                  <a:avLst/>
                  <a:gdLst/>
                  <a:ahLst/>
                  <a:cxnLst/>
                  <a:rect l="l" t="t" r="r" b="b"/>
                  <a:pathLst>
                    <a:path w="2031596" h="1261419">
                      <a:moveTo>
                        <a:pt x="1880914" y="281272"/>
                      </a:moveTo>
                      <a:lnTo>
                        <a:pt x="1898136" y="281272"/>
                      </a:lnTo>
                      <a:lnTo>
                        <a:pt x="1929706" y="281272"/>
                      </a:lnTo>
                      <a:lnTo>
                        <a:pt x="1952668" y="318583"/>
                      </a:lnTo>
                      <a:lnTo>
                        <a:pt x="1972758" y="360200"/>
                      </a:lnTo>
                      <a:lnTo>
                        <a:pt x="1989980" y="401817"/>
                      </a:lnTo>
                      <a:lnTo>
                        <a:pt x="2004330" y="444869"/>
                      </a:lnTo>
                      <a:lnTo>
                        <a:pt x="2015810" y="489356"/>
                      </a:lnTo>
                      <a:lnTo>
                        <a:pt x="2024420" y="535278"/>
                      </a:lnTo>
                      <a:lnTo>
                        <a:pt x="2030160" y="582635"/>
                      </a:lnTo>
                      <a:lnTo>
                        <a:pt x="2030160" y="607031"/>
                      </a:lnTo>
                      <a:lnTo>
                        <a:pt x="2031596" y="629992"/>
                      </a:lnTo>
                      <a:lnTo>
                        <a:pt x="2030160" y="677349"/>
                      </a:lnTo>
                      <a:lnTo>
                        <a:pt x="2024420" y="721836"/>
                      </a:lnTo>
                      <a:lnTo>
                        <a:pt x="2017246" y="766323"/>
                      </a:lnTo>
                      <a:lnTo>
                        <a:pt x="2005764" y="809374"/>
                      </a:lnTo>
                      <a:lnTo>
                        <a:pt x="1992850" y="850991"/>
                      </a:lnTo>
                      <a:lnTo>
                        <a:pt x="1977064" y="892608"/>
                      </a:lnTo>
                      <a:lnTo>
                        <a:pt x="1958408" y="931355"/>
                      </a:lnTo>
                      <a:lnTo>
                        <a:pt x="1936882" y="968666"/>
                      </a:lnTo>
                      <a:lnTo>
                        <a:pt x="1911050" y="1007413"/>
                      </a:lnTo>
                      <a:lnTo>
                        <a:pt x="1883784" y="1043289"/>
                      </a:lnTo>
                      <a:lnTo>
                        <a:pt x="1853648" y="1077731"/>
                      </a:lnTo>
                      <a:lnTo>
                        <a:pt x="1820642" y="1109302"/>
                      </a:lnTo>
                      <a:lnTo>
                        <a:pt x="1784766" y="1138003"/>
                      </a:lnTo>
                      <a:lnTo>
                        <a:pt x="1748890" y="1163835"/>
                      </a:lnTo>
                      <a:lnTo>
                        <a:pt x="1728798" y="1176750"/>
                      </a:lnTo>
                      <a:lnTo>
                        <a:pt x="1710142" y="1188231"/>
                      </a:lnTo>
                      <a:lnTo>
                        <a:pt x="1690052" y="1198276"/>
                      </a:lnTo>
                      <a:lnTo>
                        <a:pt x="1668526" y="1208321"/>
                      </a:lnTo>
                      <a:lnTo>
                        <a:pt x="1641260" y="1219802"/>
                      </a:lnTo>
                      <a:lnTo>
                        <a:pt x="1612558" y="1231282"/>
                      </a:lnTo>
                      <a:lnTo>
                        <a:pt x="1582422" y="1239893"/>
                      </a:lnTo>
                      <a:lnTo>
                        <a:pt x="1552286" y="1247068"/>
                      </a:lnTo>
                      <a:lnTo>
                        <a:pt x="1522150" y="1254243"/>
                      </a:lnTo>
                      <a:lnTo>
                        <a:pt x="1490578" y="1258549"/>
                      </a:lnTo>
                      <a:lnTo>
                        <a:pt x="1459008" y="1259984"/>
                      </a:lnTo>
                      <a:lnTo>
                        <a:pt x="1426000" y="1261419"/>
                      </a:lnTo>
                      <a:lnTo>
                        <a:pt x="1015798" y="1261419"/>
                      </a:lnTo>
                      <a:lnTo>
                        <a:pt x="605596" y="1261419"/>
                      </a:lnTo>
                      <a:lnTo>
                        <a:pt x="574024" y="1261419"/>
                      </a:lnTo>
                      <a:lnTo>
                        <a:pt x="545322" y="1258549"/>
                      </a:lnTo>
                      <a:lnTo>
                        <a:pt x="515186" y="1255679"/>
                      </a:lnTo>
                      <a:lnTo>
                        <a:pt x="486486" y="1249939"/>
                      </a:lnTo>
                      <a:lnTo>
                        <a:pt x="457784" y="1242763"/>
                      </a:lnTo>
                      <a:lnTo>
                        <a:pt x="430518" y="1235588"/>
                      </a:lnTo>
                      <a:lnTo>
                        <a:pt x="401816" y="1225543"/>
                      </a:lnTo>
                      <a:lnTo>
                        <a:pt x="375986" y="1214062"/>
                      </a:lnTo>
                      <a:lnTo>
                        <a:pt x="396076" y="1205452"/>
                      </a:lnTo>
                      <a:lnTo>
                        <a:pt x="416168" y="1193971"/>
                      </a:lnTo>
                      <a:lnTo>
                        <a:pt x="436258" y="1182491"/>
                      </a:lnTo>
                      <a:lnTo>
                        <a:pt x="454914" y="1171010"/>
                      </a:lnTo>
                      <a:lnTo>
                        <a:pt x="492226" y="1143744"/>
                      </a:lnTo>
                      <a:lnTo>
                        <a:pt x="526666" y="1115043"/>
                      </a:lnTo>
                      <a:lnTo>
                        <a:pt x="559674" y="1083472"/>
                      </a:lnTo>
                      <a:lnTo>
                        <a:pt x="589810" y="1049030"/>
                      </a:lnTo>
                      <a:lnTo>
                        <a:pt x="618510" y="1013154"/>
                      </a:lnTo>
                      <a:lnTo>
                        <a:pt x="642906" y="974407"/>
                      </a:lnTo>
                      <a:lnTo>
                        <a:pt x="1015798" y="974407"/>
                      </a:lnTo>
                      <a:lnTo>
                        <a:pt x="1015798" y="974406"/>
                      </a:lnTo>
                      <a:lnTo>
                        <a:pt x="1395864" y="974406"/>
                      </a:lnTo>
                      <a:lnTo>
                        <a:pt x="1426000" y="974406"/>
                      </a:lnTo>
                      <a:lnTo>
                        <a:pt x="1444656" y="974406"/>
                      </a:lnTo>
                      <a:lnTo>
                        <a:pt x="1461878" y="972971"/>
                      </a:lnTo>
                      <a:lnTo>
                        <a:pt x="1479098" y="970101"/>
                      </a:lnTo>
                      <a:lnTo>
                        <a:pt x="1496318" y="965796"/>
                      </a:lnTo>
                      <a:lnTo>
                        <a:pt x="1512104" y="961491"/>
                      </a:lnTo>
                      <a:lnTo>
                        <a:pt x="1527890" y="955751"/>
                      </a:lnTo>
                      <a:lnTo>
                        <a:pt x="1543676" y="950010"/>
                      </a:lnTo>
                      <a:lnTo>
                        <a:pt x="1559462" y="942835"/>
                      </a:lnTo>
                      <a:lnTo>
                        <a:pt x="1573812" y="934225"/>
                      </a:lnTo>
                      <a:lnTo>
                        <a:pt x="1588162" y="925614"/>
                      </a:lnTo>
                      <a:lnTo>
                        <a:pt x="1602514" y="917004"/>
                      </a:lnTo>
                      <a:lnTo>
                        <a:pt x="1616864" y="905524"/>
                      </a:lnTo>
                      <a:lnTo>
                        <a:pt x="1629780" y="895478"/>
                      </a:lnTo>
                      <a:lnTo>
                        <a:pt x="1641260" y="882563"/>
                      </a:lnTo>
                      <a:lnTo>
                        <a:pt x="1654176" y="871082"/>
                      </a:lnTo>
                      <a:lnTo>
                        <a:pt x="1664220" y="858167"/>
                      </a:lnTo>
                      <a:lnTo>
                        <a:pt x="1682876" y="833770"/>
                      </a:lnTo>
                      <a:lnTo>
                        <a:pt x="1698662" y="809374"/>
                      </a:lnTo>
                      <a:lnTo>
                        <a:pt x="1711578" y="782108"/>
                      </a:lnTo>
                      <a:lnTo>
                        <a:pt x="1723058" y="753407"/>
                      </a:lnTo>
                      <a:lnTo>
                        <a:pt x="1731668" y="724706"/>
                      </a:lnTo>
                      <a:lnTo>
                        <a:pt x="1738844" y="694570"/>
                      </a:lnTo>
                      <a:lnTo>
                        <a:pt x="1743148" y="662998"/>
                      </a:lnTo>
                      <a:lnTo>
                        <a:pt x="1744584" y="629992"/>
                      </a:lnTo>
                      <a:lnTo>
                        <a:pt x="1743148" y="596985"/>
                      </a:lnTo>
                      <a:lnTo>
                        <a:pt x="1738844" y="565414"/>
                      </a:lnTo>
                      <a:lnTo>
                        <a:pt x="1731668" y="533843"/>
                      </a:lnTo>
                      <a:lnTo>
                        <a:pt x="1721624" y="503706"/>
                      </a:lnTo>
                      <a:lnTo>
                        <a:pt x="1710142" y="475005"/>
                      </a:lnTo>
                      <a:lnTo>
                        <a:pt x="1695792" y="447739"/>
                      </a:lnTo>
                      <a:lnTo>
                        <a:pt x="1678572" y="421908"/>
                      </a:lnTo>
                      <a:lnTo>
                        <a:pt x="1659916" y="397512"/>
                      </a:lnTo>
                      <a:lnTo>
                        <a:pt x="1671396" y="384596"/>
                      </a:lnTo>
                      <a:lnTo>
                        <a:pt x="1682876" y="371681"/>
                      </a:lnTo>
                      <a:lnTo>
                        <a:pt x="1695792" y="360200"/>
                      </a:lnTo>
                      <a:lnTo>
                        <a:pt x="1708708" y="348720"/>
                      </a:lnTo>
                      <a:lnTo>
                        <a:pt x="1721624" y="338674"/>
                      </a:lnTo>
                      <a:lnTo>
                        <a:pt x="1735974" y="328629"/>
                      </a:lnTo>
                      <a:lnTo>
                        <a:pt x="1750324" y="320019"/>
                      </a:lnTo>
                      <a:lnTo>
                        <a:pt x="1766110" y="312843"/>
                      </a:lnTo>
                      <a:lnTo>
                        <a:pt x="1780460" y="305668"/>
                      </a:lnTo>
                      <a:lnTo>
                        <a:pt x="1796246" y="298493"/>
                      </a:lnTo>
                      <a:lnTo>
                        <a:pt x="1813466" y="294187"/>
                      </a:lnTo>
                      <a:lnTo>
                        <a:pt x="1829252" y="288447"/>
                      </a:lnTo>
                      <a:lnTo>
                        <a:pt x="1846474" y="285577"/>
                      </a:lnTo>
                      <a:lnTo>
                        <a:pt x="1863694" y="282707"/>
                      </a:lnTo>
                      <a:close/>
                      <a:moveTo>
                        <a:pt x="605596" y="0"/>
                      </a:moveTo>
                      <a:lnTo>
                        <a:pt x="1015798" y="0"/>
                      </a:lnTo>
                      <a:lnTo>
                        <a:pt x="1426000" y="0"/>
                      </a:lnTo>
                      <a:lnTo>
                        <a:pt x="1457572" y="0"/>
                      </a:lnTo>
                      <a:lnTo>
                        <a:pt x="1486274" y="2870"/>
                      </a:lnTo>
                      <a:lnTo>
                        <a:pt x="1516410" y="5740"/>
                      </a:lnTo>
                      <a:lnTo>
                        <a:pt x="1545110" y="11480"/>
                      </a:lnTo>
                      <a:lnTo>
                        <a:pt x="1573812" y="18656"/>
                      </a:lnTo>
                      <a:lnTo>
                        <a:pt x="1601078" y="25831"/>
                      </a:lnTo>
                      <a:lnTo>
                        <a:pt x="1629780" y="35876"/>
                      </a:lnTo>
                      <a:lnTo>
                        <a:pt x="1655610" y="47357"/>
                      </a:lnTo>
                      <a:lnTo>
                        <a:pt x="1635520" y="55967"/>
                      </a:lnTo>
                      <a:lnTo>
                        <a:pt x="1615428" y="67448"/>
                      </a:lnTo>
                      <a:lnTo>
                        <a:pt x="1595338" y="78928"/>
                      </a:lnTo>
                      <a:lnTo>
                        <a:pt x="1576682" y="90409"/>
                      </a:lnTo>
                      <a:lnTo>
                        <a:pt x="1539370" y="117675"/>
                      </a:lnTo>
                      <a:lnTo>
                        <a:pt x="1504930" y="146376"/>
                      </a:lnTo>
                      <a:lnTo>
                        <a:pt x="1471922" y="177947"/>
                      </a:lnTo>
                      <a:lnTo>
                        <a:pt x="1441786" y="212389"/>
                      </a:lnTo>
                      <a:lnTo>
                        <a:pt x="1413086" y="248265"/>
                      </a:lnTo>
                      <a:lnTo>
                        <a:pt x="1388690" y="287012"/>
                      </a:lnTo>
                      <a:lnTo>
                        <a:pt x="1015798" y="287012"/>
                      </a:lnTo>
                      <a:lnTo>
                        <a:pt x="1015798" y="287013"/>
                      </a:lnTo>
                      <a:lnTo>
                        <a:pt x="635732" y="287013"/>
                      </a:lnTo>
                      <a:lnTo>
                        <a:pt x="605596" y="287013"/>
                      </a:lnTo>
                      <a:lnTo>
                        <a:pt x="586940" y="287013"/>
                      </a:lnTo>
                      <a:lnTo>
                        <a:pt x="569718" y="288448"/>
                      </a:lnTo>
                      <a:lnTo>
                        <a:pt x="552498" y="291318"/>
                      </a:lnTo>
                      <a:lnTo>
                        <a:pt x="535278" y="295623"/>
                      </a:lnTo>
                      <a:lnTo>
                        <a:pt x="519492" y="299928"/>
                      </a:lnTo>
                      <a:lnTo>
                        <a:pt x="503706" y="305668"/>
                      </a:lnTo>
                      <a:lnTo>
                        <a:pt x="487920" y="311409"/>
                      </a:lnTo>
                      <a:lnTo>
                        <a:pt x="472134" y="318584"/>
                      </a:lnTo>
                      <a:lnTo>
                        <a:pt x="457784" y="327194"/>
                      </a:lnTo>
                      <a:lnTo>
                        <a:pt x="443434" y="335805"/>
                      </a:lnTo>
                      <a:lnTo>
                        <a:pt x="429082" y="344415"/>
                      </a:lnTo>
                      <a:lnTo>
                        <a:pt x="414732" y="355895"/>
                      </a:lnTo>
                      <a:lnTo>
                        <a:pt x="401816" y="365941"/>
                      </a:lnTo>
                      <a:lnTo>
                        <a:pt x="390336" y="378856"/>
                      </a:lnTo>
                      <a:lnTo>
                        <a:pt x="377420" y="390337"/>
                      </a:lnTo>
                      <a:lnTo>
                        <a:pt x="367376" y="403252"/>
                      </a:lnTo>
                      <a:lnTo>
                        <a:pt x="348720" y="427649"/>
                      </a:lnTo>
                      <a:lnTo>
                        <a:pt x="332934" y="452045"/>
                      </a:lnTo>
                      <a:lnTo>
                        <a:pt x="320018" y="479311"/>
                      </a:lnTo>
                      <a:lnTo>
                        <a:pt x="308538" y="508012"/>
                      </a:lnTo>
                      <a:lnTo>
                        <a:pt x="299928" y="536713"/>
                      </a:lnTo>
                      <a:lnTo>
                        <a:pt x="292752" y="566849"/>
                      </a:lnTo>
                      <a:lnTo>
                        <a:pt x="288448" y="598421"/>
                      </a:lnTo>
                      <a:lnTo>
                        <a:pt x="287012" y="631427"/>
                      </a:lnTo>
                      <a:lnTo>
                        <a:pt x="288448" y="664434"/>
                      </a:lnTo>
                      <a:lnTo>
                        <a:pt x="292752" y="696005"/>
                      </a:lnTo>
                      <a:lnTo>
                        <a:pt x="299928" y="727576"/>
                      </a:lnTo>
                      <a:lnTo>
                        <a:pt x="309972" y="757713"/>
                      </a:lnTo>
                      <a:lnTo>
                        <a:pt x="321454" y="786414"/>
                      </a:lnTo>
                      <a:lnTo>
                        <a:pt x="335804" y="813680"/>
                      </a:lnTo>
                      <a:lnTo>
                        <a:pt x="353024" y="839511"/>
                      </a:lnTo>
                      <a:lnTo>
                        <a:pt x="371680" y="863907"/>
                      </a:lnTo>
                      <a:lnTo>
                        <a:pt x="360200" y="876823"/>
                      </a:lnTo>
                      <a:lnTo>
                        <a:pt x="348720" y="889738"/>
                      </a:lnTo>
                      <a:lnTo>
                        <a:pt x="335804" y="901219"/>
                      </a:lnTo>
                      <a:lnTo>
                        <a:pt x="322888" y="912699"/>
                      </a:lnTo>
                      <a:lnTo>
                        <a:pt x="309972" y="922745"/>
                      </a:lnTo>
                      <a:lnTo>
                        <a:pt x="295622" y="932790"/>
                      </a:lnTo>
                      <a:lnTo>
                        <a:pt x="281272" y="941400"/>
                      </a:lnTo>
                      <a:lnTo>
                        <a:pt x="265486" y="948576"/>
                      </a:lnTo>
                      <a:lnTo>
                        <a:pt x="251136" y="955751"/>
                      </a:lnTo>
                      <a:lnTo>
                        <a:pt x="235350" y="962926"/>
                      </a:lnTo>
                      <a:lnTo>
                        <a:pt x="218130" y="967232"/>
                      </a:lnTo>
                      <a:lnTo>
                        <a:pt x="202344" y="972972"/>
                      </a:lnTo>
                      <a:lnTo>
                        <a:pt x="185122" y="975842"/>
                      </a:lnTo>
                      <a:lnTo>
                        <a:pt x="167902" y="978712"/>
                      </a:lnTo>
                      <a:lnTo>
                        <a:pt x="150682" y="980147"/>
                      </a:lnTo>
                      <a:lnTo>
                        <a:pt x="133460" y="980147"/>
                      </a:lnTo>
                      <a:lnTo>
                        <a:pt x="101890" y="980147"/>
                      </a:lnTo>
                      <a:lnTo>
                        <a:pt x="78928" y="942836"/>
                      </a:lnTo>
                      <a:lnTo>
                        <a:pt x="58838" y="901219"/>
                      </a:lnTo>
                      <a:lnTo>
                        <a:pt x="41616" y="859602"/>
                      </a:lnTo>
                      <a:lnTo>
                        <a:pt x="27266" y="816550"/>
                      </a:lnTo>
                      <a:lnTo>
                        <a:pt x="15786" y="772063"/>
                      </a:lnTo>
                      <a:lnTo>
                        <a:pt x="7176" y="726141"/>
                      </a:lnTo>
                      <a:lnTo>
                        <a:pt x="1436" y="678784"/>
                      </a:lnTo>
                      <a:lnTo>
                        <a:pt x="1436" y="654388"/>
                      </a:lnTo>
                      <a:lnTo>
                        <a:pt x="0" y="631427"/>
                      </a:lnTo>
                      <a:lnTo>
                        <a:pt x="1436" y="584070"/>
                      </a:lnTo>
                      <a:lnTo>
                        <a:pt x="7176" y="539583"/>
                      </a:lnTo>
                      <a:lnTo>
                        <a:pt x="14350" y="495096"/>
                      </a:lnTo>
                      <a:lnTo>
                        <a:pt x="25832" y="452045"/>
                      </a:lnTo>
                      <a:lnTo>
                        <a:pt x="38746" y="410428"/>
                      </a:lnTo>
                      <a:lnTo>
                        <a:pt x="54532" y="368811"/>
                      </a:lnTo>
                      <a:lnTo>
                        <a:pt x="73188" y="330064"/>
                      </a:lnTo>
                      <a:lnTo>
                        <a:pt x="94714" y="292753"/>
                      </a:lnTo>
                      <a:lnTo>
                        <a:pt x="120546" y="254006"/>
                      </a:lnTo>
                      <a:lnTo>
                        <a:pt x="147812" y="218130"/>
                      </a:lnTo>
                      <a:lnTo>
                        <a:pt x="177948" y="183688"/>
                      </a:lnTo>
                      <a:lnTo>
                        <a:pt x="210954" y="152117"/>
                      </a:lnTo>
                      <a:lnTo>
                        <a:pt x="246830" y="123416"/>
                      </a:lnTo>
                      <a:lnTo>
                        <a:pt x="282706" y="97584"/>
                      </a:lnTo>
                      <a:lnTo>
                        <a:pt x="302798" y="84669"/>
                      </a:lnTo>
                      <a:lnTo>
                        <a:pt x="321454" y="73188"/>
                      </a:lnTo>
                      <a:lnTo>
                        <a:pt x="341544" y="63143"/>
                      </a:lnTo>
                      <a:lnTo>
                        <a:pt x="363070" y="53098"/>
                      </a:lnTo>
                      <a:lnTo>
                        <a:pt x="390336" y="41617"/>
                      </a:lnTo>
                      <a:lnTo>
                        <a:pt x="419038" y="30137"/>
                      </a:lnTo>
                      <a:lnTo>
                        <a:pt x="449174" y="21526"/>
                      </a:lnTo>
                      <a:lnTo>
                        <a:pt x="479310" y="14351"/>
                      </a:lnTo>
                      <a:lnTo>
                        <a:pt x="509446" y="7176"/>
                      </a:lnTo>
                      <a:lnTo>
                        <a:pt x="541018" y="2870"/>
                      </a:lnTo>
                      <a:lnTo>
                        <a:pt x="572588" y="1435"/>
                      </a:lnTo>
                      <a:close/>
                    </a:path>
                  </a:pathLst>
                </a:custGeom>
                <a:solidFill>
                  <a:srgbClr val="333333">
                    <a:lumMod val="20000"/>
                    <a:lumOff val="80000"/>
                  </a:srgbClr>
                </a:solidFill>
                <a:ln w="25400" cap="flat" cmpd="sng" algn="ctr">
                  <a:noFill/>
                  <a:prstDash val="solid"/>
                </a:ln>
                <a:effectLst/>
                <a:extLst>
                  <a:ext uri="{91240B29-F687-4f45-9708-019B960494DF}">
                    <a14:hiddenLine xmlns:a14="http://schemas.microsoft.com/office/drawing/2010/main" xmlns="" w="9525">
                      <a:solidFill>
                        <a:srgbClr val="000000"/>
                      </a:solidFill>
                      <a:round/>
                      <a:headEnd/>
                      <a:tailEn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328">
                    <a:spcAft>
                      <a:spcPts val="249"/>
                    </a:spcAft>
                    <a:defRPr/>
                  </a:pPr>
                  <a:endParaRPr lang="en-US" sz="2000" kern="0">
                    <a:solidFill>
                      <a:srgbClr val="FFFFFF"/>
                    </a:solidFill>
                    <a:latin typeface="Arial"/>
                  </a:endParaRPr>
                </a:p>
              </p:txBody>
            </p:sp>
            <p:sp>
              <p:nvSpPr>
                <p:cNvPr id="103" name="Freeform 11"/>
                <p:cNvSpPr>
                  <a:spLocks/>
                </p:cNvSpPr>
                <p:nvPr/>
              </p:nvSpPr>
              <p:spPr bwMode="auto">
                <a:xfrm rot="10800000" flipV="1">
                  <a:off x="7622635" y="5635814"/>
                  <a:ext cx="309186" cy="267830"/>
                </a:xfrm>
                <a:custGeom>
                  <a:avLst/>
                  <a:gdLst/>
                  <a:ahLst/>
                  <a:cxnLst/>
                  <a:rect l="l" t="t" r="r" b="b"/>
                  <a:pathLst>
                    <a:path w="2031596" h="1261419">
                      <a:moveTo>
                        <a:pt x="1880914" y="281272"/>
                      </a:moveTo>
                      <a:lnTo>
                        <a:pt x="1898136" y="281272"/>
                      </a:lnTo>
                      <a:lnTo>
                        <a:pt x="1929706" y="281272"/>
                      </a:lnTo>
                      <a:lnTo>
                        <a:pt x="1952668" y="318583"/>
                      </a:lnTo>
                      <a:lnTo>
                        <a:pt x="1972758" y="360200"/>
                      </a:lnTo>
                      <a:lnTo>
                        <a:pt x="1989980" y="401817"/>
                      </a:lnTo>
                      <a:lnTo>
                        <a:pt x="2004330" y="444869"/>
                      </a:lnTo>
                      <a:lnTo>
                        <a:pt x="2015810" y="489356"/>
                      </a:lnTo>
                      <a:lnTo>
                        <a:pt x="2024420" y="535278"/>
                      </a:lnTo>
                      <a:lnTo>
                        <a:pt x="2030160" y="582635"/>
                      </a:lnTo>
                      <a:lnTo>
                        <a:pt x="2030160" y="607031"/>
                      </a:lnTo>
                      <a:lnTo>
                        <a:pt x="2031596" y="629992"/>
                      </a:lnTo>
                      <a:lnTo>
                        <a:pt x="2030160" y="677349"/>
                      </a:lnTo>
                      <a:lnTo>
                        <a:pt x="2024420" y="721836"/>
                      </a:lnTo>
                      <a:lnTo>
                        <a:pt x="2017246" y="766323"/>
                      </a:lnTo>
                      <a:lnTo>
                        <a:pt x="2005764" y="809374"/>
                      </a:lnTo>
                      <a:lnTo>
                        <a:pt x="1992850" y="850991"/>
                      </a:lnTo>
                      <a:lnTo>
                        <a:pt x="1977064" y="892608"/>
                      </a:lnTo>
                      <a:lnTo>
                        <a:pt x="1958408" y="931355"/>
                      </a:lnTo>
                      <a:lnTo>
                        <a:pt x="1936882" y="968666"/>
                      </a:lnTo>
                      <a:lnTo>
                        <a:pt x="1911050" y="1007413"/>
                      </a:lnTo>
                      <a:lnTo>
                        <a:pt x="1883784" y="1043289"/>
                      </a:lnTo>
                      <a:lnTo>
                        <a:pt x="1853648" y="1077731"/>
                      </a:lnTo>
                      <a:lnTo>
                        <a:pt x="1820642" y="1109302"/>
                      </a:lnTo>
                      <a:lnTo>
                        <a:pt x="1784766" y="1138003"/>
                      </a:lnTo>
                      <a:lnTo>
                        <a:pt x="1748890" y="1163835"/>
                      </a:lnTo>
                      <a:lnTo>
                        <a:pt x="1728798" y="1176750"/>
                      </a:lnTo>
                      <a:lnTo>
                        <a:pt x="1710142" y="1188231"/>
                      </a:lnTo>
                      <a:lnTo>
                        <a:pt x="1690052" y="1198276"/>
                      </a:lnTo>
                      <a:lnTo>
                        <a:pt x="1668526" y="1208321"/>
                      </a:lnTo>
                      <a:lnTo>
                        <a:pt x="1641260" y="1219802"/>
                      </a:lnTo>
                      <a:lnTo>
                        <a:pt x="1612558" y="1231282"/>
                      </a:lnTo>
                      <a:lnTo>
                        <a:pt x="1582422" y="1239893"/>
                      </a:lnTo>
                      <a:lnTo>
                        <a:pt x="1552286" y="1247068"/>
                      </a:lnTo>
                      <a:lnTo>
                        <a:pt x="1522150" y="1254243"/>
                      </a:lnTo>
                      <a:lnTo>
                        <a:pt x="1490578" y="1258549"/>
                      </a:lnTo>
                      <a:lnTo>
                        <a:pt x="1459008" y="1259984"/>
                      </a:lnTo>
                      <a:lnTo>
                        <a:pt x="1426000" y="1261419"/>
                      </a:lnTo>
                      <a:lnTo>
                        <a:pt x="1015798" y="1261419"/>
                      </a:lnTo>
                      <a:lnTo>
                        <a:pt x="605596" y="1261419"/>
                      </a:lnTo>
                      <a:lnTo>
                        <a:pt x="574024" y="1261419"/>
                      </a:lnTo>
                      <a:lnTo>
                        <a:pt x="545322" y="1258549"/>
                      </a:lnTo>
                      <a:lnTo>
                        <a:pt x="515186" y="1255679"/>
                      </a:lnTo>
                      <a:lnTo>
                        <a:pt x="486486" y="1249939"/>
                      </a:lnTo>
                      <a:lnTo>
                        <a:pt x="457784" y="1242763"/>
                      </a:lnTo>
                      <a:lnTo>
                        <a:pt x="430518" y="1235588"/>
                      </a:lnTo>
                      <a:lnTo>
                        <a:pt x="401816" y="1225543"/>
                      </a:lnTo>
                      <a:lnTo>
                        <a:pt x="375986" y="1214062"/>
                      </a:lnTo>
                      <a:lnTo>
                        <a:pt x="396076" y="1205452"/>
                      </a:lnTo>
                      <a:lnTo>
                        <a:pt x="416168" y="1193971"/>
                      </a:lnTo>
                      <a:lnTo>
                        <a:pt x="436258" y="1182491"/>
                      </a:lnTo>
                      <a:lnTo>
                        <a:pt x="454914" y="1171010"/>
                      </a:lnTo>
                      <a:lnTo>
                        <a:pt x="492226" y="1143744"/>
                      </a:lnTo>
                      <a:lnTo>
                        <a:pt x="526666" y="1115043"/>
                      </a:lnTo>
                      <a:lnTo>
                        <a:pt x="559674" y="1083472"/>
                      </a:lnTo>
                      <a:lnTo>
                        <a:pt x="589810" y="1049030"/>
                      </a:lnTo>
                      <a:lnTo>
                        <a:pt x="618510" y="1013154"/>
                      </a:lnTo>
                      <a:lnTo>
                        <a:pt x="642906" y="974407"/>
                      </a:lnTo>
                      <a:lnTo>
                        <a:pt x="1015798" y="974407"/>
                      </a:lnTo>
                      <a:lnTo>
                        <a:pt x="1015798" y="974406"/>
                      </a:lnTo>
                      <a:lnTo>
                        <a:pt x="1395864" y="974406"/>
                      </a:lnTo>
                      <a:lnTo>
                        <a:pt x="1426000" y="974406"/>
                      </a:lnTo>
                      <a:lnTo>
                        <a:pt x="1444656" y="974406"/>
                      </a:lnTo>
                      <a:lnTo>
                        <a:pt x="1461878" y="972971"/>
                      </a:lnTo>
                      <a:lnTo>
                        <a:pt x="1479098" y="970101"/>
                      </a:lnTo>
                      <a:lnTo>
                        <a:pt x="1496318" y="965796"/>
                      </a:lnTo>
                      <a:lnTo>
                        <a:pt x="1512104" y="961491"/>
                      </a:lnTo>
                      <a:lnTo>
                        <a:pt x="1527890" y="955751"/>
                      </a:lnTo>
                      <a:lnTo>
                        <a:pt x="1543676" y="950010"/>
                      </a:lnTo>
                      <a:lnTo>
                        <a:pt x="1559462" y="942835"/>
                      </a:lnTo>
                      <a:lnTo>
                        <a:pt x="1573812" y="934225"/>
                      </a:lnTo>
                      <a:lnTo>
                        <a:pt x="1588162" y="925614"/>
                      </a:lnTo>
                      <a:lnTo>
                        <a:pt x="1602514" y="917004"/>
                      </a:lnTo>
                      <a:lnTo>
                        <a:pt x="1616864" y="905524"/>
                      </a:lnTo>
                      <a:lnTo>
                        <a:pt x="1629780" y="895478"/>
                      </a:lnTo>
                      <a:lnTo>
                        <a:pt x="1641260" y="882563"/>
                      </a:lnTo>
                      <a:lnTo>
                        <a:pt x="1654176" y="871082"/>
                      </a:lnTo>
                      <a:lnTo>
                        <a:pt x="1664220" y="858167"/>
                      </a:lnTo>
                      <a:lnTo>
                        <a:pt x="1682876" y="833770"/>
                      </a:lnTo>
                      <a:lnTo>
                        <a:pt x="1698662" y="809374"/>
                      </a:lnTo>
                      <a:lnTo>
                        <a:pt x="1711578" y="782108"/>
                      </a:lnTo>
                      <a:lnTo>
                        <a:pt x="1723058" y="753407"/>
                      </a:lnTo>
                      <a:lnTo>
                        <a:pt x="1731668" y="724706"/>
                      </a:lnTo>
                      <a:lnTo>
                        <a:pt x="1738844" y="694570"/>
                      </a:lnTo>
                      <a:lnTo>
                        <a:pt x="1743148" y="662998"/>
                      </a:lnTo>
                      <a:lnTo>
                        <a:pt x="1744584" y="629992"/>
                      </a:lnTo>
                      <a:lnTo>
                        <a:pt x="1743148" y="596985"/>
                      </a:lnTo>
                      <a:lnTo>
                        <a:pt x="1738844" y="565414"/>
                      </a:lnTo>
                      <a:lnTo>
                        <a:pt x="1731668" y="533843"/>
                      </a:lnTo>
                      <a:lnTo>
                        <a:pt x="1721624" y="503706"/>
                      </a:lnTo>
                      <a:lnTo>
                        <a:pt x="1710142" y="475005"/>
                      </a:lnTo>
                      <a:lnTo>
                        <a:pt x="1695792" y="447739"/>
                      </a:lnTo>
                      <a:lnTo>
                        <a:pt x="1678572" y="421908"/>
                      </a:lnTo>
                      <a:lnTo>
                        <a:pt x="1659916" y="397512"/>
                      </a:lnTo>
                      <a:lnTo>
                        <a:pt x="1671396" y="384596"/>
                      </a:lnTo>
                      <a:lnTo>
                        <a:pt x="1682876" y="371681"/>
                      </a:lnTo>
                      <a:lnTo>
                        <a:pt x="1695792" y="360200"/>
                      </a:lnTo>
                      <a:lnTo>
                        <a:pt x="1708708" y="348720"/>
                      </a:lnTo>
                      <a:lnTo>
                        <a:pt x="1721624" y="338674"/>
                      </a:lnTo>
                      <a:lnTo>
                        <a:pt x="1735974" y="328629"/>
                      </a:lnTo>
                      <a:lnTo>
                        <a:pt x="1750324" y="320019"/>
                      </a:lnTo>
                      <a:lnTo>
                        <a:pt x="1766110" y="312843"/>
                      </a:lnTo>
                      <a:lnTo>
                        <a:pt x="1780460" y="305668"/>
                      </a:lnTo>
                      <a:lnTo>
                        <a:pt x="1796246" y="298493"/>
                      </a:lnTo>
                      <a:lnTo>
                        <a:pt x="1813466" y="294187"/>
                      </a:lnTo>
                      <a:lnTo>
                        <a:pt x="1829252" y="288447"/>
                      </a:lnTo>
                      <a:lnTo>
                        <a:pt x="1846474" y="285577"/>
                      </a:lnTo>
                      <a:lnTo>
                        <a:pt x="1863694" y="282707"/>
                      </a:lnTo>
                      <a:close/>
                      <a:moveTo>
                        <a:pt x="605596" y="0"/>
                      </a:moveTo>
                      <a:lnTo>
                        <a:pt x="1015798" y="0"/>
                      </a:lnTo>
                      <a:lnTo>
                        <a:pt x="1426000" y="0"/>
                      </a:lnTo>
                      <a:lnTo>
                        <a:pt x="1457572" y="0"/>
                      </a:lnTo>
                      <a:lnTo>
                        <a:pt x="1486274" y="2870"/>
                      </a:lnTo>
                      <a:lnTo>
                        <a:pt x="1516410" y="5740"/>
                      </a:lnTo>
                      <a:lnTo>
                        <a:pt x="1545110" y="11480"/>
                      </a:lnTo>
                      <a:lnTo>
                        <a:pt x="1573812" y="18656"/>
                      </a:lnTo>
                      <a:lnTo>
                        <a:pt x="1601078" y="25831"/>
                      </a:lnTo>
                      <a:lnTo>
                        <a:pt x="1629780" y="35876"/>
                      </a:lnTo>
                      <a:lnTo>
                        <a:pt x="1655610" y="47357"/>
                      </a:lnTo>
                      <a:lnTo>
                        <a:pt x="1635520" y="55967"/>
                      </a:lnTo>
                      <a:lnTo>
                        <a:pt x="1615428" y="67448"/>
                      </a:lnTo>
                      <a:lnTo>
                        <a:pt x="1595338" y="78928"/>
                      </a:lnTo>
                      <a:lnTo>
                        <a:pt x="1576682" y="90409"/>
                      </a:lnTo>
                      <a:lnTo>
                        <a:pt x="1539370" y="117675"/>
                      </a:lnTo>
                      <a:lnTo>
                        <a:pt x="1504930" y="146376"/>
                      </a:lnTo>
                      <a:lnTo>
                        <a:pt x="1471922" y="177947"/>
                      </a:lnTo>
                      <a:lnTo>
                        <a:pt x="1441786" y="212389"/>
                      </a:lnTo>
                      <a:lnTo>
                        <a:pt x="1413086" y="248265"/>
                      </a:lnTo>
                      <a:lnTo>
                        <a:pt x="1388690" y="287012"/>
                      </a:lnTo>
                      <a:lnTo>
                        <a:pt x="1015798" y="287012"/>
                      </a:lnTo>
                      <a:lnTo>
                        <a:pt x="1015798" y="287013"/>
                      </a:lnTo>
                      <a:lnTo>
                        <a:pt x="635732" y="287013"/>
                      </a:lnTo>
                      <a:lnTo>
                        <a:pt x="605596" y="287013"/>
                      </a:lnTo>
                      <a:lnTo>
                        <a:pt x="586940" y="287013"/>
                      </a:lnTo>
                      <a:lnTo>
                        <a:pt x="569718" y="288448"/>
                      </a:lnTo>
                      <a:lnTo>
                        <a:pt x="552498" y="291318"/>
                      </a:lnTo>
                      <a:lnTo>
                        <a:pt x="535278" y="295623"/>
                      </a:lnTo>
                      <a:lnTo>
                        <a:pt x="519492" y="299928"/>
                      </a:lnTo>
                      <a:lnTo>
                        <a:pt x="503706" y="305668"/>
                      </a:lnTo>
                      <a:lnTo>
                        <a:pt x="487920" y="311409"/>
                      </a:lnTo>
                      <a:lnTo>
                        <a:pt x="472134" y="318584"/>
                      </a:lnTo>
                      <a:lnTo>
                        <a:pt x="457784" y="327194"/>
                      </a:lnTo>
                      <a:lnTo>
                        <a:pt x="443434" y="335805"/>
                      </a:lnTo>
                      <a:lnTo>
                        <a:pt x="429082" y="344415"/>
                      </a:lnTo>
                      <a:lnTo>
                        <a:pt x="414732" y="355895"/>
                      </a:lnTo>
                      <a:lnTo>
                        <a:pt x="401816" y="365941"/>
                      </a:lnTo>
                      <a:lnTo>
                        <a:pt x="390336" y="378856"/>
                      </a:lnTo>
                      <a:lnTo>
                        <a:pt x="377420" y="390337"/>
                      </a:lnTo>
                      <a:lnTo>
                        <a:pt x="367376" y="403252"/>
                      </a:lnTo>
                      <a:lnTo>
                        <a:pt x="348720" y="427649"/>
                      </a:lnTo>
                      <a:lnTo>
                        <a:pt x="332934" y="452045"/>
                      </a:lnTo>
                      <a:lnTo>
                        <a:pt x="320018" y="479311"/>
                      </a:lnTo>
                      <a:lnTo>
                        <a:pt x="308538" y="508012"/>
                      </a:lnTo>
                      <a:lnTo>
                        <a:pt x="299928" y="536713"/>
                      </a:lnTo>
                      <a:lnTo>
                        <a:pt x="292752" y="566849"/>
                      </a:lnTo>
                      <a:lnTo>
                        <a:pt x="288448" y="598421"/>
                      </a:lnTo>
                      <a:lnTo>
                        <a:pt x="287012" y="631427"/>
                      </a:lnTo>
                      <a:lnTo>
                        <a:pt x="288448" y="664434"/>
                      </a:lnTo>
                      <a:lnTo>
                        <a:pt x="292752" y="696005"/>
                      </a:lnTo>
                      <a:lnTo>
                        <a:pt x="299928" y="727576"/>
                      </a:lnTo>
                      <a:lnTo>
                        <a:pt x="309972" y="757713"/>
                      </a:lnTo>
                      <a:lnTo>
                        <a:pt x="321454" y="786414"/>
                      </a:lnTo>
                      <a:lnTo>
                        <a:pt x="335804" y="813680"/>
                      </a:lnTo>
                      <a:lnTo>
                        <a:pt x="353024" y="839511"/>
                      </a:lnTo>
                      <a:lnTo>
                        <a:pt x="371680" y="863907"/>
                      </a:lnTo>
                      <a:lnTo>
                        <a:pt x="360200" y="876823"/>
                      </a:lnTo>
                      <a:lnTo>
                        <a:pt x="348720" y="889738"/>
                      </a:lnTo>
                      <a:lnTo>
                        <a:pt x="335804" y="901219"/>
                      </a:lnTo>
                      <a:lnTo>
                        <a:pt x="322888" y="912699"/>
                      </a:lnTo>
                      <a:lnTo>
                        <a:pt x="309972" y="922745"/>
                      </a:lnTo>
                      <a:lnTo>
                        <a:pt x="295622" y="932790"/>
                      </a:lnTo>
                      <a:lnTo>
                        <a:pt x="281272" y="941400"/>
                      </a:lnTo>
                      <a:lnTo>
                        <a:pt x="265486" y="948576"/>
                      </a:lnTo>
                      <a:lnTo>
                        <a:pt x="251136" y="955751"/>
                      </a:lnTo>
                      <a:lnTo>
                        <a:pt x="235350" y="962926"/>
                      </a:lnTo>
                      <a:lnTo>
                        <a:pt x="218130" y="967232"/>
                      </a:lnTo>
                      <a:lnTo>
                        <a:pt x="202344" y="972972"/>
                      </a:lnTo>
                      <a:lnTo>
                        <a:pt x="185122" y="975842"/>
                      </a:lnTo>
                      <a:lnTo>
                        <a:pt x="167902" y="978712"/>
                      </a:lnTo>
                      <a:lnTo>
                        <a:pt x="150682" y="980147"/>
                      </a:lnTo>
                      <a:lnTo>
                        <a:pt x="133460" y="980147"/>
                      </a:lnTo>
                      <a:lnTo>
                        <a:pt x="101890" y="980147"/>
                      </a:lnTo>
                      <a:lnTo>
                        <a:pt x="78928" y="942836"/>
                      </a:lnTo>
                      <a:lnTo>
                        <a:pt x="58838" y="901219"/>
                      </a:lnTo>
                      <a:lnTo>
                        <a:pt x="41616" y="859602"/>
                      </a:lnTo>
                      <a:lnTo>
                        <a:pt x="27266" y="816550"/>
                      </a:lnTo>
                      <a:lnTo>
                        <a:pt x="15786" y="772063"/>
                      </a:lnTo>
                      <a:lnTo>
                        <a:pt x="7176" y="726141"/>
                      </a:lnTo>
                      <a:lnTo>
                        <a:pt x="1436" y="678784"/>
                      </a:lnTo>
                      <a:lnTo>
                        <a:pt x="1436" y="654388"/>
                      </a:lnTo>
                      <a:lnTo>
                        <a:pt x="0" y="631427"/>
                      </a:lnTo>
                      <a:lnTo>
                        <a:pt x="1436" y="584070"/>
                      </a:lnTo>
                      <a:lnTo>
                        <a:pt x="7176" y="539583"/>
                      </a:lnTo>
                      <a:lnTo>
                        <a:pt x="14350" y="495096"/>
                      </a:lnTo>
                      <a:lnTo>
                        <a:pt x="25832" y="452045"/>
                      </a:lnTo>
                      <a:lnTo>
                        <a:pt x="38746" y="410428"/>
                      </a:lnTo>
                      <a:lnTo>
                        <a:pt x="54532" y="368811"/>
                      </a:lnTo>
                      <a:lnTo>
                        <a:pt x="73188" y="330064"/>
                      </a:lnTo>
                      <a:lnTo>
                        <a:pt x="94714" y="292753"/>
                      </a:lnTo>
                      <a:lnTo>
                        <a:pt x="120546" y="254006"/>
                      </a:lnTo>
                      <a:lnTo>
                        <a:pt x="147812" y="218130"/>
                      </a:lnTo>
                      <a:lnTo>
                        <a:pt x="177948" y="183688"/>
                      </a:lnTo>
                      <a:lnTo>
                        <a:pt x="210954" y="152117"/>
                      </a:lnTo>
                      <a:lnTo>
                        <a:pt x="246830" y="123416"/>
                      </a:lnTo>
                      <a:lnTo>
                        <a:pt x="282706" y="97584"/>
                      </a:lnTo>
                      <a:lnTo>
                        <a:pt x="302798" y="84669"/>
                      </a:lnTo>
                      <a:lnTo>
                        <a:pt x="321454" y="73188"/>
                      </a:lnTo>
                      <a:lnTo>
                        <a:pt x="341544" y="63143"/>
                      </a:lnTo>
                      <a:lnTo>
                        <a:pt x="363070" y="53098"/>
                      </a:lnTo>
                      <a:lnTo>
                        <a:pt x="390336" y="41617"/>
                      </a:lnTo>
                      <a:lnTo>
                        <a:pt x="419038" y="30137"/>
                      </a:lnTo>
                      <a:lnTo>
                        <a:pt x="449174" y="21526"/>
                      </a:lnTo>
                      <a:lnTo>
                        <a:pt x="479310" y="14351"/>
                      </a:lnTo>
                      <a:lnTo>
                        <a:pt x="509446" y="7176"/>
                      </a:lnTo>
                      <a:lnTo>
                        <a:pt x="541018" y="2870"/>
                      </a:lnTo>
                      <a:lnTo>
                        <a:pt x="572588" y="1435"/>
                      </a:lnTo>
                      <a:close/>
                    </a:path>
                  </a:pathLst>
                </a:custGeom>
                <a:solidFill>
                  <a:srgbClr val="333333">
                    <a:lumMod val="20000"/>
                    <a:lumOff val="80000"/>
                  </a:srgbClr>
                </a:solidFill>
                <a:ln w="25400" cap="flat" cmpd="sng" algn="ctr">
                  <a:noFill/>
                  <a:prstDash val="solid"/>
                </a:ln>
                <a:effectLst/>
                <a:extLst>
                  <a:ext uri="{91240B29-F687-4f45-9708-019B960494DF}">
                    <a14:hiddenLine xmlns:a14="http://schemas.microsoft.com/office/drawing/2010/main" xmlns="" w="9525">
                      <a:solidFill>
                        <a:srgbClr val="000000"/>
                      </a:solidFill>
                      <a:round/>
                      <a:headEnd/>
                      <a:tailEn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328">
                    <a:spcAft>
                      <a:spcPts val="249"/>
                    </a:spcAft>
                    <a:defRPr/>
                  </a:pPr>
                  <a:endParaRPr lang="en-US" sz="2000" kern="0">
                    <a:solidFill>
                      <a:srgbClr val="FFFFFF"/>
                    </a:solidFill>
                    <a:latin typeface="Arial"/>
                  </a:endParaRPr>
                </a:p>
              </p:txBody>
            </p:sp>
            <p:sp>
              <p:nvSpPr>
                <p:cNvPr id="104" name="Freeform 11"/>
                <p:cNvSpPr>
                  <a:spLocks/>
                </p:cNvSpPr>
                <p:nvPr/>
              </p:nvSpPr>
              <p:spPr bwMode="auto">
                <a:xfrm flipV="1">
                  <a:off x="1602936" y="5630196"/>
                  <a:ext cx="309186" cy="267830"/>
                </a:xfrm>
                <a:custGeom>
                  <a:avLst/>
                  <a:gdLst/>
                  <a:ahLst/>
                  <a:cxnLst/>
                  <a:rect l="l" t="t" r="r" b="b"/>
                  <a:pathLst>
                    <a:path w="2031596" h="1261419">
                      <a:moveTo>
                        <a:pt x="1880914" y="281272"/>
                      </a:moveTo>
                      <a:lnTo>
                        <a:pt x="1898136" y="281272"/>
                      </a:lnTo>
                      <a:lnTo>
                        <a:pt x="1929706" y="281272"/>
                      </a:lnTo>
                      <a:lnTo>
                        <a:pt x="1952668" y="318583"/>
                      </a:lnTo>
                      <a:lnTo>
                        <a:pt x="1972758" y="360200"/>
                      </a:lnTo>
                      <a:lnTo>
                        <a:pt x="1989980" y="401817"/>
                      </a:lnTo>
                      <a:lnTo>
                        <a:pt x="2004330" y="444869"/>
                      </a:lnTo>
                      <a:lnTo>
                        <a:pt x="2015810" y="489356"/>
                      </a:lnTo>
                      <a:lnTo>
                        <a:pt x="2024420" y="535278"/>
                      </a:lnTo>
                      <a:lnTo>
                        <a:pt x="2030160" y="582635"/>
                      </a:lnTo>
                      <a:lnTo>
                        <a:pt x="2030160" y="607031"/>
                      </a:lnTo>
                      <a:lnTo>
                        <a:pt x="2031596" y="629992"/>
                      </a:lnTo>
                      <a:lnTo>
                        <a:pt x="2030160" y="677349"/>
                      </a:lnTo>
                      <a:lnTo>
                        <a:pt x="2024420" y="721836"/>
                      </a:lnTo>
                      <a:lnTo>
                        <a:pt x="2017246" y="766323"/>
                      </a:lnTo>
                      <a:lnTo>
                        <a:pt x="2005764" y="809374"/>
                      </a:lnTo>
                      <a:lnTo>
                        <a:pt x="1992850" y="850991"/>
                      </a:lnTo>
                      <a:lnTo>
                        <a:pt x="1977064" y="892608"/>
                      </a:lnTo>
                      <a:lnTo>
                        <a:pt x="1958408" y="931355"/>
                      </a:lnTo>
                      <a:lnTo>
                        <a:pt x="1936882" y="968666"/>
                      </a:lnTo>
                      <a:lnTo>
                        <a:pt x="1911050" y="1007413"/>
                      </a:lnTo>
                      <a:lnTo>
                        <a:pt x="1883784" y="1043289"/>
                      </a:lnTo>
                      <a:lnTo>
                        <a:pt x="1853648" y="1077731"/>
                      </a:lnTo>
                      <a:lnTo>
                        <a:pt x="1820642" y="1109302"/>
                      </a:lnTo>
                      <a:lnTo>
                        <a:pt x="1784766" y="1138003"/>
                      </a:lnTo>
                      <a:lnTo>
                        <a:pt x="1748890" y="1163835"/>
                      </a:lnTo>
                      <a:lnTo>
                        <a:pt x="1728798" y="1176750"/>
                      </a:lnTo>
                      <a:lnTo>
                        <a:pt x="1710142" y="1188231"/>
                      </a:lnTo>
                      <a:lnTo>
                        <a:pt x="1690052" y="1198276"/>
                      </a:lnTo>
                      <a:lnTo>
                        <a:pt x="1668526" y="1208321"/>
                      </a:lnTo>
                      <a:lnTo>
                        <a:pt x="1641260" y="1219802"/>
                      </a:lnTo>
                      <a:lnTo>
                        <a:pt x="1612558" y="1231282"/>
                      </a:lnTo>
                      <a:lnTo>
                        <a:pt x="1582422" y="1239893"/>
                      </a:lnTo>
                      <a:lnTo>
                        <a:pt x="1552286" y="1247068"/>
                      </a:lnTo>
                      <a:lnTo>
                        <a:pt x="1522150" y="1254243"/>
                      </a:lnTo>
                      <a:lnTo>
                        <a:pt x="1490578" y="1258549"/>
                      </a:lnTo>
                      <a:lnTo>
                        <a:pt x="1459008" y="1259984"/>
                      </a:lnTo>
                      <a:lnTo>
                        <a:pt x="1426000" y="1261419"/>
                      </a:lnTo>
                      <a:lnTo>
                        <a:pt x="1015798" y="1261419"/>
                      </a:lnTo>
                      <a:lnTo>
                        <a:pt x="605596" y="1261419"/>
                      </a:lnTo>
                      <a:lnTo>
                        <a:pt x="574024" y="1261419"/>
                      </a:lnTo>
                      <a:lnTo>
                        <a:pt x="545322" y="1258549"/>
                      </a:lnTo>
                      <a:lnTo>
                        <a:pt x="515186" y="1255679"/>
                      </a:lnTo>
                      <a:lnTo>
                        <a:pt x="486486" y="1249939"/>
                      </a:lnTo>
                      <a:lnTo>
                        <a:pt x="457784" y="1242763"/>
                      </a:lnTo>
                      <a:lnTo>
                        <a:pt x="430518" y="1235588"/>
                      </a:lnTo>
                      <a:lnTo>
                        <a:pt x="401816" y="1225543"/>
                      </a:lnTo>
                      <a:lnTo>
                        <a:pt x="375986" y="1214062"/>
                      </a:lnTo>
                      <a:lnTo>
                        <a:pt x="396076" y="1205452"/>
                      </a:lnTo>
                      <a:lnTo>
                        <a:pt x="416168" y="1193971"/>
                      </a:lnTo>
                      <a:lnTo>
                        <a:pt x="436258" y="1182491"/>
                      </a:lnTo>
                      <a:lnTo>
                        <a:pt x="454914" y="1171010"/>
                      </a:lnTo>
                      <a:lnTo>
                        <a:pt x="492226" y="1143744"/>
                      </a:lnTo>
                      <a:lnTo>
                        <a:pt x="526666" y="1115043"/>
                      </a:lnTo>
                      <a:lnTo>
                        <a:pt x="559674" y="1083472"/>
                      </a:lnTo>
                      <a:lnTo>
                        <a:pt x="589810" y="1049030"/>
                      </a:lnTo>
                      <a:lnTo>
                        <a:pt x="618510" y="1013154"/>
                      </a:lnTo>
                      <a:lnTo>
                        <a:pt x="642906" y="974407"/>
                      </a:lnTo>
                      <a:lnTo>
                        <a:pt x="1015798" y="974407"/>
                      </a:lnTo>
                      <a:lnTo>
                        <a:pt x="1015798" y="974406"/>
                      </a:lnTo>
                      <a:lnTo>
                        <a:pt x="1395864" y="974406"/>
                      </a:lnTo>
                      <a:lnTo>
                        <a:pt x="1426000" y="974406"/>
                      </a:lnTo>
                      <a:lnTo>
                        <a:pt x="1444656" y="974406"/>
                      </a:lnTo>
                      <a:lnTo>
                        <a:pt x="1461878" y="972971"/>
                      </a:lnTo>
                      <a:lnTo>
                        <a:pt x="1479098" y="970101"/>
                      </a:lnTo>
                      <a:lnTo>
                        <a:pt x="1496318" y="965796"/>
                      </a:lnTo>
                      <a:lnTo>
                        <a:pt x="1512104" y="961491"/>
                      </a:lnTo>
                      <a:lnTo>
                        <a:pt x="1527890" y="955751"/>
                      </a:lnTo>
                      <a:lnTo>
                        <a:pt x="1543676" y="950010"/>
                      </a:lnTo>
                      <a:lnTo>
                        <a:pt x="1559462" y="942835"/>
                      </a:lnTo>
                      <a:lnTo>
                        <a:pt x="1573812" y="934225"/>
                      </a:lnTo>
                      <a:lnTo>
                        <a:pt x="1588162" y="925614"/>
                      </a:lnTo>
                      <a:lnTo>
                        <a:pt x="1602514" y="917004"/>
                      </a:lnTo>
                      <a:lnTo>
                        <a:pt x="1616864" y="905524"/>
                      </a:lnTo>
                      <a:lnTo>
                        <a:pt x="1629780" y="895478"/>
                      </a:lnTo>
                      <a:lnTo>
                        <a:pt x="1641260" y="882563"/>
                      </a:lnTo>
                      <a:lnTo>
                        <a:pt x="1654176" y="871082"/>
                      </a:lnTo>
                      <a:lnTo>
                        <a:pt x="1664220" y="858167"/>
                      </a:lnTo>
                      <a:lnTo>
                        <a:pt x="1682876" y="833770"/>
                      </a:lnTo>
                      <a:lnTo>
                        <a:pt x="1698662" y="809374"/>
                      </a:lnTo>
                      <a:lnTo>
                        <a:pt x="1711578" y="782108"/>
                      </a:lnTo>
                      <a:lnTo>
                        <a:pt x="1723058" y="753407"/>
                      </a:lnTo>
                      <a:lnTo>
                        <a:pt x="1731668" y="724706"/>
                      </a:lnTo>
                      <a:lnTo>
                        <a:pt x="1738844" y="694570"/>
                      </a:lnTo>
                      <a:lnTo>
                        <a:pt x="1743148" y="662998"/>
                      </a:lnTo>
                      <a:lnTo>
                        <a:pt x="1744584" y="629992"/>
                      </a:lnTo>
                      <a:lnTo>
                        <a:pt x="1743148" y="596985"/>
                      </a:lnTo>
                      <a:lnTo>
                        <a:pt x="1738844" y="565414"/>
                      </a:lnTo>
                      <a:lnTo>
                        <a:pt x="1731668" y="533843"/>
                      </a:lnTo>
                      <a:lnTo>
                        <a:pt x="1721624" y="503706"/>
                      </a:lnTo>
                      <a:lnTo>
                        <a:pt x="1710142" y="475005"/>
                      </a:lnTo>
                      <a:lnTo>
                        <a:pt x="1695792" y="447739"/>
                      </a:lnTo>
                      <a:lnTo>
                        <a:pt x="1678572" y="421908"/>
                      </a:lnTo>
                      <a:lnTo>
                        <a:pt x="1659916" y="397512"/>
                      </a:lnTo>
                      <a:lnTo>
                        <a:pt x="1671396" y="384596"/>
                      </a:lnTo>
                      <a:lnTo>
                        <a:pt x="1682876" y="371681"/>
                      </a:lnTo>
                      <a:lnTo>
                        <a:pt x="1695792" y="360200"/>
                      </a:lnTo>
                      <a:lnTo>
                        <a:pt x="1708708" y="348720"/>
                      </a:lnTo>
                      <a:lnTo>
                        <a:pt x="1721624" y="338674"/>
                      </a:lnTo>
                      <a:lnTo>
                        <a:pt x="1735974" y="328629"/>
                      </a:lnTo>
                      <a:lnTo>
                        <a:pt x="1750324" y="320019"/>
                      </a:lnTo>
                      <a:lnTo>
                        <a:pt x="1766110" y="312843"/>
                      </a:lnTo>
                      <a:lnTo>
                        <a:pt x="1780460" y="305668"/>
                      </a:lnTo>
                      <a:lnTo>
                        <a:pt x="1796246" y="298493"/>
                      </a:lnTo>
                      <a:lnTo>
                        <a:pt x="1813466" y="294187"/>
                      </a:lnTo>
                      <a:lnTo>
                        <a:pt x="1829252" y="288447"/>
                      </a:lnTo>
                      <a:lnTo>
                        <a:pt x="1846474" y="285577"/>
                      </a:lnTo>
                      <a:lnTo>
                        <a:pt x="1863694" y="282707"/>
                      </a:lnTo>
                      <a:close/>
                      <a:moveTo>
                        <a:pt x="605596" y="0"/>
                      </a:moveTo>
                      <a:lnTo>
                        <a:pt x="1015798" y="0"/>
                      </a:lnTo>
                      <a:lnTo>
                        <a:pt x="1426000" y="0"/>
                      </a:lnTo>
                      <a:lnTo>
                        <a:pt x="1457572" y="0"/>
                      </a:lnTo>
                      <a:lnTo>
                        <a:pt x="1486274" y="2870"/>
                      </a:lnTo>
                      <a:lnTo>
                        <a:pt x="1516410" y="5740"/>
                      </a:lnTo>
                      <a:lnTo>
                        <a:pt x="1545110" y="11480"/>
                      </a:lnTo>
                      <a:lnTo>
                        <a:pt x="1573812" y="18656"/>
                      </a:lnTo>
                      <a:lnTo>
                        <a:pt x="1601078" y="25831"/>
                      </a:lnTo>
                      <a:lnTo>
                        <a:pt x="1629780" y="35876"/>
                      </a:lnTo>
                      <a:lnTo>
                        <a:pt x="1655610" y="47357"/>
                      </a:lnTo>
                      <a:lnTo>
                        <a:pt x="1635520" y="55967"/>
                      </a:lnTo>
                      <a:lnTo>
                        <a:pt x="1615428" y="67448"/>
                      </a:lnTo>
                      <a:lnTo>
                        <a:pt x="1595338" y="78928"/>
                      </a:lnTo>
                      <a:lnTo>
                        <a:pt x="1576682" y="90409"/>
                      </a:lnTo>
                      <a:lnTo>
                        <a:pt x="1539370" y="117675"/>
                      </a:lnTo>
                      <a:lnTo>
                        <a:pt x="1504930" y="146376"/>
                      </a:lnTo>
                      <a:lnTo>
                        <a:pt x="1471922" y="177947"/>
                      </a:lnTo>
                      <a:lnTo>
                        <a:pt x="1441786" y="212389"/>
                      </a:lnTo>
                      <a:lnTo>
                        <a:pt x="1413086" y="248265"/>
                      </a:lnTo>
                      <a:lnTo>
                        <a:pt x="1388690" y="287012"/>
                      </a:lnTo>
                      <a:lnTo>
                        <a:pt x="1015798" y="287012"/>
                      </a:lnTo>
                      <a:lnTo>
                        <a:pt x="1015798" y="287013"/>
                      </a:lnTo>
                      <a:lnTo>
                        <a:pt x="635732" y="287013"/>
                      </a:lnTo>
                      <a:lnTo>
                        <a:pt x="605596" y="287013"/>
                      </a:lnTo>
                      <a:lnTo>
                        <a:pt x="586940" y="287013"/>
                      </a:lnTo>
                      <a:lnTo>
                        <a:pt x="569718" y="288448"/>
                      </a:lnTo>
                      <a:lnTo>
                        <a:pt x="552498" y="291318"/>
                      </a:lnTo>
                      <a:lnTo>
                        <a:pt x="535278" y="295623"/>
                      </a:lnTo>
                      <a:lnTo>
                        <a:pt x="519492" y="299928"/>
                      </a:lnTo>
                      <a:lnTo>
                        <a:pt x="503706" y="305668"/>
                      </a:lnTo>
                      <a:lnTo>
                        <a:pt x="487920" y="311409"/>
                      </a:lnTo>
                      <a:lnTo>
                        <a:pt x="472134" y="318584"/>
                      </a:lnTo>
                      <a:lnTo>
                        <a:pt x="457784" y="327194"/>
                      </a:lnTo>
                      <a:lnTo>
                        <a:pt x="443434" y="335805"/>
                      </a:lnTo>
                      <a:lnTo>
                        <a:pt x="429082" y="344415"/>
                      </a:lnTo>
                      <a:lnTo>
                        <a:pt x="414732" y="355895"/>
                      </a:lnTo>
                      <a:lnTo>
                        <a:pt x="401816" y="365941"/>
                      </a:lnTo>
                      <a:lnTo>
                        <a:pt x="390336" y="378856"/>
                      </a:lnTo>
                      <a:lnTo>
                        <a:pt x="377420" y="390337"/>
                      </a:lnTo>
                      <a:lnTo>
                        <a:pt x="367376" y="403252"/>
                      </a:lnTo>
                      <a:lnTo>
                        <a:pt x="348720" y="427649"/>
                      </a:lnTo>
                      <a:lnTo>
                        <a:pt x="332934" y="452045"/>
                      </a:lnTo>
                      <a:lnTo>
                        <a:pt x="320018" y="479311"/>
                      </a:lnTo>
                      <a:lnTo>
                        <a:pt x="308538" y="508012"/>
                      </a:lnTo>
                      <a:lnTo>
                        <a:pt x="299928" y="536713"/>
                      </a:lnTo>
                      <a:lnTo>
                        <a:pt x="292752" y="566849"/>
                      </a:lnTo>
                      <a:lnTo>
                        <a:pt x="288448" y="598421"/>
                      </a:lnTo>
                      <a:lnTo>
                        <a:pt x="287012" y="631427"/>
                      </a:lnTo>
                      <a:lnTo>
                        <a:pt x="288448" y="664434"/>
                      </a:lnTo>
                      <a:lnTo>
                        <a:pt x="292752" y="696005"/>
                      </a:lnTo>
                      <a:lnTo>
                        <a:pt x="299928" y="727576"/>
                      </a:lnTo>
                      <a:lnTo>
                        <a:pt x="309972" y="757713"/>
                      </a:lnTo>
                      <a:lnTo>
                        <a:pt x="321454" y="786414"/>
                      </a:lnTo>
                      <a:lnTo>
                        <a:pt x="335804" y="813680"/>
                      </a:lnTo>
                      <a:lnTo>
                        <a:pt x="353024" y="839511"/>
                      </a:lnTo>
                      <a:lnTo>
                        <a:pt x="371680" y="863907"/>
                      </a:lnTo>
                      <a:lnTo>
                        <a:pt x="360200" y="876823"/>
                      </a:lnTo>
                      <a:lnTo>
                        <a:pt x="348720" y="889738"/>
                      </a:lnTo>
                      <a:lnTo>
                        <a:pt x="335804" y="901219"/>
                      </a:lnTo>
                      <a:lnTo>
                        <a:pt x="322888" y="912699"/>
                      </a:lnTo>
                      <a:lnTo>
                        <a:pt x="309972" y="922745"/>
                      </a:lnTo>
                      <a:lnTo>
                        <a:pt x="295622" y="932790"/>
                      </a:lnTo>
                      <a:lnTo>
                        <a:pt x="281272" y="941400"/>
                      </a:lnTo>
                      <a:lnTo>
                        <a:pt x="265486" y="948576"/>
                      </a:lnTo>
                      <a:lnTo>
                        <a:pt x="251136" y="955751"/>
                      </a:lnTo>
                      <a:lnTo>
                        <a:pt x="235350" y="962926"/>
                      </a:lnTo>
                      <a:lnTo>
                        <a:pt x="218130" y="967232"/>
                      </a:lnTo>
                      <a:lnTo>
                        <a:pt x="202344" y="972972"/>
                      </a:lnTo>
                      <a:lnTo>
                        <a:pt x="185122" y="975842"/>
                      </a:lnTo>
                      <a:lnTo>
                        <a:pt x="167902" y="978712"/>
                      </a:lnTo>
                      <a:lnTo>
                        <a:pt x="150682" y="980147"/>
                      </a:lnTo>
                      <a:lnTo>
                        <a:pt x="133460" y="980147"/>
                      </a:lnTo>
                      <a:lnTo>
                        <a:pt x="101890" y="980147"/>
                      </a:lnTo>
                      <a:lnTo>
                        <a:pt x="78928" y="942836"/>
                      </a:lnTo>
                      <a:lnTo>
                        <a:pt x="58838" y="901219"/>
                      </a:lnTo>
                      <a:lnTo>
                        <a:pt x="41616" y="859602"/>
                      </a:lnTo>
                      <a:lnTo>
                        <a:pt x="27266" y="816550"/>
                      </a:lnTo>
                      <a:lnTo>
                        <a:pt x="15786" y="772063"/>
                      </a:lnTo>
                      <a:lnTo>
                        <a:pt x="7176" y="726141"/>
                      </a:lnTo>
                      <a:lnTo>
                        <a:pt x="1436" y="678784"/>
                      </a:lnTo>
                      <a:lnTo>
                        <a:pt x="1436" y="654388"/>
                      </a:lnTo>
                      <a:lnTo>
                        <a:pt x="0" y="631427"/>
                      </a:lnTo>
                      <a:lnTo>
                        <a:pt x="1436" y="584070"/>
                      </a:lnTo>
                      <a:lnTo>
                        <a:pt x="7176" y="539583"/>
                      </a:lnTo>
                      <a:lnTo>
                        <a:pt x="14350" y="495096"/>
                      </a:lnTo>
                      <a:lnTo>
                        <a:pt x="25832" y="452045"/>
                      </a:lnTo>
                      <a:lnTo>
                        <a:pt x="38746" y="410428"/>
                      </a:lnTo>
                      <a:lnTo>
                        <a:pt x="54532" y="368811"/>
                      </a:lnTo>
                      <a:lnTo>
                        <a:pt x="73188" y="330064"/>
                      </a:lnTo>
                      <a:lnTo>
                        <a:pt x="94714" y="292753"/>
                      </a:lnTo>
                      <a:lnTo>
                        <a:pt x="120546" y="254006"/>
                      </a:lnTo>
                      <a:lnTo>
                        <a:pt x="147812" y="218130"/>
                      </a:lnTo>
                      <a:lnTo>
                        <a:pt x="177948" y="183688"/>
                      </a:lnTo>
                      <a:lnTo>
                        <a:pt x="210954" y="152117"/>
                      </a:lnTo>
                      <a:lnTo>
                        <a:pt x="246830" y="123416"/>
                      </a:lnTo>
                      <a:lnTo>
                        <a:pt x="282706" y="97584"/>
                      </a:lnTo>
                      <a:lnTo>
                        <a:pt x="302798" y="84669"/>
                      </a:lnTo>
                      <a:lnTo>
                        <a:pt x="321454" y="73188"/>
                      </a:lnTo>
                      <a:lnTo>
                        <a:pt x="341544" y="63143"/>
                      </a:lnTo>
                      <a:lnTo>
                        <a:pt x="363070" y="53098"/>
                      </a:lnTo>
                      <a:lnTo>
                        <a:pt x="390336" y="41617"/>
                      </a:lnTo>
                      <a:lnTo>
                        <a:pt x="419038" y="30137"/>
                      </a:lnTo>
                      <a:lnTo>
                        <a:pt x="449174" y="21526"/>
                      </a:lnTo>
                      <a:lnTo>
                        <a:pt x="479310" y="14351"/>
                      </a:lnTo>
                      <a:lnTo>
                        <a:pt x="509446" y="7176"/>
                      </a:lnTo>
                      <a:lnTo>
                        <a:pt x="541018" y="2870"/>
                      </a:lnTo>
                      <a:lnTo>
                        <a:pt x="572588" y="1435"/>
                      </a:lnTo>
                      <a:close/>
                    </a:path>
                  </a:pathLst>
                </a:custGeom>
                <a:solidFill>
                  <a:srgbClr val="333333">
                    <a:lumMod val="40000"/>
                    <a:lumOff val="60000"/>
                  </a:srgbClr>
                </a:solidFill>
                <a:ln w="25400" cap="flat" cmpd="sng" algn="ctr">
                  <a:noFill/>
                  <a:prstDash val="solid"/>
                </a:ln>
                <a:effectLst/>
                <a:extLst>
                  <a:ext uri="{91240B29-F687-4f45-9708-019B960494DF}">
                    <a14:hiddenLine xmlns:a14="http://schemas.microsoft.com/office/drawing/2010/main" xmlns="" w="9525">
                      <a:solidFill>
                        <a:srgbClr val="000000"/>
                      </a:solidFill>
                      <a:round/>
                      <a:headEnd/>
                      <a:tailEn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328">
                    <a:spcAft>
                      <a:spcPts val="249"/>
                    </a:spcAft>
                    <a:defRPr/>
                  </a:pPr>
                  <a:endParaRPr lang="en-US" sz="2000" kern="0">
                    <a:solidFill>
                      <a:srgbClr val="FFFFFF"/>
                    </a:solidFill>
                    <a:latin typeface="Arial"/>
                  </a:endParaRPr>
                </a:p>
              </p:txBody>
            </p:sp>
            <p:sp>
              <p:nvSpPr>
                <p:cNvPr id="105" name="Freeform 11"/>
                <p:cNvSpPr>
                  <a:spLocks/>
                </p:cNvSpPr>
                <p:nvPr/>
              </p:nvSpPr>
              <p:spPr bwMode="auto">
                <a:xfrm rot="10800000" flipV="1">
                  <a:off x="1398097" y="5630196"/>
                  <a:ext cx="309186" cy="267831"/>
                </a:xfrm>
                <a:custGeom>
                  <a:avLst/>
                  <a:gdLst/>
                  <a:ahLst/>
                  <a:cxnLst/>
                  <a:rect l="l" t="t" r="r" b="b"/>
                  <a:pathLst>
                    <a:path w="2031596" h="1261419">
                      <a:moveTo>
                        <a:pt x="1880914" y="281272"/>
                      </a:moveTo>
                      <a:lnTo>
                        <a:pt x="1898136" y="281272"/>
                      </a:lnTo>
                      <a:lnTo>
                        <a:pt x="1929706" y="281272"/>
                      </a:lnTo>
                      <a:lnTo>
                        <a:pt x="1952668" y="318583"/>
                      </a:lnTo>
                      <a:lnTo>
                        <a:pt x="1972758" y="360200"/>
                      </a:lnTo>
                      <a:lnTo>
                        <a:pt x="1989980" y="401817"/>
                      </a:lnTo>
                      <a:lnTo>
                        <a:pt x="2004330" y="444869"/>
                      </a:lnTo>
                      <a:lnTo>
                        <a:pt x="2015810" y="489356"/>
                      </a:lnTo>
                      <a:lnTo>
                        <a:pt x="2024420" y="535278"/>
                      </a:lnTo>
                      <a:lnTo>
                        <a:pt x="2030160" y="582635"/>
                      </a:lnTo>
                      <a:lnTo>
                        <a:pt x="2030160" y="607031"/>
                      </a:lnTo>
                      <a:lnTo>
                        <a:pt x="2031596" y="629992"/>
                      </a:lnTo>
                      <a:lnTo>
                        <a:pt x="2030160" y="677349"/>
                      </a:lnTo>
                      <a:lnTo>
                        <a:pt x="2024420" y="721836"/>
                      </a:lnTo>
                      <a:lnTo>
                        <a:pt x="2017246" y="766323"/>
                      </a:lnTo>
                      <a:lnTo>
                        <a:pt x="2005764" y="809374"/>
                      </a:lnTo>
                      <a:lnTo>
                        <a:pt x="1992850" y="850991"/>
                      </a:lnTo>
                      <a:lnTo>
                        <a:pt x="1977064" y="892608"/>
                      </a:lnTo>
                      <a:lnTo>
                        <a:pt x="1958408" y="931355"/>
                      </a:lnTo>
                      <a:lnTo>
                        <a:pt x="1936882" y="968666"/>
                      </a:lnTo>
                      <a:lnTo>
                        <a:pt x="1911050" y="1007413"/>
                      </a:lnTo>
                      <a:lnTo>
                        <a:pt x="1883784" y="1043289"/>
                      </a:lnTo>
                      <a:lnTo>
                        <a:pt x="1853648" y="1077731"/>
                      </a:lnTo>
                      <a:lnTo>
                        <a:pt x="1820642" y="1109302"/>
                      </a:lnTo>
                      <a:lnTo>
                        <a:pt x="1784766" y="1138003"/>
                      </a:lnTo>
                      <a:lnTo>
                        <a:pt x="1748890" y="1163835"/>
                      </a:lnTo>
                      <a:lnTo>
                        <a:pt x="1728798" y="1176750"/>
                      </a:lnTo>
                      <a:lnTo>
                        <a:pt x="1710142" y="1188231"/>
                      </a:lnTo>
                      <a:lnTo>
                        <a:pt x="1690052" y="1198276"/>
                      </a:lnTo>
                      <a:lnTo>
                        <a:pt x="1668526" y="1208321"/>
                      </a:lnTo>
                      <a:lnTo>
                        <a:pt x="1641260" y="1219802"/>
                      </a:lnTo>
                      <a:lnTo>
                        <a:pt x="1612558" y="1231282"/>
                      </a:lnTo>
                      <a:lnTo>
                        <a:pt x="1582422" y="1239893"/>
                      </a:lnTo>
                      <a:lnTo>
                        <a:pt x="1552286" y="1247068"/>
                      </a:lnTo>
                      <a:lnTo>
                        <a:pt x="1522150" y="1254243"/>
                      </a:lnTo>
                      <a:lnTo>
                        <a:pt x="1490578" y="1258549"/>
                      </a:lnTo>
                      <a:lnTo>
                        <a:pt x="1459008" y="1259984"/>
                      </a:lnTo>
                      <a:lnTo>
                        <a:pt x="1426000" y="1261419"/>
                      </a:lnTo>
                      <a:lnTo>
                        <a:pt x="1015798" y="1261419"/>
                      </a:lnTo>
                      <a:lnTo>
                        <a:pt x="605596" y="1261419"/>
                      </a:lnTo>
                      <a:lnTo>
                        <a:pt x="574024" y="1261419"/>
                      </a:lnTo>
                      <a:lnTo>
                        <a:pt x="545322" y="1258549"/>
                      </a:lnTo>
                      <a:lnTo>
                        <a:pt x="515186" y="1255679"/>
                      </a:lnTo>
                      <a:lnTo>
                        <a:pt x="486486" y="1249939"/>
                      </a:lnTo>
                      <a:lnTo>
                        <a:pt x="457784" y="1242763"/>
                      </a:lnTo>
                      <a:lnTo>
                        <a:pt x="430518" y="1235588"/>
                      </a:lnTo>
                      <a:lnTo>
                        <a:pt x="401816" y="1225543"/>
                      </a:lnTo>
                      <a:lnTo>
                        <a:pt x="375986" y="1214062"/>
                      </a:lnTo>
                      <a:lnTo>
                        <a:pt x="396076" y="1205452"/>
                      </a:lnTo>
                      <a:lnTo>
                        <a:pt x="416168" y="1193971"/>
                      </a:lnTo>
                      <a:lnTo>
                        <a:pt x="436258" y="1182491"/>
                      </a:lnTo>
                      <a:lnTo>
                        <a:pt x="454914" y="1171010"/>
                      </a:lnTo>
                      <a:lnTo>
                        <a:pt x="492226" y="1143744"/>
                      </a:lnTo>
                      <a:lnTo>
                        <a:pt x="526666" y="1115043"/>
                      </a:lnTo>
                      <a:lnTo>
                        <a:pt x="559674" y="1083472"/>
                      </a:lnTo>
                      <a:lnTo>
                        <a:pt x="589810" y="1049030"/>
                      </a:lnTo>
                      <a:lnTo>
                        <a:pt x="618510" y="1013154"/>
                      </a:lnTo>
                      <a:lnTo>
                        <a:pt x="642906" y="974407"/>
                      </a:lnTo>
                      <a:lnTo>
                        <a:pt x="1015798" y="974407"/>
                      </a:lnTo>
                      <a:lnTo>
                        <a:pt x="1015798" y="974406"/>
                      </a:lnTo>
                      <a:lnTo>
                        <a:pt x="1395864" y="974406"/>
                      </a:lnTo>
                      <a:lnTo>
                        <a:pt x="1426000" y="974406"/>
                      </a:lnTo>
                      <a:lnTo>
                        <a:pt x="1444656" y="974406"/>
                      </a:lnTo>
                      <a:lnTo>
                        <a:pt x="1461878" y="972971"/>
                      </a:lnTo>
                      <a:lnTo>
                        <a:pt x="1479098" y="970101"/>
                      </a:lnTo>
                      <a:lnTo>
                        <a:pt x="1496318" y="965796"/>
                      </a:lnTo>
                      <a:lnTo>
                        <a:pt x="1512104" y="961491"/>
                      </a:lnTo>
                      <a:lnTo>
                        <a:pt x="1527890" y="955751"/>
                      </a:lnTo>
                      <a:lnTo>
                        <a:pt x="1543676" y="950010"/>
                      </a:lnTo>
                      <a:lnTo>
                        <a:pt x="1559462" y="942835"/>
                      </a:lnTo>
                      <a:lnTo>
                        <a:pt x="1573812" y="934225"/>
                      </a:lnTo>
                      <a:lnTo>
                        <a:pt x="1588162" y="925614"/>
                      </a:lnTo>
                      <a:lnTo>
                        <a:pt x="1602514" y="917004"/>
                      </a:lnTo>
                      <a:lnTo>
                        <a:pt x="1616864" y="905524"/>
                      </a:lnTo>
                      <a:lnTo>
                        <a:pt x="1629780" y="895478"/>
                      </a:lnTo>
                      <a:lnTo>
                        <a:pt x="1641260" y="882563"/>
                      </a:lnTo>
                      <a:lnTo>
                        <a:pt x="1654176" y="871082"/>
                      </a:lnTo>
                      <a:lnTo>
                        <a:pt x="1664220" y="858167"/>
                      </a:lnTo>
                      <a:lnTo>
                        <a:pt x="1682876" y="833770"/>
                      </a:lnTo>
                      <a:lnTo>
                        <a:pt x="1698662" y="809374"/>
                      </a:lnTo>
                      <a:lnTo>
                        <a:pt x="1711578" y="782108"/>
                      </a:lnTo>
                      <a:lnTo>
                        <a:pt x="1723058" y="753407"/>
                      </a:lnTo>
                      <a:lnTo>
                        <a:pt x="1731668" y="724706"/>
                      </a:lnTo>
                      <a:lnTo>
                        <a:pt x="1738844" y="694570"/>
                      </a:lnTo>
                      <a:lnTo>
                        <a:pt x="1743148" y="662998"/>
                      </a:lnTo>
                      <a:lnTo>
                        <a:pt x="1744584" y="629992"/>
                      </a:lnTo>
                      <a:lnTo>
                        <a:pt x="1743148" y="596985"/>
                      </a:lnTo>
                      <a:lnTo>
                        <a:pt x="1738844" y="565414"/>
                      </a:lnTo>
                      <a:lnTo>
                        <a:pt x="1731668" y="533843"/>
                      </a:lnTo>
                      <a:lnTo>
                        <a:pt x="1721624" y="503706"/>
                      </a:lnTo>
                      <a:lnTo>
                        <a:pt x="1710142" y="475005"/>
                      </a:lnTo>
                      <a:lnTo>
                        <a:pt x="1695792" y="447739"/>
                      </a:lnTo>
                      <a:lnTo>
                        <a:pt x="1678572" y="421908"/>
                      </a:lnTo>
                      <a:lnTo>
                        <a:pt x="1659916" y="397512"/>
                      </a:lnTo>
                      <a:lnTo>
                        <a:pt x="1671396" y="384596"/>
                      </a:lnTo>
                      <a:lnTo>
                        <a:pt x="1682876" y="371681"/>
                      </a:lnTo>
                      <a:lnTo>
                        <a:pt x="1695792" y="360200"/>
                      </a:lnTo>
                      <a:lnTo>
                        <a:pt x="1708708" y="348720"/>
                      </a:lnTo>
                      <a:lnTo>
                        <a:pt x="1721624" y="338674"/>
                      </a:lnTo>
                      <a:lnTo>
                        <a:pt x="1735974" y="328629"/>
                      </a:lnTo>
                      <a:lnTo>
                        <a:pt x="1750324" y="320019"/>
                      </a:lnTo>
                      <a:lnTo>
                        <a:pt x="1766110" y="312843"/>
                      </a:lnTo>
                      <a:lnTo>
                        <a:pt x="1780460" y="305668"/>
                      </a:lnTo>
                      <a:lnTo>
                        <a:pt x="1796246" y="298493"/>
                      </a:lnTo>
                      <a:lnTo>
                        <a:pt x="1813466" y="294187"/>
                      </a:lnTo>
                      <a:lnTo>
                        <a:pt x="1829252" y="288447"/>
                      </a:lnTo>
                      <a:lnTo>
                        <a:pt x="1846474" y="285577"/>
                      </a:lnTo>
                      <a:lnTo>
                        <a:pt x="1863694" y="282707"/>
                      </a:lnTo>
                      <a:close/>
                      <a:moveTo>
                        <a:pt x="605596" y="0"/>
                      </a:moveTo>
                      <a:lnTo>
                        <a:pt x="1015798" y="0"/>
                      </a:lnTo>
                      <a:lnTo>
                        <a:pt x="1426000" y="0"/>
                      </a:lnTo>
                      <a:lnTo>
                        <a:pt x="1457572" y="0"/>
                      </a:lnTo>
                      <a:lnTo>
                        <a:pt x="1486274" y="2870"/>
                      </a:lnTo>
                      <a:lnTo>
                        <a:pt x="1516410" y="5740"/>
                      </a:lnTo>
                      <a:lnTo>
                        <a:pt x="1545110" y="11480"/>
                      </a:lnTo>
                      <a:lnTo>
                        <a:pt x="1573812" y="18656"/>
                      </a:lnTo>
                      <a:lnTo>
                        <a:pt x="1601078" y="25831"/>
                      </a:lnTo>
                      <a:lnTo>
                        <a:pt x="1629780" y="35876"/>
                      </a:lnTo>
                      <a:lnTo>
                        <a:pt x="1655610" y="47357"/>
                      </a:lnTo>
                      <a:lnTo>
                        <a:pt x="1635520" y="55967"/>
                      </a:lnTo>
                      <a:lnTo>
                        <a:pt x="1615428" y="67448"/>
                      </a:lnTo>
                      <a:lnTo>
                        <a:pt x="1595338" y="78928"/>
                      </a:lnTo>
                      <a:lnTo>
                        <a:pt x="1576682" y="90409"/>
                      </a:lnTo>
                      <a:lnTo>
                        <a:pt x="1539370" y="117675"/>
                      </a:lnTo>
                      <a:lnTo>
                        <a:pt x="1504930" y="146376"/>
                      </a:lnTo>
                      <a:lnTo>
                        <a:pt x="1471922" y="177947"/>
                      </a:lnTo>
                      <a:lnTo>
                        <a:pt x="1441786" y="212389"/>
                      </a:lnTo>
                      <a:lnTo>
                        <a:pt x="1413086" y="248265"/>
                      </a:lnTo>
                      <a:lnTo>
                        <a:pt x="1388690" y="287012"/>
                      </a:lnTo>
                      <a:lnTo>
                        <a:pt x="1015798" y="287012"/>
                      </a:lnTo>
                      <a:lnTo>
                        <a:pt x="1015798" y="287013"/>
                      </a:lnTo>
                      <a:lnTo>
                        <a:pt x="635732" y="287013"/>
                      </a:lnTo>
                      <a:lnTo>
                        <a:pt x="605596" y="287013"/>
                      </a:lnTo>
                      <a:lnTo>
                        <a:pt x="586940" y="287013"/>
                      </a:lnTo>
                      <a:lnTo>
                        <a:pt x="569718" y="288448"/>
                      </a:lnTo>
                      <a:lnTo>
                        <a:pt x="552498" y="291318"/>
                      </a:lnTo>
                      <a:lnTo>
                        <a:pt x="535278" y="295623"/>
                      </a:lnTo>
                      <a:lnTo>
                        <a:pt x="519492" y="299928"/>
                      </a:lnTo>
                      <a:lnTo>
                        <a:pt x="503706" y="305668"/>
                      </a:lnTo>
                      <a:lnTo>
                        <a:pt x="487920" y="311409"/>
                      </a:lnTo>
                      <a:lnTo>
                        <a:pt x="472134" y="318584"/>
                      </a:lnTo>
                      <a:lnTo>
                        <a:pt x="457784" y="327194"/>
                      </a:lnTo>
                      <a:lnTo>
                        <a:pt x="443434" y="335805"/>
                      </a:lnTo>
                      <a:lnTo>
                        <a:pt x="429082" y="344415"/>
                      </a:lnTo>
                      <a:lnTo>
                        <a:pt x="414732" y="355895"/>
                      </a:lnTo>
                      <a:lnTo>
                        <a:pt x="401816" y="365941"/>
                      </a:lnTo>
                      <a:lnTo>
                        <a:pt x="390336" y="378856"/>
                      </a:lnTo>
                      <a:lnTo>
                        <a:pt x="377420" y="390337"/>
                      </a:lnTo>
                      <a:lnTo>
                        <a:pt x="367376" y="403252"/>
                      </a:lnTo>
                      <a:lnTo>
                        <a:pt x="348720" y="427649"/>
                      </a:lnTo>
                      <a:lnTo>
                        <a:pt x="332934" y="452045"/>
                      </a:lnTo>
                      <a:lnTo>
                        <a:pt x="320018" y="479311"/>
                      </a:lnTo>
                      <a:lnTo>
                        <a:pt x="308538" y="508012"/>
                      </a:lnTo>
                      <a:lnTo>
                        <a:pt x="299928" y="536713"/>
                      </a:lnTo>
                      <a:lnTo>
                        <a:pt x="292752" y="566849"/>
                      </a:lnTo>
                      <a:lnTo>
                        <a:pt x="288448" y="598421"/>
                      </a:lnTo>
                      <a:lnTo>
                        <a:pt x="287012" y="631427"/>
                      </a:lnTo>
                      <a:lnTo>
                        <a:pt x="288448" y="664434"/>
                      </a:lnTo>
                      <a:lnTo>
                        <a:pt x="292752" y="696005"/>
                      </a:lnTo>
                      <a:lnTo>
                        <a:pt x="299928" y="727576"/>
                      </a:lnTo>
                      <a:lnTo>
                        <a:pt x="309972" y="757713"/>
                      </a:lnTo>
                      <a:lnTo>
                        <a:pt x="321454" y="786414"/>
                      </a:lnTo>
                      <a:lnTo>
                        <a:pt x="335804" y="813680"/>
                      </a:lnTo>
                      <a:lnTo>
                        <a:pt x="353024" y="839511"/>
                      </a:lnTo>
                      <a:lnTo>
                        <a:pt x="371680" y="863907"/>
                      </a:lnTo>
                      <a:lnTo>
                        <a:pt x="360200" y="876823"/>
                      </a:lnTo>
                      <a:lnTo>
                        <a:pt x="348720" y="889738"/>
                      </a:lnTo>
                      <a:lnTo>
                        <a:pt x="335804" y="901219"/>
                      </a:lnTo>
                      <a:lnTo>
                        <a:pt x="322888" y="912699"/>
                      </a:lnTo>
                      <a:lnTo>
                        <a:pt x="309972" y="922745"/>
                      </a:lnTo>
                      <a:lnTo>
                        <a:pt x="295622" y="932790"/>
                      </a:lnTo>
                      <a:lnTo>
                        <a:pt x="281272" y="941400"/>
                      </a:lnTo>
                      <a:lnTo>
                        <a:pt x="265486" y="948576"/>
                      </a:lnTo>
                      <a:lnTo>
                        <a:pt x="251136" y="955751"/>
                      </a:lnTo>
                      <a:lnTo>
                        <a:pt x="235350" y="962926"/>
                      </a:lnTo>
                      <a:lnTo>
                        <a:pt x="218130" y="967232"/>
                      </a:lnTo>
                      <a:lnTo>
                        <a:pt x="202344" y="972972"/>
                      </a:lnTo>
                      <a:lnTo>
                        <a:pt x="185122" y="975842"/>
                      </a:lnTo>
                      <a:lnTo>
                        <a:pt x="167902" y="978712"/>
                      </a:lnTo>
                      <a:lnTo>
                        <a:pt x="150682" y="980147"/>
                      </a:lnTo>
                      <a:lnTo>
                        <a:pt x="133460" y="980147"/>
                      </a:lnTo>
                      <a:lnTo>
                        <a:pt x="101890" y="980147"/>
                      </a:lnTo>
                      <a:lnTo>
                        <a:pt x="78928" y="942836"/>
                      </a:lnTo>
                      <a:lnTo>
                        <a:pt x="58838" y="901219"/>
                      </a:lnTo>
                      <a:lnTo>
                        <a:pt x="41616" y="859602"/>
                      </a:lnTo>
                      <a:lnTo>
                        <a:pt x="27266" y="816550"/>
                      </a:lnTo>
                      <a:lnTo>
                        <a:pt x="15786" y="772063"/>
                      </a:lnTo>
                      <a:lnTo>
                        <a:pt x="7176" y="726141"/>
                      </a:lnTo>
                      <a:lnTo>
                        <a:pt x="1436" y="678784"/>
                      </a:lnTo>
                      <a:lnTo>
                        <a:pt x="1436" y="654388"/>
                      </a:lnTo>
                      <a:lnTo>
                        <a:pt x="0" y="631427"/>
                      </a:lnTo>
                      <a:lnTo>
                        <a:pt x="1436" y="584070"/>
                      </a:lnTo>
                      <a:lnTo>
                        <a:pt x="7176" y="539583"/>
                      </a:lnTo>
                      <a:lnTo>
                        <a:pt x="14350" y="495096"/>
                      </a:lnTo>
                      <a:lnTo>
                        <a:pt x="25832" y="452045"/>
                      </a:lnTo>
                      <a:lnTo>
                        <a:pt x="38746" y="410428"/>
                      </a:lnTo>
                      <a:lnTo>
                        <a:pt x="54532" y="368811"/>
                      </a:lnTo>
                      <a:lnTo>
                        <a:pt x="73188" y="330064"/>
                      </a:lnTo>
                      <a:lnTo>
                        <a:pt x="94714" y="292753"/>
                      </a:lnTo>
                      <a:lnTo>
                        <a:pt x="120546" y="254006"/>
                      </a:lnTo>
                      <a:lnTo>
                        <a:pt x="147812" y="218130"/>
                      </a:lnTo>
                      <a:lnTo>
                        <a:pt x="177948" y="183688"/>
                      </a:lnTo>
                      <a:lnTo>
                        <a:pt x="210954" y="152117"/>
                      </a:lnTo>
                      <a:lnTo>
                        <a:pt x="246830" y="123416"/>
                      </a:lnTo>
                      <a:lnTo>
                        <a:pt x="282706" y="97584"/>
                      </a:lnTo>
                      <a:lnTo>
                        <a:pt x="302798" y="84669"/>
                      </a:lnTo>
                      <a:lnTo>
                        <a:pt x="321454" y="73188"/>
                      </a:lnTo>
                      <a:lnTo>
                        <a:pt x="341544" y="63143"/>
                      </a:lnTo>
                      <a:lnTo>
                        <a:pt x="363070" y="53098"/>
                      </a:lnTo>
                      <a:lnTo>
                        <a:pt x="390336" y="41617"/>
                      </a:lnTo>
                      <a:lnTo>
                        <a:pt x="419038" y="30137"/>
                      </a:lnTo>
                      <a:lnTo>
                        <a:pt x="449174" y="21526"/>
                      </a:lnTo>
                      <a:lnTo>
                        <a:pt x="479310" y="14351"/>
                      </a:lnTo>
                      <a:lnTo>
                        <a:pt x="509446" y="7176"/>
                      </a:lnTo>
                      <a:lnTo>
                        <a:pt x="541018" y="2870"/>
                      </a:lnTo>
                      <a:lnTo>
                        <a:pt x="572588" y="1435"/>
                      </a:lnTo>
                      <a:close/>
                    </a:path>
                  </a:pathLst>
                </a:custGeom>
                <a:solidFill>
                  <a:srgbClr val="333333">
                    <a:lumMod val="20000"/>
                    <a:lumOff val="80000"/>
                  </a:srgbClr>
                </a:solidFill>
                <a:ln w="25400" cap="flat" cmpd="sng" algn="ctr">
                  <a:noFill/>
                  <a:prstDash val="solid"/>
                </a:ln>
                <a:effectLst/>
                <a:extLst>
                  <a:ext uri="{91240B29-F687-4f45-9708-019B960494DF}">
                    <a14:hiddenLine xmlns:a14="http://schemas.microsoft.com/office/drawing/2010/main" xmlns="" w="9525">
                      <a:solidFill>
                        <a:srgbClr val="000000"/>
                      </a:solidFill>
                      <a:round/>
                      <a:headEnd/>
                      <a:tailEn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328">
                    <a:spcAft>
                      <a:spcPts val="249"/>
                    </a:spcAft>
                    <a:defRPr/>
                  </a:pPr>
                  <a:endParaRPr lang="en-US" sz="2000" kern="0">
                    <a:solidFill>
                      <a:srgbClr val="FFFFFF"/>
                    </a:solidFill>
                    <a:latin typeface="Arial"/>
                  </a:endParaRPr>
                </a:p>
              </p:txBody>
            </p:sp>
          </p:grpSp>
          <p:grpSp>
            <p:nvGrpSpPr>
              <p:cNvPr id="70" name="Group 69"/>
              <p:cNvGrpSpPr/>
              <p:nvPr/>
            </p:nvGrpSpPr>
            <p:grpSpPr>
              <a:xfrm flipH="1">
                <a:off x="7835800" y="5632858"/>
                <a:ext cx="134640" cy="267830"/>
                <a:chOff x="8017660" y="3878113"/>
                <a:chExt cx="134640" cy="267830"/>
              </a:xfrm>
            </p:grpSpPr>
            <p:sp>
              <p:nvSpPr>
                <p:cNvPr id="71" name="Freeform 12"/>
                <p:cNvSpPr>
                  <a:spLocks/>
                </p:cNvSpPr>
                <p:nvPr/>
              </p:nvSpPr>
              <p:spPr bwMode="auto">
                <a:xfrm flipH="1">
                  <a:off x="8021257" y="3878113"/>
                  <a:ext cx="131043" cy="267830"/>
                </a:xfrm>
                <a:custGeom>
                  <a:avLst/>
                  <a:gdLst/>
                  <a:ahLst/>
                  <a:cxnLst/>
                  <a:rect l="l" t="t" r="r" b="b"/>
                  <a:pathLst>
                    <a:path w="275184" h="403135">
                      <a:moveTo>
                        <a:pt x="227028" y="89892"/>
                      </a:moveTo>
                      <a:lnTo>
                        <a:pt x="232990" y="89892"/>
                      </a:lnTo>
                      <a:lnTo>
                        <a:pt x="242622" y="89892"/>
                      </a:lnTo>
                      <a:lnTo>
                        <a:pt x="249960" y="102275"/>
                      </a:lnTo>
                      <a:lnTo>
                        <a:pt x="256380" y="115116"/>
                      </a:lnTo>
                      <a:lnTo>
                        <a:pt x="261884" y="128416"/>
                      </a:lnTo>
                      <a:lnTo>
                        <a:pt x="266928" y="142175"/>
                      </a:lnTo>
                      <a:lnTo>
                        <a:pt x="270598" y="156393"/>
                      </a:lnTo>
                      <a:lnTo>
                        <a:pt x="272890" y="171069"/>
                      </a:lnTo>
                      <a:lnTo>
                        <a:pt x="274726" y="186204"/>
                      </a:lnTo>
                      <a:lnTo>
                        <a:pt x="275184" y="194000"/>
                      </a:lnTo>
                      <a:lnTo>
                        <a:pt x="275184" y="201797"/>
                      </a:lnTo>
                      <a:lnTo>
                        <a:pt x="274726" y="216473"/>
                      </a:lnTo>
                      <a:lnTo>
                        <a:pt x="273350" y="230691"/>
                      </a:lnTo>
                      <a:lnTo>
                        <a:pt x="270598" y="244908"/>
                      </a:lnTo>
                      <a:lnTo>
                        <a:pt x="267388" y="258667"/>
                      </a:lnTo>
                      <a:lnTo>
                        <a:pt x="263260" y="272426"/>
                      </a:lnTo>
                      <a:lnTo>
                        <a:pt x="257756" y="285268"/>
                      </a:lnTo>
                      <a:lnTo>
                        <a:pt x="251794" y="297651"/>
                      </a:lnTo>
                      <a:lnTo>
                        <a:pt x="244914" y="309575"/>
                      </a:lnTo>
                      <a:lnTo>
                        <a:pt x="237118" y="321958"/>
                      </a:lnTo>
                      <a:lnTo>
                        <a:pt x="227946" y="333424"/>
                      </a:lnTo>
                      <a:lnTo>
                        <a:pt x="218314" y="344431"/>
                      </a:lnTo>
                      <a:lnTo>
                        <a:pt x="207766" y="354521"/>
                      </a:lnTo>
                      <a:lnTo>
                        <a:pt x="196758" y="363693"/>
                      </a:lnTo>
                      <a:lnTo>
                        <a:pt x="184834" y="372407"/>
                      </a:lnTo>
                      <a:lnTo>
                        <a:pt x="178872" y="376076"/>
                      </a:lnTo>
                      <a:lnTo>
                        <a:pt x="172452" y="379745"/>
                      </a:lnTo>
                      <a:lnTo>
                        <a:pt x="166030" y="383414"/>
                      </a:lnTo>
                      <a:lnTo>
                        <a:pt x="159610" y="386166"/>
                      </a:lnTo>
                      <a:lnTo>
                        <a:pt x="150438" y="390294"/>
                      </a:lnTo>
                      <a:lnTo>
                        <a:pt x="141264" y="393504"/>
                      </a:lnTo>
                      <a:lnTo>
                        <a:pt x="131634" y="396714"/>
                      </a:lnTo>
                      <a:lnTo>
                        <a:pt x="122002" y="399008"/>
                      </a:lnTo>
                      <a:lnTo>
                        <a:pt x="112370" y="400842"/>
                      </a:lnTo>
                      <a:lnTo>
                        <a:pt x="102282" y="402218"/>
                      </a:lnTo>
                      <a:lnTo>
                        <a:pt x="92192" y="403135"/>
                      </a:lnTo>
                      <a:lnTo>
                        <a:pt x="82102" y="403135"/>
                      </a:lnTo>
                      <a:lnTo>
                        <a:pt x="0" y="403135"/>
                      </a:lnTo>
                      <a:lnTo>
                        <a:pt x="0" y="311409"/>
                      </a:lnTo>
                      <a:lnTo>
                        <a:pt x="72012" y="311409"/>
                      </a:lnTo>
                      <a:lnTo>
                        <a:pt x="82102" y="311409"/>
                      </a:lnTo>
                      <a:lnTo>
                        <a:pt x="87604" y="311409"/>
                      </a:lnTo>
                      <a:lnTo>
                        <a:pt x="93108" y="310951"/>
                      </a:lnTo>
                      <a:lnTo>
                        <a:pt x="98612" y="310034"/>
                      </a:lnTo>
                      <a:lnTo>
                        <a:pt x="104116" y="309116"/>
                      </a:lnTo>
                      <a:lnTo>
                        <a:pt x="109160" y="307282"/>
                      </a:lnTo>
                      <a:lnTo>
                        <a:pt x="114664" y="305906"/>
                      </a:lnTo>
                      <a:lnTo>
                        <a:pt x="119708" y="303613"/>
                      </a:lnTo>
                      <a:lnTo>
                        <a:pt x="124296" y="301320"/>
                      </a:lnTo>
                      <a:lnTo>
                        <a:pt x="129340" y="299026"/>
                      </a:lnTo>
                      <a:lnTo>
                        <a:pt x="133926" y="296275"/>
                      </a:lnTo>
                      <a:lnTo>
                        <a:pt x="138512" y="293064"/>
                      </a:lnTo>
                      <a:lnTo>
                        <a:pt x="142640" y="289854"/>
                      </a:lnTo>
                      <a:lnTo>
                        <a:pt x="146768" y="286185"/>
                      </a:lnTo>
                      <a:lnTo>
                        <a:pt x="150896" y="282516"/>
                      </a:lnTo>
                      <a:lnTo>
                        <a:pt x="154564" y="278388"/>
                      </a:lnTo>
                      <a:lnTo>
                        <a:pt x="158234" y="274260"/>
                      </a:lnTo>
                      <a:lnTo>
                        <a:pt x="163738" y="266464"/>
                      </a:lnTo>
                      <a:lnTo>
                        <a:pt x="168782" y="258667"/>
                      </a:lnTo>
                      <a:lnTo>
                        <a:pt x="172910" y="249953"/>
                      </a:lnTo>
                      <a:lnTo>
                        <a:pt x="176578" y="241239"/>
                      </a:lnTo>
                      <a:lnTo>
                        <a:pt x="179790" y="231608"/>
                      </a:lnTo>
                      <a:lnTo>
                        <a:pt x="181624" y="221977"/>
                      </a:lnTo>
                      <a:lnTo>
                        <a:pt x="183000" y="211887"/>
                      </a:lnTo>
                      <a:lnTo>
                        <a:pt x="183458" y="201797"/>
                      </a:lnTo>
                      <a:lnTo>
                        <a:pt x="183000" y="190790"/>
                      </a:lnTo>
                      <a:lnTo>
                        <a:pt x="181624" y="180700"/>
                      </a:lnTo>
                      <a:lnTo>
                        <a:pt x="179330" y="170610"/>
                      </a:lnTo>
                      <a:lnTo>
                        <a:pt x="176578" y="160979"/>
                      </a:lnTo>
                      <a:lnTo>
                        <a:pt x="172452" y="151806"/>
                      </a:lnTo>
                      <a:lnTo>
                        <a:pt x="167864" y="143093"/>
                      </a:lnTo>
                      <a:lnTo>
                        <a:pt x="162820" y="134837"/>
                      </a:lnTo>
                      <a:lnTo>
                        <a:pt x="156858" y="127041"/>
                      </a:lnTo>
                      <a:lnTo>
                        <a:pt x="160068" y="122913"/>
                      </a:lnTo>
                      <a:lnTo>
                        <a:pt x="164196" y="119244"/>
                      </a:lnTo>
                      <a:lnTo>
                        <a:pt x="167864" y="115116"/>
                      </a:lnTo>
                      <a:lnTo>
                        <a:pt x="171992" y="111906"/>
                      </a:lnTo>
                      <a:lnTo>
                        <a:pt x="176578" y="108237"/>
                      </a:lnTo>
                      <a:lnTo>
                        <a:pt x="181166" y="105485"/>
                      </a:lnTo>
                      <a:lnTo>
                        <a:pt x="185752" y="102733"/>
                      </a:lnTo>
                      <a:lnTo>
                        <a:pt x="190338" y="99981"/>
                      </a:lnTo>
                      <a:lnTo>
                        <a:pt x="195382" y="97688"/>
                      </a:lnTo>
                      <a:lnTo>
                        <a:pt x="200428" y="95854"/>
                      </a:lnTo>
                      <a:lnTo>
                        <a:pt x="205472" y="94019"/>
                      </a:lnTo>
                      <a:lnTo>
                        <a:pt x="210518" y="92643"/>
                      </a:lnTo>
                      <a:lnTo>
                        <a:pt x="216020" y="91267"/>
                      </a:lnTo>
                      <a:lnTo>
                        <a:pt x="221524" y="90350"/>
                      </a:lnTo>
                      <a:close/>
                      <a:moveTo>
                        <a:pt x="0" y="0"/>
                      </a:moveTo>
                      <a:lnTo>
                        <a:pt x="82102" y="0"/>
                      </a:lnTo>
                      <a:lnTo>
                        <a:pt x="91732" y="459"/>
                      </a:lnTo>
                      <a:lnTo>
                        <a:pt x="101364" y="918"/>
                      </a:lnTo>
                      <a:lnTo>
                        <a:pt x="110536" y="2293"/>
                      </a:lnTo>
                      <a:lnTo>
                        <a:pt x="119708" y="4128"/>
                      </a:lnTo>
                      <a:lnTo>
                        <a:pt x="128882" y="5962"/>
                      </a:lnTo>
                      <a:lnTo>
                        <a:pt x="138054" y="8714"/>
                      </a:lnTo>
                      <a:lnTo>
                        <a:pt x="146768" y="11466"/>
                      </a:lnTo>
                      <a:lnTo>
                        <a:pt x="155482" y="15135"/>
                      </a:lnTo>
                      <a:lnTo>
                        <a:pt x="148602" y="18345"/>
                      </a:lnTo>
                      <a:lnTo>
                        <a:pt x="142182" y="21556"/>
                      </a:lnTo>
                      <a:lnTo>
                        <a:pt x="136220" y="25225"/>
                      </a:lnTo>
                      <a:lnTo>
                        <a:pt x="129798" y="29353"/>
                      </a:lnTo>
                      <a:lnTo>
                        <a:pt x="118334" y="37608"/>
                      </a:lnTo>
                      <a:lnTo>
                        <a:pt x="106868" y="46780"/>
                      </a:lnTo>
                      <a:lnTo>
                        <a:pt x="96318" y="56870"/>
                      </a:lnTo>
                      <a:lnTo>
                        <a:pt x="86688" y="67877"/>
                      </a:lnTo>
                      <a:lnTo>
                        <a:pt x="77974" y="79343"/>
                      </a:lnTo>
                      <a:lnTo>
                        <a:pt x="69718" y="91726"/>
                      </a:lnTo>
                      <a:lnTo>
                        <a:pt x="0" y="91726"/>
                      </a:lnTo>
                      <a:close/>
                    </a:path>
                  </a:pathLst>
                </a:custGeom>
                <a:solidFill>
                  <a:srgbClr val="333333">
                    <a:lumMod val="20000"/>
                    <a:lumOff val="80000"/>
                  </a:srgbClr>
                </a:solidFill>
                <a:ln w="2540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328">
                    <a:spcAft>
                      <a:spcPts val="249"/>
                    </a:spcAft>
                    <a:defRPr/>
                  </a:pPr>
                  <a:endParaRPr lang="en-US" sz="2000" kern="0">
                    <a:solidFill>
                      <a:srgbClr val="FFFFFF"/>
                    </a:solidFill>
                    <a:latin typeface="Arial"/>
                  </a:endParaRPr>
                </a:p>
              </p:txBody>
            </p:sp>
            <p:sp>
              <p:nvSpPr>
                <p:cNvPr id="72" name="Freeform 11"/>
                <p:cNvSpPr>
                  <a:spLocks/>
                </p:cNvSpPr>
                <p:nvPr/>
              </p:nvSpPr>
              <p:spPr bwMode="auto">
                <a:xfrm>
                  <a:off x="8017660" y="3878113"/>
                  <a:ext cx="129812" cy="267830"/>
                </a:xfrm>
                <a:custGeom>
                  <a:avLst/>
                  <a:gdLst/>
                  <a:ahLst/>
                  <a:cxnLst/>
                  <a:rect l="l" t="t" r="r" b="b"/>
                  <a:pathLst>
                    <a:path w="272598" h="403135">
                      <a:moveTo>
                        <a:pt x="205466" y="311409"/>
                      </a:moveTo>
                      <a:lnTo>
                        <a:pt x="272598" y="311409"/>
                      </a:lnTo>
                      <a:lnTo>
                        <a:pt x="272598" y="403135"/>
                      </a:lnTo>
                      <a:lnTo>
                        <a:pt x="193542" y="403135"/>
                      </a:lnTo>
                      <a:lnTo>
                        <a:pt x="183452" y="403135"/>
                      </a:lnTo>
                      <a:lnTo>
                        <a:pt x="174278" y="402218"/>
                      </a:lnTo>
                      <a:lnTo>
                        <a:pt x="164648" y="401301"/>
                      </a:lnTo>
                      <a:lnTo>
                        <a:pt x="155474" y="399466"/>
                      </a:lnTo>
                      <a:lnTo>
                        <a:pt x="146302" y="397173"/>
                      </a:lnTo>
                      <a:lnTo>
                        <a:pt x="137588" y="394880"/>
                      </a:lnTo>
                      <a:lnTo>
                        <a:pt x="128416" y="391670"/>
                      </a:lnTo>
                      <a:lnTo>
                        <a:pt x="120160" y="388000"/>
                      </a:lnTo>
                      <a:lnTo>
                        <a:pt x="126582" y="385249"/>
                      </a:lnTo>
                      <a:lnTo>
                        <a:pt x="133002" y="381580"/>
                      </a:lnTo>
                      <a:lnTo>
                        <a:pt x="139422" y="377911"/>
                      </a:lnTo>
                      <a:lnTo>
                        <a:pt x="145386" y="374242"/>
                      </a:lnTo>
                      <a:lnTo>
                        <a:pt x="157310" y="365528"/>
                      </a:lnTo>
                      <a:lnTo>
                        <a:pt x="168316" y="356355"/>
                      </a:lnTo>
                      <a:lnTo>
                        <a:pt x="178866" y="346265"/>
                      </a:lnTo>
                      <a:lnTo>
                        <a:pt x="188496" y="335258"/>
                      </a:lnTo>
                      <a:lnTo>
                        <a:pt x="197668" y="323792"/>
                      </a:lnTo>
                      <a:close/>
                      <a:moveTo>
                        <a:pt x="193542" y="0"/>
                      </a:moveTo>
                      <a:lnTo>
                        <a:pt x="272598" y="0"/>
                      </a:lnTo>
                      <a:lnTo>
                        <a:pt x="272598" y="91726"/>
                      </a:lnTo>
                      <a:lnTo>
                        <a:pt x="203172" y="91726"/>
                      </a:lnTo>
                      <a:lnTo>
                        <a:pt x="193542" y="91726"/>
                      </a:lnTo>
                      <a:lnTo>
                        <a:pt x="187578" y="91726"/>
                      </a:lnTo>
                      <a:lnTo>
                        <a:pt x="182076" y="92185"/>
                      </a:lnTo>
                      <a:lnTo>
                        <a:pt x="176572" y="93102"/>
                      </a:lnTo>
                      <a:lnTo>
                        <a:pt x="171068" y="94478"/>
                      </a:lnTo>
                      <a:lnTo>
                        <a:pt x="166024" y="95854"/>
                      </a:lnTo>
                      <a:lnTo>
                        <a:pt x="160978" y="97688"/>
                      </a:lnTo>
                      <a:lnTo>
                        <a:pt x="155934" y="99523"/>
                      </a:lnTo>
                      <a:lnTo>
                        <a:pt x="150888" y="101816"/>
                      </a:lnTo>
                      <a:lnTo>
                        <a:pt x="146302" y="104568"/>
                      </a:lnTo>
                      <a:lnTo>
                        <a:pt x="141716" y="107319"/>
                      </a:lnTo>
                      <a:lnTo>
                        <a:pt x="137130" y="110071"/>
                      </a:lnTo>
                      <a:lnTo>
                        <a:pt x="132544" y="113740"/>
                      </a:lnTo>
                      <a:lnTo>
                        <a:pt x="128416" y="116951"/>
                      </a:lnTo>
                      <a:lnTo>
                        <a:pt x="124746" y="121078"/>
                      </a:lnTo>
                      <a:lnTo>
                        <a:pt x="120620" y="124747"/>
                      </a:lnTo>
                      <a:lnTo>
                        <a:pt x="117408" y="128875"/>
                      </a:lnTo>
                      <a:lnTo>
                        <a:pt x="111446" y="136672"/>
                      </a:lnTo>
                      <a:lnTo>
                        <a:pt x="106402" y="144468"/>
                      </a:lnTo>
                      <a:lnTo>
                        <a:pt x="102274" y="153182"/>
                      </a:lnTo>
                      <a:lnTo>
                        <a:pt x="98606" y="162355"/>
                      </a:lnTo>
                      <a:lnTo>
                        <a:pt x="95854" y="171528"/>
                      </a:lnTo>
                      <a:lnTo>
                        <a:pt x="93560" y="181159"/>
                      </a:lnTo>
                      <a:lnTo>
                        <a:pt x="92184" y="191249"/>
                      </a:lnTo>
                      <a:lnTo>
                        <a:pt x="91726" y="201797"/>
                      </a:lnTo>
                      <a:lnTo>
                        <a:pt x="92184" y="212346"/>
                      </a:lnTo>
                      <a:lnTo>
                        <a:pt x="93560" y="222435"/>
                      </a:lnTo>
                      <a:lnTo>
                        <a:pt x="95854" y="232525"/>
                      </a:lnTo>
                      <a:lnTo>
                        <a:pt x="99064" y="242156"/>
                      </a:lnTo>
                      <a:lnTo>
                        <a:pt x="102732" y="251329"/>
                      </a:lnTo>
                      <a:lnTo>
                        <a:pt x="107320" y="260043"/>
                      </a:lnTo>
                      <a:lnTo>
                        <a:pt x="112822" y="268298"/>
                      </a:lnTo>
                      <a:lnTo>
                        <a:pt x="118784" y="276095"/>
                      </a:lnTo>
                      <a:lnTo>
                        <a:pt x="115116" y="280223"/>
                      </a:lnTo>
                      <a:lnTo>
                        <a:pt x="111446" y="284350"/>
                      </a:lnTo>
                      <a:lnTo>
                        <a:pt x="107320" y="288019"/>
                      </a:lnTo>
                      <a:lnTo>
                        <a:pt x="103192" y="291688"/>
                      </a:lnTo>
                      <a:lnTo>
                        <a:pt x="99064" y="294899"/>
                      </a:lnTo>
                      <a:lnTo>
                        <a:pt x="94478" y="298109"/>
                      </a:lnTo>
                      <a:lnTo>
                        <a:pt x="89892" y="300861"/>
                      </a:lnTo>
                      <a:lnTo>
                        <a:pt x="84846" y="303154"/>
                      </a:lnTo>
                      <a:lnTo>
                        <a:pt x="80260" y="305447"/>
                      </a:lnTo>
                      <a:lnTo>
                        <a:pt x="75216" y="307740"/>
                      </a:lnTo>
                      <a:lnTo>
                        <a:pt x="69712" y="309116"/>
                      </a:lnTo>
                      <a:lnTo>
                        <a:pt x="64666" y="310951"/>
                      </a:lnTo>
                      <a:lnTo>
                        <a:pt x="59164" y="311868"/>
                      </a:lnTo>
                      <a:lnTo>
                        <a:pt x="53660" y="312785"/>
                      </a:lnTo>
                      <a:lnTo>
                        <a:pt x="48156" y="313244"/>
                      </a:lnTo>
                      <a:lnTo>
                        <a:pt x="42652" y="313244"/>
                      </a:lnTo>
                      <a:lnTo>
                        <a:pt x="32562" y="313244"/>
                      </a:lnTo>
                      <a:lnTo>
                        <a:pt x="25224" y="301320"/>
                      </a:lnTo>
                      <a:lnTo>
                        <a:pt x="18804" y="288019"/>
                      </a:lnTo>
                      <a:lnTo>
                        <a:pt x="13300" y="274719"/>
                      </a:lnTo>
                      <a:lnTo>
                        <a:pt x="8714" y="260960"/>
                      </a:lnTo>
                      <a:lnTo>
                        <a:pt x="5044" y="246743"/>
                      </a:lnTo>
                      <a:lnTo>
                        <a:pt x="2294" y="232067"/>
                      </a:lnTo>
                      <a:lnTo>
                        <a:pt x="458" y="216932"/>
                      </a:lnTo>
                      <a:lnTo>
                        <a:pt x="458" y="209135"/>
                      </a:lnTo>
                      <a:lnTo>
                        <a:pt x="0" y="201797"/>
                      </a:lnTo>
                      <a:lnTo>
                        <a:pt x="458" y="186662"/>
                      </a:lnTo>
                      <a:lnTo>
                        <a:pt x="2294" y="172445"/>
                      </a:lnTo>
                      <a:lnTo>
                        <a:pt x="4586" y="158227"/>
                      </a:lnTo>
                      <a:lnTo>
                        <a:pt x="8256" y="144468"/>
                      </a:lnTo>
                      <a:lnTo>
                        <a:pt x="12382" y="131168"/>
                      </a:lnTo>
                      <a:lnTo>
                        <a:pt x="17428" y="117868"/>
                      </a:lnTo>
                      <a:lnTo>
                        <a:pt x="23390" y="105485"/>
                      </a:lnTo>
                      <a:lnTo>
                        <a:pt x="30270" y="93561"/>
                      </a:lnTo>
                      <a:lnTo>
                        <a:pt x="38524" y="81178"/>
                      </a:lnTo>
                      <a:lnTo>
                        <a:pt x="47238" y="69712"/>
                      </a:lnTo>
                      <a:lnTo>
                        <a:pt x="56870" y="58705"/>
                      </a:lnTo>
                      <a:lnTo>
                        <a:pt x="67418" y="48615"/>
                      </a:lnTo>
                      <a:lnTo>
                        <a:pt x="78884" y="39442"/>
                      </a:lnTo>
                      <a:lnTo>
                        <a:pt x="90350" y="31187"/>
                      </a:lnTo>
                      <a:lnTo>
                        <a:pt x="96770" y="27059"/>
                      </a:lnTo>
                      <a:lnTo>
                        <a:pt x="102732" y="23390"/>
                      </a:lnTo>
                      <a:lnTo>
                        <a:pt x="109154" y="20180"/>
                      </a:lnTo>
                      <a:lnTo>
                        <a:pt x="116032" y="16970"/>
                      </a:lnTo>
                      <a:lnTo>
                        <a:pt x="124746" y="13300"/>
                      </a:lnTo>
                      <a:lnTo>
                        <a:pt x="133920" y="9631"/>
                      </a:lnTo>
                      <a:lnTo>
                        <a:pt x="143550" y="6880"/>
                      </a:lnTo>
                      <a:lnTo>
                        <a:pt x="153182" y="4587"/>
                      </a:lnTo>
                      <a:lnTo>
                        <a:pt x="162814" y="2293"/>
                      </a:lnTo>
                      <a:lnTo>
                        <a:pt x="172902" y="918"/>
                      </a:lnTo>
                      <a:lnTo>
                        <a:pt x="182992" y="459"/>
                      </a:lnTo>
                      <a:close/>
                    </a:path>
                  </a:pathLst>
                </a:custGeom>
                <a:solidFill>
                  <a:srgbClr val="333333">
                    <a:lumMod val="20000"/>
                    <a:lumOff val="80000"/>
                  </a:srgbClr>
                </a:solidFill>
                <a:ln w="25400" cap="flat" cmpd="sng" algn="ctr">
                  <a:noFill/>
                  <a:prstDash val="solid"/>
                </a:ln>
                <a:effectLst/>
                <a:extLst>
                  <a:ext uri="{91240B29-F687-4f45-9708-019B960494DF}">
                    <a14:hiddenLine xmlns:a14="http://schemas.microsoft.com/office/drawing/2010/main" xmlns="" w="9525">
                      <a:solidFill>
                        <a:srgbClr val="000000"/>
                      </a:solidFill>
                      <a:round/>
                      <a:headEnd/>
                      <a:tailEn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328">
                    <a:spcAft>
                      <a:spcPts val="249"/>
                    </a:spcAft>
                    <a:defRPr/>
                  </a:pPr>
                  <a:endParaRPr lang="en-US" sz="2000" kern="0">
                    <a:solidFill>
                      <a:srgbClr val="FFFFFF"/>
                    </a:solidFill>
                    <a:latin typeface="Arial"/>
                  </a:endParaRPr>
                </a:p>
              </p:txBody>
            </p:sp>
          </p:grpSp>
        </p:grpSp>
        <p:grpSp>
          <p:nvGrpSpPr>
            <p:cNvPr id="30" name="Group 29"/>
            <p:cNvGrpSpPr/>
            <p:nvPr/>
          </p:nvGrpSpPr>
          <p:grpSpPr>
            <a:xfrm flipV="1">
              <a:off x="7003632" y="3563166"/>
              <a:ext cx="750811" cy="225683"/>
              <a:chOff x="7021620" y="4454589"/>
              <a:chExt cx="891025" cy="267830"/>
            </a:xfrm>
          </p:grpSpPr>
          <p:sp>
            <p:nvSpPr>
              <p:cNvPr id="65" name="Freeform 11"/>
              <p:cNvSpPr>
                <a:spLocks/>
              </p:cNvSpPr>
              <p:nvPr/>
            </p:nvSpPr>
            <p:spPr bwMode="auto">
              <a:xfrm>
                <a:off x="7021620" y="4454589"/>
                <a:ext cx="309186" cy="267830"/>
              </a:xfrm>
              <a:custGeom>
                <a:avLst/>
                <a:gdLst/>
                <a:ahLst/>
                <a:cxnLst/>
                <a:rect l="l" t="t" r="r" b="b"/>
                <a:pathLst>
                  <a:path w="2031596" h="1261419">
                    <a:moveTo>
                      <a:pt x="1880914" y="281272"/>
                    </a:moveTo>
                    <a:lnTo>
                      <a:pt x="1898136" y="281272"/>
                    </a:lnTo>
                    <a:lnTo>
                      <a:pt x="1929706" y="281272"/>
                    </a:lnTo>
                    <a:lnTo>
                      <a:pt x="1952668" y="318583"/>
                    </a:lnTo>
                    <a:lnTo>
                      <a:pt x="1972758" y="360200"/>
                    </a:lnTo>
                    <a:lnTo>
                      <a:pt x="1989980" y="401817"/>
                    </a:lnTo>
                    <a:lnTo>
                      <a:pt x="2004330" y="444869"/>
                    </a:lnTo>
                    <a:lnTo>
                      <a:pt x="2015810" y="489356"/>
                    </a:lnTo>
                    <a:lnTo>
                      <a:pt x="2024420" y="535278"/>
                    </a:lnTo>
                    <a:lnTo>
                      <a:pt x="2030160" y="582635"/>
                    </a:lnTo>
                    <a:lnTo>
                      <a:pt x="2030160" y="607031"/>
                    </a:lnTo>
                    <a:lnTo>
                      <a:pt x="2031596" y="629992"/>
                    </a:lnTo>
                    <a:lnTo>
                      <a:pt x="2030160" y="677349"/>
                    </a:lnTo>
                    <a:lnTo>
                      <a:pt x="2024420" y="721836"/>
                    </a:lnTo>
                    <a:lnTo>
                      <a:pt x="2017246" y="766323"/>
                    </a:lnTo>
                    <a:lnTo>
                      <a:pt x="2005764" y="809374"/>
                    </a:lnTo>
                    <a:lnTo>
                      <a:pt x="1992850" y="850991"/>
                    </a:lnTo>
                    <a:lnTo>
                      <a:pt x="1977064" y="892608"/>
                    </a:lnTo>
                    <a:lnTo>
                      <a:pt x="1958408" y="931355"/>
                    </a:lnTo>
                    <a:lnTo>
                      <a:pt x="1936882" y="968666"/>
                    </a:lnTo>
                    <a:lnTo>
                      <a:pt x="1911050" y="1007413"/>
                    </a:lnTo>
                    <a:lnTo>
                      <a:pt x="1883784" y="1043289"/>
                    </a:lnTo>
                    <a:lnTo>
                      <a:pt x="1853648" y="1077731"/>
                    </a:lnTo>
                    <a:lnTo>
                      <a:pt x="1820642" y="1109302"/>
                    </a:lnTo>
                    <a:lnTo>
                      <a:pt x="1784766" y="1138003"/>
                    </a:lnTo>
                    <a:lnTo>
                      <a:pt x="1748890" y="1163835"/>
                    </a:lnTo>
                    <a:lnTo>
                      <a:pt x="1728798" y="1176750"/>
                    </a:lnTo>
                    <a:lnTo>
                      <a:pt x="1710142" y="1188231"/>
                    </a:lnTo>
                    <a:lnTo>
                      <a:pt x="1690052" y="1198276"/>
                    </a:lnTo>
                    <a:lnTo>
                      <a:pt x="1668526" y="1208321"/>
                    </a:lnTo>
                    <a:lnTo>
                      <a:pt x="1641260" y="1219802"/>
                    </a:lnTo>
                    <a:lnTo>
                      <a:pt x="1612558" y="1231282"/>
                    </a:lnTo>
                    <a:lnTo>
                      <a:pt x="1582422" y="1239893"/>
                    </a:lnTo>
                    <a:lnTo>
                      <a:pt x="1552286" y="1247068"/>
                    </a:lnTo>
                    <a:lnTo>
                      <a:pt x="1522150" y="1254243"/>
                    </a:lnTo>
                    <a:lnTo>
                      <a:pt x="1490578" y="1258549"/>
                    </a:lnTo>
                    <a:lnTo>
                      <a:pt x="1459008" y="1259984"/>
                    </a:lnTo>
                    <a:lnTo>
                      <a:pt x="1426000" y="1261419"/>
                    </a:lnTo>
                    <a:lnTo>
                      <a:pt x="1015798" y="1261419"/>
                    </a:lnTo>
                    <a:lnTo>
                      <a:pt x="605596" y="1261419"/>
                    </a:lnTo>
                    <a:lnTo>
                      <a:pt x="574024" y="1261419"/>
                    </a:lnTo>
                    <a:lnTo>
                      <a:pt x="545322" y="1258549"/>
                    </a:lnTo>
                    <a:lnTo>
                      <a:pt x="515186" y="1255679"/>
                    </a:lnTo>
                    <a:lnTo>
                      <a:pt x="486486" y="1249939"/>
                    </a:lnTo>
                    <a:lnTo>
                      <a:pt x="457784" y="1242763"/>
                    </a:lnTo>
                    <a:lnTo>
                      <a:pt x="430518" y="1235588"/>
                    </a:lnTo>
                    <a:lnTo>
                      <a:pt x="401816" y="1225543"/>
                    </a:lnTo>
                    <a:lnTo>
                      <a:pt x="375986" y="1214062"/>
                    </a:lnTo>
                    <a:lnTo>
                      <a:pt x="396076" y="1205452"/>
                    </a:lnTo>
                    <a:lnTo>
                      <a:pt x="416168" y="1193971"/>
                    </a:lnTo>
                    <a:lnTo>
                      <a:pt x="436258" y="1182491"/>
                    </a:lnTo>
                    <a:lnTo>
                      <a:pt x="454914" y="1171010"/>
                    </a:lnTo>
                    <a:lnTo>
                      <a:pt x="492226" y="1143744"/>
                    </a:lnTo>
                    <a:lnTo>
                      <a:pt x="526666" y="1115043"/>
                    </a:lnTo>
                    <a:lnTo>
                      <a:pt x="559674" y="1083472"/>
                    </a:lnTo>
                    <a:lnTo>
                      <a:pt x="589810" y="1049030"/>
                    </a:lnTo>
                    <a:lnTo>
                      <a:pt x="618510" y="1013154"/>
                    </a:lnTo>
                    <a:lnTo>
                      <a:pt x="642906" y="974407"/>
                    </a:lnTo>
                    <a:lnTo>
                      <a:pt x="1015798" y="974407"/>
                    </a:lnTo>
                    <a:lnTo>
                      <a:pt x="1015798" y="974406"/>
                    </a:lnTo>
                    <a:lnTo>
                      <a:pt x="1395864" y="974406"/>
                    </a:lnTo>
                    <a:lnTo>
                      <a:pt x="1426000" y="974406"/>
                    </a:lnTo>
                    <a:lnTo>
                      <a:pt x="1444656" y="974406"/>
                    </a:lnTo>
                    <a:lnTo>
                      <a:pt x="1461878" y="972971"/>
                    </a:lnTo>
                    <a:lnTo>
                      <a:pt x="1479098" y="970101"/>
                    </a:lnTo>
                    <a:lnTo>
                      <a:pt x="1496318" y="965796"/>
                    </a:lnTo>
                    <a:lnTo>
                      <a:pt x="1512104" y="961491"/>
                    </a:lnTo>
                    <a:lnTo>
                      <a:pt x="1527890" y="955751"/>
                    </a:lnTo>
                    <a:lnTo>
                      <a:pt x="1543676" y="950010"/>
                    </a:lnTo>
                    <a:lnTo>
                      <a:pt x="1559462" y="942835"/>
                    </a:lnTo>
                    <a:lnTo>
                      <a:pt x="1573812" y="934225"/>
                    </a:lnTo>
                    <a:lnTo>
                      <a:pt x="1588162" y="925614"/>
                    </a:lnTo>
                    <a:lnTo>
                      <a:pt x="1602514" y="917004"/>
                    </a:lnTo>
                    <a:lnTo>
                      <a:pt x="1616864" y="905524"/>
                    </a:lnTo>
                    <a:lnTo>
                      <a:pt x="1629780" y="895478"/>
                    </a:lnTo>
                    <a:lnTo>
                      <a:pt x="1641260" y="882563"/>
                    </a:lnTo>
                    <a:lnTo>
                      <a:pt x="1654176" y="871082"/>
                    </a:lnTo>
                    <a:lnTo>
                      <a:pt x="1664220" y="858167"/>
                    </a:lnTo>
                    <a:lnTo>
                      <a:pt x="1682876" y="833770"/>
                    </a:lnTo>
                    <a:lnTo>
                      <a:pt x="1698662" y="809374"/>
                    </a:lnTo>
                    <a:lnTo>
                      <a:pt x="1711578" y="782108"/>
                    </a:lnTo>
                    <a:lnTo>
                      <a:pt x="1723058" y="753407"/>
                    </a:lnTo>
                    <a:lnTo>
                      <a:pt x="1731668" y="724706"/>
                    </a:lnTo>
                    <a:lnTo>
                      <a:pt x="1738844" y="694570"/>
                    </a:lnTo>
                    <a:lnTo>
                      <a:pt x="1743148" y="662998"/>
                    </a:lnTo>
                    <a:lnTo>
                      <a:pt x="1744584" y="629992"/>
                    </a:lnTo>
                    <a:lnTo>
                      <a:pt x="1743148" y="596985"/>
                    </a:lnTo>
                    <a:lnTo>
                      <a:pt x="1738844" y="565414"/>
                    </a:lnTo>
                    <a:lnTo>
                      <a:pt x="1731668" y="533843"/>
                    </a:lnTo>
                    <a:lnTo>
                      <a:pt x="1721624" y="503706"/>
                    </a:lnTo>
                    <a:lnTo>
                      <a:pt x="1710142" y="475005"/>
                    </a:lnTo>
                    <a:lnTo>
                      <a:pt x="1695792" y="447739"/>
                    </a:lnTo>
                    <a:lnTo>
                      <a:pt x="1678572" y="421908"/>
                    </a:lnTo>
                    <a:lnTo>
                      <a:pt x="1659916" y="397512"/>
                    </a:lnTo>
                    <a:lnTo>
                      <a:pt x="1671396" y="384596"/>
                    </a:lnTo>
                    <a:lnTo>
                      <a:pt x="1682876" y="371681"/>
                    </a:lnTo>
                    <a:lnTo>
                      <a:pt x="1695792" y="360200"/>
                    </a:lnTo>
                    <a:lnTo>
                      <a:pt x="1708708" y="348720"/>
                    </a:lnTo>
                    <a:lnTo>
                      <a:pt x="1721624" y="338674"/>
                    </a:lnTo>
                    <a:lnTo>
                      <a:pt x="1735974" y="328629"/>
                    </a:lnTo>
                    <a:lnTo>
                      <a:pt x="1750324" y="320019"/>
                    </a:lnTo>
                    <a:lnTo>
                      <a:pt x="1766110" y="312843"/>
                    </a:lnTo>
                    <a:lnTo>
                      <a:pt x="1780460" y="305668"/>
                    </a:lnTo>
                    <a:lnTo>
                      <a:pt x="1796246" y="298493"/>
                    </a:lnTo>
                    <a:lnTo>
                      <a:pt x="1813466" y="294187"/>
                    </a:lnTo>
                    <a:lnTo>
                      <a:pt x="1829252" y="288447"/>
                    </a:lnTo>
                    <a:lnTo>
                      <a:pt x="1846474" y="285577"/>
                    </a:lnTo>
                    <a:lnTo>
                      <a:pt x="1863694" y="282707"/>
                    </a:lnTo>
                    <a:close/>
                    <a:moveTo>
                      <a:pt x="605596" y="0"/>
                    </a:moveTo>
                    <a:lnTo>
                      <a:pt x="1015798" y="0"/>
                    </a:lnTo>
                    <a:lnTo>
                      <a:pt x="1426000" y="0"/>
                    </a:lnTo>
                    <a:lnTo>
                      <a:pt x="1457572" y="0"/>
                    </a:lnTo>
                    <a:lnTo>
                      <a:pt x="1486274" y="2870"/>
                    </a:lnTo>
                    <a:lnTo>
                      <a:pt x="1516410" y="5740"/>
                    </a:lnTo>
                    <a:lnTo>
                      <a:pt x="1545110" y="11480"/>
                    </a:lnTo>
                    <a:lnTo>
                      <a:pt x="1573812" y="18656"/>
                    </a:lnTo>
                    <a:lnTo>
                      <a:pt x="1601078" y="25831"/>
                    </a:lnTo>
                    <a:lnTo>
                      <a:pt x="1629780" y="35876"/>
                    </a:lnTo>
                    <a:lnTo>
                      <a:pt x="1655610" y="47357"/>
                    </a:lnTo>
                    <a:lnTo>
                      <a:pt x="1635520" y="55967"/>
                    </a:lnTo>
                    <a:lnTo>
                      <a:pt x="1615428" y="67448"/>
                    </a:lnTo>
                    <a:lnTo>
                      <a:pt x="1595338" y="78928"/>
                    </a:lnTo>
                    <a:lnTo>
                      <a:pt x="1576682" y="90409"/>
                    </a:lnTo>
                    <a:lnTo>
                      <a:pt x="1539370" y="117675"/>
                    </a:lnTo>
                    <a:lnTo>
                      <a:pt x="1504930" y="146376"/>
                    </a:lnTo>
                    <a:lnTo>
                      <a:pt x="1471922" y="177947"/>
                    </a:lnTo>
                    <a:lnTo>
                      <a:pt x="1441786" y="212389"/>
                    </a:lnTo>
                    <a:lnTo>
                      <a:pt x="1413086" y="248265"/>
                    </a:lnTo>
                    <a:lnTo>
                      <a:pt x="1388690" y="287012"/>
                    </a:lnTo>
                    <a:lnTo>
                      <a:pt x="1015798" y="287012"/>
                    </a:lnTo>
                    <a:lnTo>
                      <a:pt x="1015798" y="287013"/>
                    </a:lnTo>
                    <a:lnTo>
                      <a:pt x="635732" y="287013"/>
                    </a:lnTo>
                    <a:lnTo>
                      <a:pt x="605596" y="287013"/>
                    </a:lnTo>
                    <a:lnTo>
                      <a:pt x="586940" y="287013"/>
                    </a:lnTo>
                    <a:lnTo>
                      <a:pt x="569718" y="288448"/>
                    </a:lnTo>
                    <a:lnTo>
                      <a:pt x="552498" y="291318"/>
                    </a:lnTo>
                    <a:lnTo>
                      <a:pt x="535278" y="295623"/>
                    </a:lnTo>
                    <a:lnTo>
                      <a:pt x="519492" y="299928"/>
                    </a:lnTo>
                    <a:lnTo>
                      <a:pt x="503706" y="305668"/>
                    </a:lnTo>
                    <a:lnTo>
                      <a:pt x="487920" y="311409"/>
                    </a:lnTo>
                    <a:lnTo>
                      <a:pt x="472134" y="318584"/>
                    </a:lnTo>
                    <a:lnTo>
                      <a:pt x="457784" y="327194"/>
                    </a:lnTo>
                    <a:lnTo>
                      <a:pt x="443434" y="335805"/>
                    </a:lnTo>
                    <a:lnTo>
                      <a:pt x="429082" y="344415"/>
                    </a:lnTo>
                    <a:lnTo>
                      <a:pt x="414732" y="355895"/>
                    </a:lnTo>
                    <a:lnTo>
                      <a:pt x="401816" y="365941"/>
                    </a:lnTo>
                    <a:lnTo>
                      <a:pt x="390336" y="378856"/>
                    </a:lnTo>
                    <a:lnTo>
                      <a:pt x="377420" y="390337"/>
                    </a:lnTo>
                    <a:lnTo>
                      <a:pt x="367376" y="403252"/>
                    </a:lnTo>
                    <a:lnTo>
                      <a:pt x="348720" y="427649"/>
                    </a:lnTo>
                    <a:lnTo>
                      <a:pt x="332934" y="452045"/>
                    </a:lnTo>
                    <a:lnTo>
                      <a:pt x="320018" y="479311"/>
                    </a:lnTo>
                    <a:lnTo>
                      <a:pt x="308538" y="508012"/>
                    </a:lnTo>
                    <a:lnTo>
                      <a:pt x="299928" y="536713"/>
                    </a:lnTo>
                    <a:lnTo>
                      <a:pt x="292752" y="566849"/>
                    </a:lnTo>
                    <a:lnTo>
                      <a:pt x="288448" y="598421"/>
                    </a:lnTo>
                    <a:lnTo>
                      <a:pt x="287012" y="631427"/>
                    </a:lnTo>
                    <a:lnTo>
                      <a:pt x="288448" y="664434"/>
                    </a:lnTo>
                    <a:lnTo>
                      <a:pt x="292752" y="696005"/>
                    </a:lnTo>
                    <a:lnTo>
                      <a:pt x="299928" y="727576"/>
                    </a:lnTo>
                    <a:lnTo>
                      <a:pt x="309972" y="757713"/>
                    </a:lnTo>
                    <a:lnTo>
                      <a:pt x="321454" y="786414"/>
                    </a:lnTo>
                    <a:lnTo>
                      <a:pt x="335804" y="813680"/>
                    </a:lnTo>
                    <a:lnTo>
                      <a:pt x="353024" y="839511"/>
                    </a:lnTo>
                    <a:lnTo>
                      <a:pt x="371680" y="863907"/>
                    </a:lnTo>
                    <a:lnTo>
                      <a:pt x="360200" y="876823"/>
                    </a:lnTo>
                    <a:lnTo>
                      <a:pt x="348720" y="889738"/>
                    </a:lnTo>
                    <a:lnTo>
                      <a:pt x="335804" y="901219"/>
                    </a:lnTo>
                    <a:lnTo>
                      <a:pt x="322888" y="912699"/>
                    </a:lnTo>
                    <a:lnTo>
                      <a:pt x="309972" y="922745"/>
                    </a:lnTo>
                    <a:lnTo>
                      <a:pt x="295622" y="932790"/>
                    </a:lnTo>
                    <a:lnTo>
                      <a:pt x="281272" y="941400"/>
                    </a:lnTo>
                    <a:lnTo>
                      <a:pt x="265486" y="948576"/>
                    </a:lnTo>
                    <a:lnTo>
                      <a:pt x="251136" y="955751"/>
                    </a:lnTo>
                    <a:lnTo>
                      <a:pt x="235350" y="962926"/>
                    </a:lnTo>
                    <a:lnTo>
                      <a:pt x="218130" y="967232"/>
                    </a:lnTo>
                    <a:lnTo>
                      <a:pt x="202344" y="972972"/>
                    </a:lnTo>
                    <a:lnTo>
                      <a:pt x="185122" y="975842"/>
                    </a:lnTo>
                    <a:lnTo>
                      <a:pt x="167902" y="978712"/>
                    </a:lnTo>
                    <a:lnTo>
                      <a:pt x="150682" y="980147"/>
                    </a:lnTo>
                    <a:lnTo>
                      <a:pt x="133460" y="980147"/>
                    </a:lnTo>
                    <a:lnTo>
                      <a:pt x="101890" y="980147"/>
                    </a:lnTo>
                    <a:lnTo>
                      <a:pt x="78928" y="942836"/>
                    </a:lnTo>
                    <a:lnTo>
                      <a:pt x="58838" y="901219"/>
                    </a:lnTo>
                    <a:lnTo>
                      <a:pt x="41616" y="859602"/>
                    </a:lnTo>
                    <a:lnTo>
                      <a:pt x="27266" y="816550"/>
                    </a:lnTo>
                    <a:lnTo>
                      <a:pt x="15786" y="772063"/>
                    </a:lnTo>
                    <a:lnTo>
                      <a:pt x="7176" y="726141"/>
                    </a:lnTo>
                    <a:lnTo>
                      <a:pt x="1436" y="678784"/>
                    </a:lnTo>
                    <a:lnTo>
                      <a:pt x="1436" y="654388"/>
                    </a:lnTo>
                    <a:lnTo>
                      <a:pt x="0" y="631427"/>
                    </a:lnTo>
                    <a:lnTo>
                      <a:pt x="1436" y="584070"/>
                    </a:lnTo>
                    <a:lnTo>
                      <a:pt x="7176" y="539583"/>
                    </a:lnTo>
                    <a:lnTo>
                      <a:pt x="14350" y="495096"/>
                    </a:lnTo>
                    <a:lnTo>
                      <a:pt x="25832" y="452045"/>
                    </a:lnTo>
                    <a:lnTo>
                      <a:pt x="38746" y="410428"/>
                    </a:lnTo>
                    <a:lnTo>
                      <a:pt x="54532" y="368811"/>
                    </a:lnTo>
                    <a:lnTo>
                      <a:pt x="73188" y="330064"/>
                    </a:lnTo>
                    <a:lnTo>
                      <a:pt x="94714" y="292753"/>
                    </a:lnTo>
                    <a:lnTo>
                      <a:pt x="120546" y="254006"/>
                    </a:lnTo>
                    <a:lnTo>
                      <a:pt x="147812" y="218130"/>
                    </a:lnTo>
                    <a:lnTo>
                      <a:pt x="177948" y="183688"/>
                    </a:lnTo>
                    <a:lnTo>
                      <a:pt x="210954" y="152117"/>
                    </a:lnTo>
                    <a:lnTo>
                      <a:pt x="246830" y="123416"/>
                    </a:lnTo>
                    <a:lnTo>
                      <a:pt x="282706" y="97584"/>
                    </a:lnTo>
                    <a:lnTo>
                      <a:pt x="302798" y="84669"/>
                    </a:lnTo>
                    <a:lnTo>
                      <a:pt x="321454" y="73188"/>
                    </a:lnTo>
                    <a:lnTo>
                      <a:pt x="341544" y="63143"/>
                    </a:lnTo>
                    <a:lnTo>
                      <a:pt x="363070" y="53098"/>
                    </a:lnTo>
                    <a:lnTo>
                      <a:pt x="390336" y="41617"/>
                    </a:lnTo>
                    <a:lnTo>
                      <a:pt x="419038" y="30137"/>
                    </a:lnTo>
                    <a:lnTo>
                      <a:pt x="449174" y="21526"/>
                    </a:lnTo>
                    <a:lnTo>
                      <a:pt x="479310" y="14351"/>
                    </a:lnTo>
                    <a:lnTo>
                      <a:pt x="509446" y="7176"/>
                    </a:lnTo>
                    <a:lnTo>
                      <a:pt x="541018" y="2870"/>
                    </a:lnTo>
                    <a:lnTo>
                      <a:pt x="572588" y="1435"/>
                    </a:lnTo>
                    <a:close/>
                  </a:path>
                </a:pathLst>
              </a:custGeom>
              <a:solidFill>
                <a:srgbClr val="333333">
                  <a:lumMod val="40000"/>
                  <a:lumOff val="60000"/>
                </a:srgbClr>
              </a:solidFill>
              <a:ln w="25400" cap="flat" cmpd="sng" algn="ctr">
                <a:noFill/>
                <a:prstDash val="solid"/>
              </a:ln>
              <a:effectLst/>
              <a:extLst>
                <a:ext uri="{91240B29-F687-4f45-9708-019B960494DF}">
                  <a14:hiddenLine xmlns:a14="http://schemas.microsoft.com/office/drawing/2010/main" xmlns="" w="9525">
                    <a:solidFill>
                      <a:srgbClr val="000000"/>
                    </a:solidFill>
                    <a:round/>
                    <a:headEnd/>
                    <a:tailEn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328">
                  <a:spcAft>
                    <a:spcPts val="249"/>
                  </a:spcAft>
                  <a:defRPr/>
                </a:pPr>
                <a:endParaRPr lang="en-US" sz="2000" kern="0">
                  <a:solidFill>
                    <a:srgbClr val="FFFFFF"/>
                  </a:solidFill>
                  <a:latin typeface="Arial"/>
                </a:endParaRPr>
              </a:p>
            </p:txBody>
          </p:sp>
          <p:sp>
            <p:nvSpPr>
              <p:cNvPr id="66" name="Freeform 11"/>
              <p:cNvSpPr>
                <a:spLocks/>
              </p:cNvSpPr>
              <p:nvPr/>
            </p:nvSpPr>
            <p:spPr bwMode="auto">
              <a:xfrm rot="10800000">
                <a:off x="7215654" y="4454589"/>
                <a:ext cx="309186" cy="267830"/>
              </a:xfrm>
              <a:custGeom>
                <a:avLst/>
                <a:gdLst/>
                <a:ahLst/>
                <a:cxnLst/>
                <a:rect l="l" t="t" r="r" b="b"/>
                <a:pathLst>
                  <a:path w="2031596" h="1261419">
                    <a:moveTo>
                      <a:pt x="1880914" y="281272"/>
                    </a:moveTo>
                    <a:lnTo>
                      <a:pt x="1898136" y="281272"/>
                    </a:lnTo>
                    <a:lnTo>
                      <a:pt x="1929706" y="281272"/>
                    </a:lnTo>
                    <a:lnTo>
                      <a:pt x="1952668" y="318583"/>
                    </a:lnTo>
                    <a:lnTo>
                      <a:pt x="1972758" y="360200"/>
                    </a:lnTo>
                    <a:lnTo>
                      <a:pt x="1989980" y="401817"/>
                    </a:lnTo>
                    <a:lnTo>
                      <a:pt x="2004330" y="444869"/>
                    </a:lnTo>
                    <a:lnTo>
                      <a:pt x="2015810" y="489356"/>
                    </a:lnTo>
                    <a:lnTo>
                      <a:pt x="2024420" y="535278"/>
                    </a:lnTo>
                    <a:lnTo>
                      <a:pt x="2030160" y="582635"/>
                    </a:lnTo>
                    <a:lnTo>
                      <a:pt x="2030160" y="607031"/>
                    </a:lnTo>
                    <a:lnTo>
                      <a:pt x="2031596" y="629992"/>
                    </a:lnTo>
                    <a:lnTo>
                      <a:pt x="2030160" y="677349"/>
                    </a:lnTo>
                    <a:lnTo>
                      <a:pt x="2024420" y="721836"/>
                    </a:lnTo>
                    <a:lnTo>
                      <a:pt x="2017246" y="766323"/>
                    </a:lnTo>
                    <a:lnTo>
                      <a:pt x="2005764" y="809374"/>
                    </a:lnTo>
                    <a:lnTo>
                      <a:pt x="1992850" y="850991"/>
                    </a:lnTo>
                    <a:lnTo>
                      <a:pt x="1977064" y="892608"/>
                    </a:lnTo>
                    <a:lnTo>
                      <a:pt x="1958408" y="931355"/>
                    </a:lnTo>
                    <a:lnTo>
                      <a:pt x="1936882" y="968666"/>
                    </a:lnTo>
                    <a:lnTo>
                      <a:pt x="1911050" y="1007413"/>
                    </a:lnTo>
                    <a:lnTo>
                      <a:pt x="1883784" y="1043289"/>
                    </a:lnTo>
                    <a:lnTo>
                      <a:pt x="1853648" y="1077731"/>
                    </a:lnTo>
                    <a:lnTo>
                      <a:pt x="1820642" y="1109302"/>
                    </a:lnTo>
                    <a:lnTo>
                      <a:pt x="1784766" y="1138003"/>
                    </a:lnTo>
                    <a:lnTo>
                      <a:pt x="1748890" y="1163835"/>
                    </a:lnTo>
                    <a:lnTo>
                      <a:pt x="1728798" y="1176750"/>
                    </a:lnTo>
                    <a:lnTo>
                      <a:pt x="1710142" y="1188231"/>
                    </a:lnTo>
                    <a:lnTo>
                      <a:pt x="1690052" y="1198276"/>
                    </a:lnTo>
                    <a:lnTo>
                      <a:pt x="1668526" y="1208321"/>
                    </a:lnTo>
                    <a:lnTo>
                      <a:pt x="1641260" y="1219802"/>
                    </a:lnTo>
                    <a:lnTo>
                      <a:pt x="1612558" y="1231282"/>
                    </a:lnTo>
                    <a:lnTo>
                      <a:pt x="1582422" y="1239893"/>
                    </a:lnTo>
                    <a:lnTo>
                      <a:pt x="1552286" y="1247068"/>
                    </a:lnTo>
                    <a:lnTo>
                      <a:pt x="1522150" y="1254243"/>
                    </a:lnTo>
                    <a:lnTo>
                      <a:pt x="1490578" y="1258549"/>
                    </a:lnTo>
                    <a:lnTo>
                      <a:pt x="1459008" y="1259984"/>
                    </a:lnTo>
                    <a:lnTo>
                      <a:pt x="1426000" y="1261419"/>
                    </a:lnTo>
                    <a:lnTo>
                      <a:pt x="1015798" y="1261419"/>
                    </a:lnTo>
                    <a:lnTo>
                      <a:pt x="605596" y="1261419"/>
                    </a:lnTo>
                    <a:lnTo>
                      <a:pt x="574024" y="1261419"/>
                    </a:lnTo>
                    <a:lnTo>
                      <a:pt x="545322" y="1258549"/>
                    </a:lnTo>
                    <a:lnTo>
                      <a:pt x="515186" y="1255679"/>
                    </a:lnTo>
                    <a:lnTo>
                      <a:pt x="486486" y="1249939"/>
                    </a:lnTo>
                    <a:lnTo>
                      <a:pt x="457784" y="1242763"/>
                    </a:lnTo>
                    <a:lnTo>
                      <a:pt x="430518" y="1235588"/>
                    </a:lnTo>
                    <a:lnTo>
                      <a:pt x="401816" y="1225543"/>
                    </a:lnTo>
                    <a:lnTo>
                      <a:pt x="375986" y="1214062"/>
                    </a:lnTo>
                    <a:lnTo>
                      <a:pt x="396076" y="1205452"/>
                    </a:lnTo>
                    <a:lnTo>
                      <a:pt x="416168" y="1193971"/>
                    </a:lnTo>
                    <a:lnTo>
                      <a:pt x="436258" y="1182491"/>
                    </a:lnTo>
                    <a:lnTo>
                      <a:pt x="454914" y="1171010"/>
                    </a:lnTo>
                    <a:lnTo>
                      <a:pt x="492226" y="1143744"/>
                    </a:lnTo>
                    <a:lnTo>
                      <a:pt x="526666" y="1115043"/>
                    </a:lnTo>
                    <a:lnTo>
                      <a:pt x="559674" y="1083472"/>
                    </a:lnTo>
                    <a:lnTo>
                      <a:pt x="589810" y="1049030"/>
                    </a:lnTo>
                    <a:lnTo>
                      <a:pt x="618510" y="1013154"/>
                    </a:lnTo>
                    <a:lnTo>
                      <a:pt x="642906" y="974407"/>
                    </a:lnTo>
                    <a:lnTo>
                      <a:pt x="1015798" y="974407"/>
                    </a:lnTo>
                    <a:lnTo>
                      <a:pt x="1015798" y="974406"/>
                    </a:lnTo>
                    <a:lnTo>
                      <a:pt x="1395864" y="974406"/>
                    </a:lnTo>
                    <a:lnTo>
                      <a:pt x="1426000" y="974406"/>
                    </a:lnTo>
                    <a:lnTo>
                      <a:pt x="1444656" y="974406"/>
                    </a:lnTo>
                    <a:lnTo>
                      <a:pt x="1461878" y="972971"/>
                    </a:lnTo>
                    <a:lnTo>
                      <a:pt x="1479098" y="970101"/>
                    </a:lnTo>
                    <a:lnTo>
                      <a:pt x="1496318" y="965796"/>
                    </a:lnTo>
                    <a:lnTo>
                      <a:pt x="1512104" y="961491"/>
                    </a:lnTo>
                    <a:lnTo>
                      <a:pt x="1527890" y="955751"/>
                    </a:lnTo>
                    <a:lnTo>
                      <a:pt x="1543676" y="950010"/>
                    </a:lnTo>
                    <a:lnTo>
                      <a:pt x="1559462" y="942835"/>
                    </a:lnTo>
                    <a:lnTo>
                      <a:pt x="1573812" y="934225"/>
                    </a:lnTo>
                    <a:lnTo>
                      <a:pt x="1588162" y="925614"/>
                    </a:lnTo>
                    <a:lnTo>
                      <a:pt x="1602514" y="917004"/>
                    </a:lnTo>
                    <a:lnTo>
                      <a:pt x="1616864" y="905524"/>
                    </a:lnTo>
                    <a:lnTo>
                      <a:pt x="1629780" y="895478"/>
                    </a:lnTo>
                    <a:lnTo>
                      <a:pt x="1641260" y="882563"/>
                    </a:lnTo>
                    <a:lnTo>
                      <a:pt x="1654176" y="871082"/>
                    </a:lnTo>
                    <a:lnTo>
                      <a:pt x="1664220" y="858167"/>
                    </a:lnTo>
                    <a:lnTo>
                      <a:pt x="1682876" y="833770"/>
                    </a:lnTo>
                    <a:lnTo>
                      <a:pt x="1698662" y="809374"/>
                    </a:lnTo>
                    <a:lnTo>
                      <a:pt x="1711578" y="782108"/>
                    </a:lnTo>
                    <a:lnTo>
                      <a:pt x="1723058" y="753407"/>
                    </a:lnTo>
                    <a:lnTo>
                      <a:pt x="1731668" y="724706"/>
                    </a:lnTo>
                    <a:lnTo>
                      <a:pt x="1738844" y="694570"/>
                    </a:lnTo>
                    <a:lnTo>
                      <a:pt x="1743148" y="662998"/>
                    </a:lnTo>
                    <a:lnTo>
                      <a:pt x="1744584" y="629992"/>
                    </a:lnTo>
                    <a:lnTo>
                      <a:pt x="1743148" y="596985"/>
                    </a:lnTo>
                    <a:lnTo>
                      <a:pt x="1738844" y="565414"/>
                    </a:lnTo>
                    <a:lnTo>
                      <a:pt x="1731668" y="533843"/>
                    </a:lnTo>
                    <a:lnTo>
                      <a:pt x="1721624" y="503706"/>
                    </a:lnTo>
                    <a:lnTo>
                      <a:pt x="1710142" y="475005"/>
                    </a:lnTo>
                    <a:lnTo>
                      <a:pt x="1695792" y="447739"/>
                    </a:lnTo>
                    <a:lnTo>
                      <a:pt x="1678572" y="421908"/>
                    </a:lnTo>
                    <a:lnTo>
                      <a:pt x="1659916" y="397512"/>
                    </a:lnTo>
                    <a:lnTo>
                      <a:pt x="1671396" y="384596"/>
                    </a:lnTo>
                    <a:lnTo>
                      <a:pt x="1682876" y="371681"/>
                    </a:lnTo>
                    <a:lnTo>
                      <a:pt x="1695792" y="360200"/>
                    </a:lnTo>
                    <a:lnTo>
                      <a:pt x="1708708" y="348720"/>
                    </a:lnTo>
                    <a:lnTo>
                      <a:pt x="1721624" y="338674"/>
                    </a:lnTo>
                    <a:lnTo>
                      <a:pt x="1735974" y="328629"/>
                    </a:lnTo>
                    <a:lnTo>
                      <a:pt x="1750324" y="320019"/>
                    </a:lnTo>
                    <a:lnTo>
                      <a:pt x="1766110" y="312843"/>
                    </a:lnTo>
                    <a:lnTo>
                      <a:pt x="1780460" y="305668"/>
                    </a:lnTo>
                    <a:lnTo>
                      <a:pt x="1796246" y="298493"/>
                    </a:lnTo>
                    <a:lnTo>
                      <a:pt x="1813466" y="294187"/>
                    </a:lnTo>
                    <a:lnTo>
                      <a:pt x="1829252" y="288447"/>
                    </a:lnTo>
                    <a:lnTo>
                      <a:pt x="1846474" y="285577"/>
                    </a:lnTo>
                    <a:lnTo>
                      <a:pt x="1863694" y="282707"/>
                    </a:lnTo>
                    <a:close/>
                    <a:moveTo>
                      <a:pt x="605596" y="0"/>
                    </a:moveTo>
                    <a:lnTo>
                      <a:pt x="1015798" y="0"/>
                    </a:lnTo>
                    <a:lnTo>
                      <a:pt x="1426000" y="0"/>
                    </a:lnTo>
                    <a:lnTo>
                      <a:pt x="1457572" y="0"/>
                    </a:lnTo>
                    <a:lnTo>
                      <a:pt x="1486274" y="2870"/>
                    </a:lnTo>
                    <a:lnTo>
                      <a:pt x="1516410" y="5740"/>
                    </a:lnTo>
                    <a:lnTo>
                      <a:pt x="1545110" y="11480"/>
                    </a:lnTo>
                    <a:lnTo>
                      <a:pt x="1573812" y="18656"/>
                    </a:lnTo>
                    <a:lnTo>
                      <a:pt x="1601078" y="25831"/>
                    </a:lnTo>
                    <a:lnTo>
                      <a:pt x="1629780" y="35876"/>
                    </a:lnTo>
                    <a:lnTo>
                      <a:pt x="1655610" y="47357"/>
                    </a:lnTo>
                    <a:lnTo>
                      <a:pt x="1635520" y="55967"/>
                    </a:lnTo>
                    <a:lnTo>
                      <a:pt x="1615428" y="67448"/>
                    </a:lnTo>
                    <a:lnTo>
                      <a:pt x="1595338" y="78928"/>
                    </a:lnTo>
                    <a:lnTo>
                      <a:pt x="1576682" y="90409"/>
                    </a:lnTo>
                    <a:lnTo>
                      <a:pt x="1539370" y="117675"/>
                    </a:lnTo>
                    <a:lnTo>
                      <a:pt x="1504930" y="146376"/>
                    </a:lnTo>
                    <a:lnTo>
                      <a:pt x="1471922" y="177947"/>
                    </a:lnTo>
                    <a:lnTo>
                      <a:pt x="1441786" y="212389"/>
                    </a:lnTo>
                    <a:lnTo>
                      <a:pt x="1413086" y="248265"/>
                    </a:lnTo>
                    <a:lnTo>
                      <a:pt x="1388690" y="287012"/>
                    </a:lnTo>
                    <a:lnTo>
                      <a:pt x="1015798" y="287012"/>
                    </a:lnTo>
                    <a:lnTo>
                      <a:pt x="1015798" y="287013"/>
                    </a:lnTo>
                    <a:lnTo>
                      <a:pt x="635732" y="287013"/>
                    </a:lnTo>
                    <a:lnTo>
                      <a:pt x="605596" y="287013"/>
                    </a:lnTo>
                    <a:lnTo>
                      <a:pt x="586940" y="287013"/>
                    </a:lnTo>
                    <a:lnTo>
                      <a:pt x="569718" y="288448"/>
                    </a:lnTo>
                    <a:lnTo>
                      <a:pt x="552498" y="291318"/>
                    </a:lnTo>
                    <a:lnTo>
                      <a:pt x="535278" y="295623"/>
                    </a:lnTo>
                    <a:lnTo>
                      <a:pt x="519492" y="299928"/>
                    </a:lnTo>
                    <a:lnTo>
                      <a:pt x="503706" y="305668"/>
                    </a:lnTo>
                    <a:lnTo>
                      <a:pt x="487920" y="311409"/>
                    </a:lnTo>
                    <a:lnTo>
                      <a:pt x="472134" y="318584"/>
                    </a:lnTo>
                    <a:lnTo>
                      <a:pt x="457784" y="327194"/>
                    </a:lnTo>
                    <a:lnTo>
                      <a:pt x="443434" y="335805"/>
                    </a:lnTo>
                    <a:lnTo>
                      <a:pt x="429082" y="344415"/>
                    </a:lnTo>
                    <a:lnTo>
                      <a:pt x="414732" y="355895"/>
                    </a:lnTo>
                    <a:lnTo>
                      <a:pt x="401816" y="365941"/>
                    </a:lnTo>
                    <a:lnTo>
                      <a:pt x="390336" y="378856"/>
                    </a:lnTo>
                    <a:lnTo>
                      <a:pt x="377420" y="390337"/>
                    </a:lnTo>
                    <a:lnTo>
                      <a:pt x="367376" y="403252"/>
                    </a:lnTo>
                    <a:lnTo>
                      <a:pt x="348720" y="427649"/>
                    </a:lnTo>
                    <a:lnTo>
                      <a:pt x="332934" y="452045"/>
                    </a:lnTo>
                    <a:lnTo>
                      <a:pt x="320018" y="479311"/>
                    </a:lnTo>
                    <a:lnTo>
                      <a:pt x="308538" y="508012"/>
                    </a:lnTo>
                    <a:lnTo>
                      <a:pt x="299928" y="536713"/>
                    </a:lnTo>
                    <a:lnTo>
                      <a:pt x="292752" y="566849"/>
                    </a:lnTo>
                    <a:lnTo>
                      <a:pt x="288448" y="598421"/>
                    </a:lnTo>
                    <a:lnTo>
                      <a:pt x="287012" y="631427"/>
                    </a:lnTo>
                    <a:lnTo>
                      <a:pt x="288448" y="664434"/>
                    </a:lnTo>
                    <a:lnTo>
                      <a:pt x="292752" y="696005"/>
                    </a:lnTo>
                    <a:lnTo>
                      <a:pt x="299928" y="727576"/>
                    </a:lnTo>
                    <a:lnTo>
                      <a:pt x="309972" y="757713"/>
                    </a:lnTo>
                    <a:lnTo>
                      <a:pt x="321454" y="786414"/>
                    </a:lnTo>
                    <a:lnTo>
                      <a:pt x="335804" y="813680"/>
                    </a:lnTo>
                    <a:lnTo>
                      <a:pt x="353024" y="839511"/>
                    </a:lnTo>
                    <a:lnTo>
                      <a:pt x="371680" y="863907"/>
                    </a:lnTo>
                    <a:lnTo>
                      <a:pt x="360200" y="876823"/>
                    </a:lnTo>
                    <a:lnTo>
                      <a:pt x="348720" y="889738"/>
                    </a:lnTo>
                    <a:lnTo>
                      <a:pt x="335804" y="901219"/>
                    </a:lnTo>
                    <a:lnTo>
                      <a:pt x="322888" y="912699"/>
                    </a:lnTo>
                    <a:lnTo>
                      <a:pt x="309972" y="922745"/>
                    </a:lnTo>
                    <a:lnTo>
                      <a:pt x="295622" y="932790"/>
                    </a:lnTo>
                    <a:lnTo>
                      <a:pt x="281272" y="941400"/>
                    </a:lnTo>
                    <a:lnTo>
                      <a:pt x="265486" y="948576"/>
                    </a:lnTo>
                    <a:lnTo>
                      <a:pt x="251136" y="955751"/>
                    </a:lnTo>
                    <a:lnTo>
                      <a:pt x="235350" y="962926"/>
                    </a:lnTo>
                    <a:lnTo>
                      <a:pt x="218130" y="967232"/>
                    </a:lnTo>
                    <a:lnTo>
                      <a:pt x="202344" y="972972"/>
                    </a:lnTo>
                    <a:lnTo>
                      <a:pt x="185122" y="975842"/>
                    </a:lnTo>
                    <a:lnTo>
                      <a:pt x="167902" y="978712"/>
                    </a:lnTo>
                    <a:lnTo>
                      <a:pt x="150682" y="980147"/>
                    </a:lnTo>
                    <a:lnTo>
                      <a:pt x="133460" y="980147"/>
                    </a:lnTo>
                    <a:lnTo>
                      <a:pt x="101890" y="980147"/>
                    </a:lnTo>
                    <a:lnTo>
                      <a:pt x="78928" y="942836"/>
                    </a:lnTo>
                    <a:lnTo>
                      <a:pt x="58838" y="901219"/>
                    </a:lnTo>
                    <a:lnTo>
                      <a:pt x="41616" y="859602"/>
                    </a:lnTo>
                    <a:lnTo>
                      <a:pt x="27266" y="816550"/>
                    </a:lnTo>
                    <a:lnTo>
                      <a:pt x="15786" y="772063"/>
                    </a:lnTo>
                    <a:lnTo>
                      <a:pt x="7176" y="726141"/>
                    </a:lnTo>
                    <a:lnTo>
                      <a:pt x="1436" y="678784"/>
                    </a:lnTo>
                    <a:lnTo>
                      <a:pt x="1436" y="654388"/>
                    </a:lnTo>
                    <a:lnTo>
                      <a:pt x="0" y="631427"/>
                    </a:lnTo>
                    <a:lnTo>
                      <a:pt x="1436" y="584070"/>
                    </a:lnTo>
                    <a:lnTo>
                      <a:pt x="7176" y="539583"/>
                    </a:lnTo>
                    <a:lnTo>
                      <a:pt x="14350" y="495096"/>
                    </a:lnTo>
                    <a:lnTo>
                      <a:pt x="25832" y="452045"/>
                    </a:lnTo>
                    <a:lnTo>
                      <a:pt x="38746" y="410428"/>
                    </a:lnTo>
                    <a:lnTo>
                      <a:pt x="54532" y="368811"/>
                    </a:lnTo>
                    <a:lnTo>
                      <a:pt x="73188" y="330064"/>
                    </a:lnTo>
                    <a:lnTo>
                      <a:pt x="94714" y="292753"/>
                    </a:lnTo>
                    <a:lnTo>
                      <a:pt x="120546" y="254006"/>
                    </a:lnTo>
                    <a:lnTo>
                      <a:pt x="147812" y="218130"/>
                    </a:lnTo>
                    <a:lnTo>
                      <a:pt x="177948" y="183688"/>
                    </a:lnTo>
                    <a:lnTo>
                      <a:pt x="210954" y="152117"/>
                    </a:lnTo>
                    <a:lnTo>
                      <a:pt x="246830" y="123416"/>
                    </a:lnTo>
                    <a:lnTo>
                      <a:pt x="282706" y="97584"/>
                    </a:lnTo>
                    <a:lnTo>
                      <a:pt x="302798" y="84669"/>
                    </a:lnTo>
                    <a:lnTo>
                      <a:pt x="321454" y="73188"/>
                    </a:lnTo>
                    <a:lnTo>
                      <a:pt x="341544" y="63143"/>
                    </a:lnTo>
                    <a:lnTo>
                      <a:pt x="363070" y="53098"/>
                    </a:lnTo>
                    <a:lnTo>
                      <a:pt x="390336" y="41617"/>
                    </a:lnTo>
                    <a:lnTo>
                      <a:pt x="419038" y="30137"/>
                    </a:lnTo>
                    <a:lnTo>
                      <a:pt x="449174" y="21526"/>
                    </a:lnTo>
                    <a:lnTo>
                      <a:pt x="479310" y="14351"/>
                    </a:lnTo>
                    <a:lnTo>
                      <a:pt x="509446" y="7176"/>
                    </a:lnTo>
                    <a:lnTo>
                      <a:pt x="541018" y="2870"/>
                    </a:lnTo>
                    <a:lnTo>
                      <a:pt x="572588" y="1435"/>
                    </a:lnTo>
                    <a:close/>
                  </a:path>
                </a:pathLst>
              </a:custGeom>
              <a:solidFill>
                <a:srgbClr val="333333">
                  <a:lumMod val="20000"/>
                  <a:lumOff val="80000"/>
                </a:srgbClr>
              </a:solidFill>
              <a:ln w="25400" cap="flat" cmpd="sng" algn="ctr">
                <a:noFill/>
                <a:prstDash val="solid"/>
              </a:ln>
              <a:effectLst/>
              <a:extLst>
                <a:ext uri="{91240B29-F687-4f45-9708-019B960494DF}">
                  <a14:hiddenLine xmlns:a14="http://schemas.microsoft.com/office/drawing/2010/main" xmlns="" w="9525">
                    <a:solidFill>
                      <a:srgbClr val="000000"/>
                    </a:solidFill>
                    <a:round/>
                    <a:headEnd/>
                    <a:tailEn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328">
                  <a:spcAft>
                    <a:spcPts val="249"/>
                  </a:spcAft>
                  <a:defRPr/>
                </a:pPr>
                <a:endParaRPr lang="en-US" sz="2000" kern="0">
                  <a:solidFill>
                    <a:srgbClr val="FFFFFF"/>
                  </a:solidFill>
                  <a:latin typeface="Arial"/>
                </a:endParaRPr>
              </a:p>
            </p:txBody>
          </p:sp>
          <p:sp>
            <p:nvSpPr>
              <p:cNvPr id="67" name="Freeform 11"/>
              <p:cNvSpPr>
                <a:spLocks/>
              </p:cNvSpPr>
              <p:nvPr/>
            </p:nvSpPr>
            <p:spPr bwMode="auto">
              <a:xfrm>
                <a:off x="7409425" y="4454589"/>
                <a:ext cx="309186" cy="267830"/>
              </a:xfrm>
              <a:custGeom>
                <a:avLst/>
                <a:gdLst/>
                <a:ahLst/>
                <a:cxnLst/>
                <a:rect l="l" t="t" r="r" b="b"/>
                <a:pathLst>
                  <a:path w="2031596" h="1261419">
                    <a:moveTo>
                      <a:pt x="1880914" y="281272"/>
                    </a:moveTo>
                    <a:lnTo>
                      <a:pt x="1898136" y="281272"/>
                    </a:lnTo>
                    <a:lnTo>
                      <a:pt x="1929706" y="281272"/>
                    </a:lnTo>
                    <a:lnTo>
                      <a:pt x="1952668" y="318583"/>
                    </a:lnTo>
                    <a:lnTo>
                      <a:pt x="1972758" y="360200"/>
                    </a:lnTo>
                    <a:lnTo>
                      <a:pt x="1989980" y="401817"/>
                    </a:lnTo>
                    <a:lnTo>
                      <a:pt x="2004330" y="444869"/>
                    </a:lnTo>
                    <a:lnTo>
                      <a:pt x="2015810" y="489356"/>
                    </a:lnTo>
                    <a:lnTo>
                      <a:pt x="2024420" y="535278"/>
                    </a:lnTo>
                    <a:lnTo>
                      <a:pt x="2030160" y="582635"/>
                    </a:lnTo>
                    <a:lnTo>
                      <a:pt x="2030160" y="607031"/>
                    </a:lnTo>
                    <a:lnTo>
                      <a:pt x="2031596" y="629992"/>
                    </a:lnTo>
                    <a:lnTo>
                      <a:pt x="2030160" y="677349"/>
                    </a:lnTo>
                    <a:lnTo>
                      <a:pt x="2024420" y="721836"/>
                    </a:lnTo>
                    <a:lnTo>
                      <a:pt x="2017246" y="766323"/>
                    </a:lnTo>
                    <a:lnTo>
                      <a:pt x="2005764" y="809374"/>
                    </a:lnTo>
                    <a:lnTo>
                      <a:pt x="1992850" y="850991"/>
                    </a:lnTo>
                    <a:lnTo>
                      <a:pt x="1977064" y="892608"/>
                    </a:lnTo>
                    <a:lnTo>
                      <a:pt x="1958408" y="931355"/>
                    </a:lnTo>
                    <a:lnTo>
                      <a:pt x="1936882" y="968666"/>
                    </a:lnTo>
                    <a:lnTo>
                      <a:pt x="1911050" y="1007413"/>
                    </a:lnTo>
                    <a:lnTo>
                      <a:pt x="1883784" y="1043289"/>
                    </a:lnTo>
                    <a:lnTo>
                      <a:pt x="1853648" y="1077731"/>
                    </a:lnTo>
                    <a:lnTo>
                      <a:pt x="1820642" y="1109302"/>
                    </a:lnTo>
                    <a:lnTo>
                      <a:pt x="1784766" y="1138003"/>
                    </a:lnTo>
                    <a:lnTo>
                      <a:pt x="1748890" y="1163835"/>
                    </a:lnTo>
                    <a:lnTo>
                      <a:pt x="1728798" y="1176750"/>
                    </a:lnTo>
                    <a:lnTo>
                      <a:pt x="1710142" y="1188231"/>
                    </a:lnTo>
                    <a:lnTo>
                      <a:pt x="1690052" y="1198276"/>
                    </a:lnTo>
                    <a:lnTo>
                      <a:pt x="1668526" y="1208321"/>
                    </a:lnTo>
                    <a:lnTo>
                      <a:pt x="1641260" y="1219802"/>
                    </a:lnTo>
                    <a:lnTo>
                      <a:pt x="1612558" y="1231282"/>
                    </a:lnTo>
                    <a:lnTo>
                      <a:pt x="1582422" y="1239893"/>
                    </a:lnTo>
                    <a:lnTo>
                      <a:pt x="1552286" y="1247068"/>
                    </a:lnTo>
                    <a:lnTo>
                      <a:pt x="1522150" y="1254243"/>
                    </a:lnTo>
                    <a:lnTo>
                      <a:pt x="1490578" y="1258549"/>
                    </a:lnTo>
                    <a:lnTo>
                      <a:pt x="1459008" y="1259984"/>
                    </a:lnTo>
                    <a:lnTo>
                      <a:pt x="1426000" y="1261419"/>
                    </a:lnTo>
                    <a:lnTo>
                      <a:pt x="1015798" y="1261419"/>
                    </a:lnTo>
                    <a:lnTo>
                      <a:pt x="605596" y="1261419"/>
                    </a:lnTo>
                    <a:lnTo>
                      <a:pt x="574024" y="1261419"/>
                    </a:lnTo>
                    <a:lnTo>
                      <a:pt x="545322" y="1258549"/>
                    </a:lnTo>
                    <a:lnTo>
                      <a:pt x="515186" y="1255679"/>
                    </a:lnTo>
                    <a:lnTo>
                      <a:pt x="486486" y="1249939"/>
                    </a:lnTo>
                    <a:lnTo>
                      <a:pt x="457784" y="1242763"/>
                    </a:lnTo>
                    <a:lnTo>
                      <a:pt x="430518" y="1235588"/>
                    </a:lnTo>
                    <a:lnTo>
                      <a:pt x="401816" y="1225543"/>
                    </a:lnTo>
                    <a:lnTo>
                      <a:pt x="375986" y="1214062"/>
                    </a:lnTo>
                    <a:lnTo>
                      <a:pt x="396076" y="1205452"/>
                    </a:lnTo>
                    <a:lnTo>
                      <a:pt x="416168" y="1193971"/>
                    </a:lnTo>
                    <a:lnTo>
                      <a:pt x="436258" y="1182491"/>
                    </a:lnTo>
                    <a:lnTo>
                      <a:pt x="454914" y="1171010"/>
                    </a:lnTo>
                    <a:lnTo>
                      <a:pt x="492226" y="1143744"/>
                    </a:lnTo>
                    <a:lnTo>
                      <a:pt x="526666" y="1115043"/>
                    </a:lnTo>
                    <a:lnTo>
                      <a:pt x="559674" y="1083472"/>
                    </a:lnTo>
                    <a:lnTo>
                      <a:pt x="589810" y="1049030"/>
                    </a:lnTo>
                    <a:lnTo>
                      <a:pt x="618510" y="1013154"/>
                    </a:lnTo>
                    <a:lnTo>
                      <a:pt x="642906" y="974407"/>
                    </a:lnTo>
                    <a:lnTo>
                      <a:pt x="1015798" y="974407"/>
                    </a:lnTo>
                    <a:lnTo>
                      <a:pt x="1015798" y="974406"/>
                    </a:lnTo>
                    <a:lnTo>
                      <a:pt x="1395864" y="974406"/>
                    </a:lnTo>
                    <a:lnTo>
                      <a:pt x="1426000" y="974406"/>
                    </a:lnTo>
                    <a:lnTo>
                      <a:pt x="1444656" y="974406"/>
                    </a:lnTo>
                    <a:lnTo>
                      <a:pt x="1461878" y="972971"/>
                    </a:lnTo>
                    <a:lnTo>
                      <a:pt x="1479098" y="970101"/>
                    </a:lnTo>
                    <a:lnTo>
                      <a:pt x="1496318" y="965796"/>
                    </a:lnTo>
                    <a:lnTo>
                      <a:pt x="1512104" y="961491"/>
                    </a:lnTo>
                    <a:lnTo>
                      <a:pt x="1527890" y="955751"/>
                    </a:lnTo>
                    <a:lnTo>
                      <a:pt x="1543676" y="950010"/>
                    </a:lnTo>
                    <a:lnTo>
                      <a:pt x="1559462" y="942835"/>
                    </a:lnTo>
                    <a:lnTo>
                      <a:pt x="1573812" y="934225"/>
                    </a:lnTo>
                    <a:lnTo>
                      <a:pt x="1588162" y="925614"/>
                    </a:lnTo>
                    <a:lnTo>
                      <a:pt x="1602514" y="917004"/>
                    </a:lnTo>
                    <a:lnTo>
                      <a:pt x="1616864" y="905524"/>
                    </a:lnTo>
                    <a:lnTo>
                      <a:pt x="1629780" y="895478"/>
                    </a:lnTo>
                    <a:lnTo>
                      <a:pt x="1641260" y="882563"/>
                    </a:lnTo>
                    <a:lnTo>
                      <a:pt x="1654176" y="871082"/>
                    </a:lnTo>
                    <a:lnTo>
                      <a:pt x="1664220" y="858167"/>
                    </a:lnTo>
                    <a:lnTo>
                      <a:pt x="1682876" y="833770"/>
                    </a:lnTo>
                    <a:lnTo>
                      <a:pt x="1698662" y="809374"/>
                    </a:lnTo>
                    <a:lnTo>
                      <a:pt x="1711578" y="782108"/>
                    </a:lnTo>
                    <a:lnTo>
                      <a:pt x="1723058" y="753407"/>
                    </a:lnTo>
                    <a:lnTo>
                      <a:pt x="1731668" y="724706"/>
                    </a:lnTo>
                    <a:lnTo>
                      <a:pt x="1738844" y="694570"/>
                    </a:lnTo>
                    <a:lnTo>
                      <a:pt x="1743148" y="662998"/>
                    </a:lnTo>
                    <a:lnTo>
                      <a:pt x="1744584" y="629992"/>
                    </a:lnTo>
                    <a:lnTo>
                      <a:pt x="1743148" y="596985"/>
                    </a:lnTo>
                    <a:lnTo>
                      <a:pt x="1738844" y="565414"/>
                    </a:lnTo>
                    <a:lnTo>
                      <a:pt x="1731668" y="533843"/>
                    </a:lnTo>
                    <a:lnTo>
                      <a:pt x="1721624" y="503706"/>
                    </a:lnTo>
                    <a:lnTo>
                      <a:pt x="1710142" y="475005"/>
                    </a:lnTo>
                    <a:lnTo>
                      <a:pt x="1695792" y="447739"/>
                    </a:lnTo>
                    <a:lnTo>
                      <a:pt x="1678572" y="421908"/>
                    </a:lnTo>
                    <a:lnTo>
                      <a:pt x="1659916" y="397512"/>
                    </a:lnTo>
                    <a:lnTo>
                      <a:pt x="1671396" y="384596"/>
                    </a:lnTo>
                    <a:lnTo>
                      <a:pt x="1682876" y="371681"/>
                    </a:lnTo>
                    <a:lnTo>
                      <a:pt x="1695792" y="360200"/>
                    </a:lnTo>
                    <a:lnTo>
                      <a:pt x="1708708" y="348720"/>
                    </a:lnTo>
                    <a:lnTo>
                      <a:pt x="1721624" y="338674"/>
                    </a:lnTo>
                    <a:lnTo>
                      <a:pt x="1735974" y="328629"/>
                    </a:lnTo>
                    <a:lnTo>
                      <a:pt x="1750324" y="320019"/>
                    </a:lnTo>
                    <a:lnTo>
                      <a:pt x="1766110" y="312843"/>
                    </a:lnTo>
                    <a:lnTo>
                      <a:pt x="1780460" y="305668"/>
                    </a:lnTo>
                    <a:lnTo>
                      <a:pt x="1796246" y="298493"/>
                    </a:lnTo>
                    <a:lnTo>
                      <a:pt x="1813466" y="294187"/>
                    </a:lnTo>
                    <a:lnTo>
                      <a:pt x="1829252" y="288447"/>
                    </a:lnTo>
                    <a:lnTo>
                      <a:pt x="1846474" y="285577"/>
                    </a:lnTo>
                    <a:lnTo>
                      <a:pt x="1863694" y="282707"/>
                    </a:lnTo>
                    <a:close/>
                    <a:moveTo>
                      <a:pt x="605596" y="0"/>
                    </a:moveTo>
                    <a:lnTo>
                      <a:pt x="1015798" y="0"/>
                    </a:lnTo>
                    <a:lnTo>
                      <a:pt x="1426000" y="0"/>
                    </a:lnTo>
                    <a:lnTo>
                      <a:pt x="1457572" y="0"/>
                    </a:lnTo>
                    <a:lnTo>
                      <a:pt x="1486274" y="2870"/>
                    </a:lnTo>
                    <a:lnTo>
                      <a:pt x="1516410" y="5740"/>
                    </a:lnTo>
                    <a:lnTo>
                      <a:pt x="1545110" y="11480"/>
                    </a:lnTo>
                    <a:lnTo>
                      <a:pt x="1573812" y="18656"/>
                    </a:lnTo>
                    <a:lnTo>
                      <a:pt x="1601078" y="25831"/>
                    </a:lnTo>
                    <a:lnTo>
                      <a:pt x="1629780" y="35876"/>
                    </a:lnTo>
                    <a:lnTo>
                      <a:pt x="1655610" y="47357"/>
                    </a:lnTo>
                    <a:lnTo>
                      <a:pt x="1635520" y="55967"/>
                    </a:lnTo>
                    <a:lnTo>
                      <a:pt x="1615428" y="67448"/>
                    </a:lnTo>
                    <a:lnTo>
                      <a:pt x="1595338" y="78928"/>
                    </a:lnTo>
                    <a:lnTo>
                      <a:pt x="1576682" y="90409"/>
                    </a:lnTo>
                    <a:lnTo>
                      <a:pt x="1539370" y="117675"/>
                    </a:lnTo>
                    <a:lnTo>
                      <a:pt x="1504930" y="146376"/>
                    </a:lnTo>
                    <a:lnTo>
                      <a:pt x="1471922" y="177947"/>
                    </a:lnTo>
                    <a:lnTo>
                      <a:pt x="1441786" y="212389"/>
                    </a:lnTo>
                    <a:lnTo>
                      <a:pt x="1413086" y="248265"/>
                    </a:lnTo>
                    <a:lnTo>
                      <a:pt x="1388690" y="287012"/>
                    </a:lnTo>
                    <a:lnTo>
                      <a:pt x="1015798" y="287012"/>
                    </a:lnTo>
                    <a:lnTo>
                      <a:pt x="1015798" y="287013"/>
                    </a:lnTo>
                    <a:lnTo>
                      <a:pt x="635732" y="287013"/>
                    </a:lnTo>
                    <a:lnTo>
                      <a:pt x="605596" y="287013"/>
                    </a:lnTo>
                    <a:lnTo>
                      <a:pt x="586940" y="287013"/>
                    </a:lnTo>
                    <a:lnTo>
                      <a:pt x="569718" y="288448"/>
                    </a:lnTo>
                    <a:lnTo>
                      <a:pt x="552498" y="291318"/>
                    </a:lnTo>
                    <a:lnTo>
                      <a:pt x="535278" y="295623"/>
                    </a:lnTo>
                    <a:lnTo>
                      <a:pt x="519492" y="299928"/>
                    </a:lnTo>
                    <a:lnTo>
                      <a:pt x="503706" y="305668"/>
                    </a:lnTo>
                    <a:lnTo>
                      <a:pt x="487920" y="311409"/>
                    </a:lnTo>
                    <a:lnTo>
                      <a:pt x="472134" y="318584"/>
                    </a:lnTo>
                    <a:lnTo>
                      <a:pt x="457784" y="327194"/>
                    </a:lnTo>
                    <a:lnTo>
                      <a:pt x="443434" y="335805"/>
                    </a:lnTo>
                    <a:lnTo>
                      <a:pt x="429082" y="344415"/>
                    </a:lnTo>
                    <a:lnTo>
                      <a:pt x="414732" y="355895"/>
                    </a:lnTo>
                    <a:lnTo>
                      <a:pt x="401816" y="365941"/>
                    </a:lnTo>
                    <a:lnTo>
                      <a:pt x="390336" y="378856"/>
                    </a:lnTo>
                    <a:lnTo>
                      <a:pt x="377420" y="390337"/>
                    </a:lnTo>
                    <a:lnTo>
                      <a:pt x="367376" y="403252"/>
                    </a:lnTo>
                    <a:lnTo>
                      <a:pt x="348720" y="427649"/>
                    </a:lnTo>
                    <a:lnTo>
                      <a:pt x="332934" y="452045"/>
                    </a:lnTo>
                    <a:lnTo>
                      <a:pt x="320018" y="479311"/>
                    </a:lnTo>
                    <a:lnTo>
                      <a:pt x="308538" y="508012"/>
                    </a:lnTo>
                    <a:lnTo>
                      <a:pt x="299928" y="536713"/>
                    </a:lnTo>
                    <a:lnTo>
                      <a:pt x="292752" y="566849"/>
                    </a:lnTo>
                    <a:lnTo>
                      <a:pt x="288448" y="598421"/>
                    </a:lnTo>
                    <a:lnTo>
                      <a:pt x="287012" y="631427"/>
                    </a:lnTo>
                    <a:lnTo>
                      <a:pt x="288448" y="664434"/>
                    </a:lnTo>
                    <a:lnTo>
                      <a:pt x="292752" y="696005"/>
                    </a:lnTo>
                    <a:lnTo>
                      <a:pt x="299928" y="727576"/>
                    </a:lnTo>
                    <a:lnTo>
                      <a:pt x="309972" y="757713"/>
                    </a:lnTo>
                    <a:lnTo>
                      <a:pt x="321454" y="786414"/>
                    </a:lnTo>
                    <a:lnTo>
                      <a:pt x="335804" y="813680"/>
                    </a:lnTo>
                    <a:lnTo>
                      <a:pt x="353024" y="839511"/>
                    </a:lnTo>
                    <a:lnTo>
                      <a:pt x="371680" y="863907"/>
                    </a:lnTo>
                    <a:lnTo>
                      <a:pt x="360200" y="876823"/>
                    </a:lnTo>
                    <a:lnTo>
                      <a:pt x="348720" y="889738"/>
                    </a:lnTo>
                    <a:lnTo>
                      <a:pt x="335804" y="901219"/>
                    </a:lnTo>
                    <a:lnTo>
                      <a:pt x="322888" y="912699"/>
                    </a:lnTo>
                    <a:lnTo>
                      <a:pt x="309972" y="922745"/>
                    </a:lnTo>
                    <a:lnTo>
                      <a:pt x="295622" y="932790"/>
                    </a:lnTo>
                    <a:lnTo>
                      <a:pt x="281272" y="941400"/>
                    </a:lnTo>
                    <a:lnTo>
                      <a:pt x="265486" y="948576"/>
                    </a:lnTo>
                    <a:lnTo>
                      <a:pt x="251136" y="955751"/>
                    </a:lnTo>
                    <a:lnTo>
                      <a:pt x="235350" y="962926"/>
                    </a:lnTo>
                    <a:lnTo>
                      <a:pt x="218130" y="967232"/>
                    </a:lnTo>
                    <a:lnTo>
                      <a:pt x="202344" y="972972"/>
                    </a:lnTo>
                    <a:lnTo>
                      <a:pt x="185122" y="975842"/>
                    </a:lnTo>
                    <a:lnTo>
                      <a:pt x="167902" y="978712"/>
                    </a:lnTo>
                    <a:lnTo>
                      <a:pt x="150682" y="980147"/>
                    </a:lnTo>
                    <a:lnTo>
                      <a:pt x="133460" y="980147"/>
                    </a:lnTo>
                    <a:lnTo>
                      <a:pt x="101890" y="980147"/>
                    </a:lnTo>
                    <a:lnTo>
                      <a:pt x="78928" y="942836"/>
                    </a:lnTo>
                    <a:lnTo>
                      <a:pt x="58838" y="901219"/>
                    </a:lnTo>
                    <a:lnTo>
                      <a:pt x="41616" y="859602"/>
                    </a:lnTo>
                    <a:lnTo>
                      <a:pt x="27266" y="816550"/>
                    </a:lnTo>
                    <a:lnTo>
                      <a:pt x="15786" y="772063"/>
                    </a:lnTo>
                    <a:lnTo>
                      <a:pt x="7176" y="726141"/>
                    </a:lnTo>
                    <a:lnTo>
                      <a:pt x="1436" y="678784"/>
                    </a:lnTo>
                    <a:lnTo>
                      <a:pt x="1436" y="654388"/>
                    </a:lnTo>
                    <a:lnTo>
                      <a:pt x="0" y="631427"/>
                    </a:lnTo>
                    <a:lnTo>
                      <a:pt x="1436" y="584070"/>
                    </a:lnTo>
                    <a:lnTo>
                      <a:pt x="7176" y="539583"/>
                    </a:lnTo>
                    <a:lnTo>
                      <a:pt x="14350" y="495096"/>
                    </a:lnTo>
                    <a:lnTo>
                      <a:pt x="25832" y="452045"/>
                    </a:lnTo>
                    <a:lnTo>
                      <a:pt x="38746" y="410428"/>
                    </a:lnTo>
                    <a:lnTo>
                      <a:pt x="54532" y="368811"/>
                    </a:lnTo>
                    <a:lnTo>
                      <a:pt x="73188" y="330064"/>
                    </a:lnTo>
                    <a:lnTo>
                      <a:pt x="94714" y="292753"/>
                    </a:lnTo>
                    <a:lnTo>
                      <a:pt x="120546" y="254006"/>
                    </a:lnTo>
                    <a:lnTo>
                      <a:pt x="147812" y="218130"/>
                    </a:lnTo>
                    <a:lnTo>
                      <a:pt x="177948" y="183688"/>
                    </a:lnTo>
                    <a:lnTo>
                      <a:pt x="210954" y="152117"/>
                    </a:lnTo>
                    <a:lnTo>
                      <a:pt x="246830" y="123416"/>
                    </a:lnTo>
                    <a:lnTo>
                      <a:pt x="282706" y="97584"/>
                    </a:lnTo>
                    <a:lnTo>
                      <a:pt x="302798" y="84669"/>
                    </a:lnTo>
                    <a:lnTo>
                      <a:pt x="321454" y="73188"/>
                    </a:lnTo>
                    <a:lnTo>
                      <a:pt x="341544" y="63143"/>
                    </a:lnTo>
                    <a:lnTo>
                      <a:pt x="363070" y="53098"/>
                    </a:lnTo>
                    <a:lnTo>
                      <a:pt x="390336" y="41617"/>
                    </a:lnTo>
                    <a:lnTo>
                      <a:pt x="419038" y="30137"/>
                    </a:lnTo>
                    <a:lnTo>
                      <a:pt x="449174" y="21526"/>
                    </a:lnTo>
                    <a:lnTo>
                      <a:pt x="479310" y="14351"/>
                    </a:lnTo>
                    <a:lnTo>
                      <a:pt x="509446" y="7176"/>
                    </a:lnTo>
                    <a:lnTo>
                      <a:pt x="541018" y="2870"/>
                    </a:lnTo>
                    <a:lnTo>
                      <a:pt x="572588" y="1435"/>
                    </a:lnTo>
                    <a:close/>
                  </a:path>
                </a:pathLst>
              </a:custGeom>
              <a:solidFill>
                <a:srgbClr val="333333">
                  <a:lumMod val="40000"/>
                  <a:lumOff val="60000"/>
                </a:srgbClr>
              </a:solidFill>
              <a:ln w="25400" cap="flat" cmpd="sng" algn="ctr">
                <a:noFill/>
                <a:prstDash val="solid"/>
              </a:ln>
              <a:effectLst/>
              <a:extLst>
                <a:ext uri="{91240B29-F687-4f45-9708-019B960494DF}">
                  <a14:hiddenLine xmlns:a14="http://schemas.microsoft.com/office/drawing/2010/main" xmlns="" w="9525">
                    <a:solidFill>
                      <a:srgbClr val="000000"/>
                    </a:solidFill>
                    <a:round/>
                    <a:headEnd/>
                    <a:tailEn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328">
                  <a:spcAft>
                    <a:spcPts val="249"/>
                  </a:spcAft>
                  <a:defRPr/>
                </a:pPr>
                <a:endParaRPr lang="en-US" sz="2000" kern="0">
                  <a:solidFill>
                    <a:srgbClr val="FFFFFF"/>
                  </a:solidFill>
                  <a:latin typeface="Arial"/>
                </a:endParaRPr>
              </a:p>
            </p:txBody>
          </p:sp>
          <p:sp>
            <p:nvSpPr>
              <p:cNvPr id="68" name="Freeform 11"/>
              <p:cNvSpPr>
                <a:spLocks/>
              </p:cNvSpPr>
              <p:nvPr/>
            </p:nvSpPr>
            <p:spPr bwMode="auto">
              <a:xfrm rot="10800000">
                <a:off x="7603459" y="4454589"/>
                <a:ext cx="309186" cy="267830"/>
              </a:xfrm>
              <a:custGeom>
                <a:avLst/>
                <a:gdLst/>
                <a:ahLst/>
                <a:cxnLst/>
                <a:rect l="l" t="t" r="r" b="b"/>
                <a:pathLst>
                  <a:path w="2031596" h="1261419">
                    <a:moveTo>
                      <a:pt x="1880914" y="281272"/>
                    </a:moveTo>
                    <a:lnTo>
                      <a:pt x="1898136" y="281272"/>
                    </a:lnTo>
                    <a:lnTo>
                      <a:pt x="1929706" y="281272"/>
                    </a:lnTo>
                    <a:lnTo>
                      <a:pt x="1952668" y="318583"/>
                    </a:lnTo>
                    <a:lnTo>
                      <a:pt x="1972758" y="360200"/>
                    </a:lnTo>
                    <a:lnTo>
                      <a:pt x="1989980" y="401817"/>
                    </a:lnTo>
                    <a:lnTo>
                      <a:pt x="2004330" y="444869"/>
                    </a:lnTo>
                    <a:lnTo>
                      <a:pt x="2015810" y="489356"/>
                    </a:lnTo>
                    <a:lnTo>
                      <a:pt x="2024420" y="535278"/>
                    </a:lnTo>
                    <a:lnTo>
                      <a:pt x="2030160" y="582635"/>
                    </a:lnTo>
                    <a:lnTo>
                      <a:pt x="2030160" y="607031"/>
                    </a:lnTo>
                    <a:lnTo>
                      <a:pt x="2031596" y="629992"/>
                    </a:lnTo>
                    <a:lnTo>
                      <a:pt x="2030160" y="677349"/>
                    </a:lnTo>
                    <a:lnTo>
                      <a:pt x="2024420" y="721836"/>
                    </a:lnTo>
                    <a:lnTo>
                      <a:pt x="2017246" y="766323"/>
                    </a:lnTo>
                    <a:lnTo>
                      <a:pt x="2005764" y="809374"/>
                    </a:lnTo>
                    <a:lnTo>
                      <a:pt x="1992850" y="850991"/>
                    </a:lnTo>
                    <a:lnTo>
                      <a:pt x="1977064" y="892608"/>
                    </a:lnTo>
                    <a:lnTo>
                      <a:pt x="1958408" y="931355"/>
                    </a:lnTo>
                    <a:lnTo>
                      <a:pt x="1936882" y="968666"/>
                    </a:lnTo>
                    <a:lnTo>
                      <a:pt x="1911050" y="1007413"/>
                    </a:lnTo>
                    <a:lnTo>
                      <a:pt x="1883784" y="1043289"/>
                    </a:lnTo>
                    <a:lnTo>
                      <a:pt x="1853648" y="1077731"/>
                    </a:lnTo>
                    <a:lnTo>
                      <a:pt x="1820642" y="1109302"/>
                    </a:lnTo>
                    <a:lnTo>
                      <a:pt x="1784766" y="1138003"/>
                    </a:lnTo>
                    <a:lnTo>
                      <a:pt x="1748890" y="1163835"/>
                    </a:lnTo>
                    <a:lnTo>
                      <a:pt x="1728798" y="1176750"/>
                    </a:lnTo>
                    <a:lnTo>
                      <a:pt x="1710142" y="1188231"/>
                    </a:lnTo>
                    <a:lnTo>
                      <a:pt x="1690052" y="1198276"/>
                    </a:lnTo>
                    <a:lnTo>
                      <a:pt x="1668526" y="1208321"/>
                    </a:lnTo>
                    <a:lnTo>
                      <a:pt x="1641260" y="1219802"/>
                    </a:lnTo>
                    <a:lnTo>
                      <a:pt x="1612558" y="1231282"/>
                    </a:lnTo>
                    <a:lnTo>
                      <a:pt x="1582422" y="1239893"/>
                    </a:lnTo>
                    <a:lnTo>
                      <a:pt x="1552286" y="1247068"/>
                    </a:lnTo>
                    <a:lnTo>
                      <a:pt x="1522150" y="1254243"/>
                    </a:lnTo>
                    <a:lnTo>
                      <a:pt x="1490578" y="1258549"/>
                    </a:lnTo>
                    <a:lnTo>
                      <a:pt x="1459008" y="1259984"/>
                    </a:lnTo>
                    <a:lnTo>
                      <a:pt x="1426000" y="1261419"/>
                    </a:lnTo>
                    <a:lnTo>
                      <a:pt x="1015798" y="1261419"/>
                    </a:lnTo>
                    <a:lnTo>
                      <a:pt x="605596" y="1261419"/>
                    </a:lnTo>
                    <a:lnTo>
                      <a:pt x="574024" y="1261419"/>
                    </a:lnTo>
                    <a:lnTo>
                      <a:pt x="545322" y="1258549"/>
                    </a:lnTo>
                    <a:lnTo>
                      <a:pt x="515186" y="1255679"/>
                    </a:lnTo>
                    <a:lnTo>
                      <a:pt x="486486" y="1249939"/>
                    </a:lnTo>
                    <a:lnTo>
                      <a:pt x="457784" y="1242763"/>
                    </a:lnTo>
                    <a:lnTo>
                      <a:pt x="430518" y="1235588"/>
                    </a:lnTo>
                    <a:lnTo>
                      <a:pt x="401816" y="1225543"/>
                    </a:lnTo>
                    <a:lnTo>
                      <a:pt x="375986" y="1214062"/>
                    </a:lnTo>
                    <a:lnTo>
                      <a:pt x="396076" y="1205452"/>
                    </a:lnTo>
                    <a:lnTo>
                      <a:pt x="416168" y="1193971"/>
                    </a:lnTo>
                    <a:lnTo>
                      <a:pt x="436258" y="1182491"/>
                    </a:lnTo>
                    <a:lnTo>
                      <a:pt x="454914" y="1171010"/>
                    </a:lnTo>
                    <a:lnTo>
                      <a:pt x="492226" y="1143744"/>
                    </a:lnTo>
                    <a:lnTo>
                      <a:pt x="526666" y="1115043"/>
                    </a:lnTo>
                    <a:lnTo>
                      <a:pt x="559674" y="1083472"/>
                    </a:lnTo>
                    <a:lnTo>
                      <a:pt x="589810" y="1049030"/>
                    </a:lnTo>
                    <a:lnTo>
                      <a:pt x="618510" y="1013154"/>
                    </a:lnTo>
                    <a:lnTo>
                      <a:pt x="642906" y="974407"/>
                    </a:lnTo>
                    <a:lnTo>
                      <a:pt x="1015798" y="974407"/>
                    </a:lnTo>
                    <a:lnTo>
                      <a:pt x="1015798" y="974406"/>
                    </a:lnTo>
                    <a:lnTo>
                      <a:pt x="1395864" y="974406"/>
                    </a:lnTo>
                    <a:lnTo>
                      <a:pt x="1426000" y="974406"/>
                    </a:lnTo>
                    <a:lnTo>
                      <a:pt x="1444656" y="974406"/>
                    </a:lnTo>
                    <a:lnTo>
                      <a:pt x="1461878" y="972971"/>
                    </a:lnTo>
                    <a:lnTo>
                      <a:pt x="1479098" y="970101"/>
                    </a:lnTo>
                    <a:lnTo>
                      <a:pt x="1496318" y="965796"/>
                    </a:lnTo>
                    <a:lnTo>
                      <a:pt x="1512104" y="961491"/>
                    </a:lnTo>
                    <a:lnTo>
                      <a:pt x="1527890" y="955751"/>
                    </a:lnTo>
                    <a:lnTo>
                      <a:pt x="1543676" y="950010"/>
                    </a:lnTo>
                    <a:lnTo>
                      <a:pt x="1559462" y="942835"/>
                    </a:lnTo>
                    <a:lnTo>
                      <a:pt x="1573812" y="934225"/>
                    </a:lnTo>
                    <a:lnTo>
                      <a:pt x="1588162" y="925614"/>
                    </a:lnTo>
                    <a:lnTo>
                      <a:pt x="1602514" y="917004"/>
                    </a:lnTo>
                    <a:lnTo>
                      <a:pt x="1616864" y="905524"/>
                    </a:lnTo>
                    <a:lnTo>
                      <a:pt x="1629780" y="895478"/>
                    </a:lnTo>
                    <a:lnTo>
                      <a:pt x="1641260" y="882563"/>
                    </a:lnTo>
                    <a:lnTo>
                      <a:pt x="1654176" y="871082"/>
                    </a:lnTo>
                    <a:lnTo>
                      <a:pt x="1664220" y="858167"/>
                    </a:lnTo>
                    <a:lnTo>
                      <a:pt x="1682876" y="833770"/>
                    </a:lnTo>
                    <a:lnTo>
                      <a:pt x="1698662" y="809374"/>
                    </a:lnTo>
                    <a:lnTo>
                      <a:pt x="1711578" y="782108"/>
                    </a:lnTo>
                    <a:lnTo>
                      <a:pt x="1723058" y="753407"/>
                    </a:lnTo>
                    <a:lnTo>
                      <a:pt x="1731668" y="724706"/>
                    </a:lnTo>
                    <a:lnTo>
                      <a:pt x="1738844" y="694570"/>
                    </a:lnTo>
                    <a:lnTo>
                      <a:pt x="1743148" y="662998"/>
                    </a:lnTo>
                    <a:lnTo>
                      <a:pt x="1744584" y="629992"/>
                    </a:lnTo>
                    <a:lnTo>
                      <a:pt x="1743148" y="596985"/>
                    </a:lnTo>
                    <a:lnTo>
                      <a:pt x="1738844" y="565414"/>
                    </a:lnTo>
                    <a:lnTo>
                      <a:pt x="1731668" y="533843"/>
                    </a:lnTo>
                    <a:lnTo>
                      <a:pt x="1721624" y="503706"/>
                    </a:lnTo>
                    <a:lnTo>
                      <a:pt x="1710142" y="475005"/>
                    </a:lnTo>
                    <a:lnTo>
                      <a:pt x="1695792" y="447739"/>
                    </a:lnTo>
                    <a:lnTo>
                      <a:pt x="1678572" y="421908"/>
                    </a:lnTo>
                    <a:lnTo>
                      <a:pt x="1659916" y="397512"/>
                    </a:lnTo>
                    <a:lnTo>
                      <a:pt x="1671396" y="384596"/>
                    </a:lnTo>
                    <a:lnTo>
                      <a:pt x="1682876" y="371681"/>
                    </a:lnTo>
                    <a:lnTo>
                      <a:pt x="1695792" y="360200"/>
                    </a:lnTo>
                    <a:lnTo>
                      <a:pt x="1708708" y="348720"/>
                    </a:lnTo>
                    <a:lnTo>
                      <a:pt x="1721624" y="338674"/>
                    </a:lnTo>
                    <a:lnTo>
                      <a:pt x="1735974" y="328629"/>
                    </a:lnTo>
                    <a:lnTo>
                      <a:pt x="1750324" y="320019"/>
                    </a:lnTo>
                    <a:lnTo>
                      <a:pt x="1766110" y="312843"/>
                    </a:lnTo>
                    <a:lnTo>
                      <a:pt x="1780460" y="305668"/>
                    </a:lnTo>
                    <a:lnTo>
                      <a:pt x="1796246" y="298493"/>
                    </a:lnTo>
                    <a:lnTo>
                      <a:pt x="1813466" y="294187"/>
                    </a:lnTo>
                    <a:lnTo>
                      <a:pt x="1829252" y="288447"/>
                    </a:lnTo>
                    <a:lnTo>
                      <a:pt x="1846474" y="285577"/>
                    </a:lnTo>
                    <a:lnTo>
                      <a:pt x="1863694" y="282707"/>
                    </a:lnTo>
                    <a:close/>
                    <a:moveTo>
                      <a:pt x="605596" y="0"/>
                    </a:moveTo>
                    <a:lnTo>
                      <a:pt x="1015798" y="0"/>
                    </a:lnTo>
                    <a:lnTo>
                      <a:pt x="1426000" y="0"/>
                    </a:lnTo>
                    <a:lnTo>
                      <a:pt x="1457572" y="0"/>
                    </a:lnTo>
                    <a:lnTo>
                      <a:pt x="1486274" y="2870"/>
                    </a:lnTo>
                    <a:lnTo>
                      <a:pt x="1516410" y="5740"/>
                    </a:lnTo>
                    <a:lnTo>
                      <a:pt x="1545110" y="11480"/>
                    </a:lnTo>
                    <a:lnTo>
                      <a:pt x="1573812" y="18656"/>
                    </a:lnTo>
                    <a:lnTo>
                      <a:pt x="1601078" y="25831"/>
                    </a:lnTo>
                    <a:lnTo>
                      <a:pt x="1629780" y="35876"/>
                    </a:lnTo>
                    <a:lnTo>
                      <a:pt x="1655610" y="47357"/>
                    </a:lnTo>
                    <a:lnTo>
                      <a:pt x="1635520" y="55967"/>
                    </a:lnTo>
                    <a:lnTo>
                      <a:pt x="1615428" y="67448"/>
                    </a:lnTo>
                    <a:lnTo>
                      <a:pt x="1595338" y="78928"/>
                    </a:lnTo>
                    <a:lnTo>
                      <a:pt x="1576682" y="90409"/>
                    </a:lnTo>
                    <a:lnTo>
                      <a:pt x="1539370" y="117675"/>
                    </a:lnTo>
                    <a:lnTo>
                      <a:pt x="1504930" y="146376"/>
                    </a:lnTo>
                    <a:lnTo>
                      <a:pt x="1471922" y="177947"/>
                    </a:lnTo>
                    <a:lnTo>
                      <a:pt x="1441786" y="212389"/>
                    </a:lnTo>
                    <a:lnTo>
                      <a:pt x="1413086" y="248265"/>
                    </a:lnTo>
                    <a:lnTo>
                      <a:pt x="1388690" y="287012"/>
                    </a:lnTo>
                    <a:lnTo>
                      <a:pt x="1015798" y="287012"/>
                    </a:lnTo>
                    <a:lnTo>
                      <a:pt x="1015798" y="287013"/>
                    </a:lnTo>
                    <a:lnTo>
                      <a:pt x="635732" y="287013"/>
                    </a:lnTo>
                    <a:lnTo>
                      <a:pt x="605596" y="287013"/>
                    </a:lnTo>
                    <a:lnTo>
                      <a:pt x="586940" y="287013"/>
                    </a:lnTo>
                    <a:lnTo>
                      <a:pt x="569718" y="288448"/>
                    </a:lnTo>
                    <a:lnTo>
                      <a:pt x="552498" y="291318"/>
                    </a:lnTo>
                    <a:lnTo>
                      <a:pt x="535278" y="295623"/>
                    </a:lnTo>
                    <a:lnTo>
                      <a:pt x="519492" y="299928"/>
                    </a:lnTo>
                    <a:lnTo>
                      <a:pt x="503706" y="305668"/>
                    </a:lnTo>
                    <a:lnTo>
                      <a:pt x="487920" y="311409"/>
                    </a:lnTo>
                    <a:lnTo>
                      <a:pt x="472134" y="318584"/>
                    </a:lnTo>
                    <a:lnTo>
                      <a:pt x="457784" y="327194"/>
                    </a:lnTo>
                    <a:lnTo>
                      <a:pt x="443434" y="335805"/>
                    </a:lnTo>
                    <a:lnTo>
                      <a:pt x="429082" y="344415"/>
                    </a:lnTo>
                    <a:lnTo>
                      <a:pt x="414732" y="355895"/>
                    </a:lnTo>
                    <a:lnTo>
                      <a:pt x="401816" y="365941"/>
                    </a:lnTo>
                    <a:lnTo>
                      <a:pt x="390336" y="378856"/>
                    </a:lnTo>
                    <a:lnTo>
                      <a:pt x="377420" y="390337"/>
                    </a:lnTo>
                    <a:lnTo>
                      <a:pt x="367376" y="403252"/>
                    </a:lnTo>
                    <a:lnTo>
                      <a:pt x="348720" y="427649"/>
                    </a:lnTo>
                    <a:lnTo>
                      <a:pt x="332934" y="452045"/>
                    </a:lnTo>
                    <a:lnTo>
                      <a:pt x="320018" y="479311"/>
                    </a:lnTo>
                    <a:lnTo>
                      <a:pt x="308538" y="508012"/>
                    </a:lnTo>
                    <a:lnTo>
                      <a:pt x="299928" y="536713"/>
                    </a:lnTo>
                    <a:lnTo>
                      <a:pt x="292752" y="566849"/>
                    </a:lnTo>
                    <a:lnTo>
                      <a:pt x="288448" y="598421"/>
                    </a:lnTo>
                    <a:lnTo>
                      <a:pt x="287012" y="631427"/>
                    </a:lnTo>
                    <a:lnTo>
                      <a:pt x="288448" y="664434"/>
                    </a:lnTo>
                    <a:lnTo>
                      <a:pt x="292752" y="696005"/>
                    </a:lnTo>
                    <a:lnTo>
                      <a:pt x="299928" y="727576"/>
                    </a:lnTo>
                    <a:lnTo>
                      <a:pt x="309972" y="757713"/>
                    </a:lnTo>
                    <a:lnTo>
                      <a:pt x="321454" y="786414"/>
                    </a:lnTo>
                    <a:lnTo>
                      <a:pt x="335804" y="813680"/>
                    </a:lnTo>
                    <a:lnTo>
                      <a:pt x="353024" y="839511"/>
                    </a:lnTo>
                    <a:lnTo>
                      <a:pt x="371680" y="863907"/>
                    </a:lnTo>
                    <a:lnTo>
                      <a:pt x="360200" y="876823"/>
                    </a:lnTo>
                    <a:lnTo>
                      <a:pt x="348720" y="889738"/>
                    </a:lnTo>
                    <a:lnTo>
                      <a:pt x="335804" y="901219"/>
                    </a:lnTo>
                    <a:lnTo>
                      <a:pt x="322888" y="912699"/>
                    </a:lnTo>
                    <a:lnTo>
                      <a:pt x="309972" y="922745"/>
                    </a:lnTo>
                    <a:lnTo>
                      <a:pt x="295622" y="932790"/>
                    </a:lnTo>
                    <a:lnTo>
                      <a:pt x="281272" y="941400"/>
                    </a:lnTo>
                    <a:lnTo>
                      <a:pt x="265486" y="948576"/>
                    </a:lnTo>
                    <a:lnTo>
                      <a:pt x="251136" y="955751"/>
                    </a:lnTo>
                    <a:lnTo>
                      <a:pt x="235350" y="962926"/>
                    </a:lnTo>
                    <a:lnTo>
                      <a:pt x="218130" y="967232"/>
                    </a:lnTo>
                    <a:lnTo>
                      <a:pt x="202344" y="972972"/>
                    </a:lnTo>
                    <a:lnTo>
                      <a:pt x="185122" y="975842"/>
                    </a:lnTo>
                    <a:lnTo>
                      <a:pt x="167902" y="978712"/>
                    </a:lnTo>
                    <a:lnTo>
                      <a:pt x="150682" y="980147"/>
                    </a:lnTo>
                    <a:lnTo>
                      <a:pt x="133460" y="980147"/>
                    </a:lnTo>
                    <a:lnTo>
                      <a:pt x="101890" y="980147"/>
                    </a:lnTo>
                    <a:lnTo>
                      <a:pt x="78928" y="942836"/>
                    </a:lnTo>
                    <a:lnTo>
                      <a:pt x="58838" y="901219"/>
                    </a:lnTo>
                    <a:lnTo>
                      <a:pt x="41616" y="859602"/>
                    </a:lnTo>
                    <a:lnTo>
                      <a:pt x="27266" y="816550"/>
                    </a:lnTo>
                    <a:lnTo>
                      <a:pt x="15786" y="772063"/>
                    </a:lnTo>
                    <a:lnTo>
                      <a:pt x="7176" y="726141"/>
                    </a:lnTo>
                    <a:lnTo>
                      <a:pt x="1436" y="678784"/>
                    </a:lnTo>
                    <a:lnTo>
                      <a:pt x="1436" y="654388"/>
                    </a:lnTo>
                    <a:lnTo>
                      <a:pt x="0" y="631427"/>
                    </a:lnTo>
                    <a:lnTo>
                      <a:pt x="1436" y="584070"/>
                    </a:lnTo>
                    <a:lnTo>
                      <a:pt x="7176" y="539583"/>
                    </a:lnTo>
                    <a:lnTo>
                      <a:pt x="14350" y="495096"/>
                    </a:lnTo>
                    <a:lnTo>
                      <a:pt x="25832" y="452045"/>
                    </a:lnTo>
                    <a:lnTo>
                      <a:pt x="38746" y="410428"/>
                    </a:lnTo>
                    <a:lnTo>
                      <a:pt x="54532" y="368811"/>
                    </a:lnTo>
                    <a:lnTo>
                      <a:pt x="73188" y="330064"/>
                    </a:lnTo>
                    <a:lnTo>
                      <a:pt x="94714" y="292753"/>
                    </a:lnTo>
                    <a:lnTo>
                      <a:pt x="120546" y="254006"/>
                    </a:lnTo>
                    <a:lnTo>
                      <a:pt x="147812" y="218130"/>
                    </a:lnTo>
                    <a:lnTo>
                      <a:pt x="177948" y="183688"/>
                    </a:lnTo>
                    <a:lnTo>
                      <a:pt x="210954" y="152117"/>
                    </a:lnTo>
                    <a:lnTo>
                      <a:pt x="246830" y="123416"/>
                    </a:lnTo>
                    <a:lnTo>
                      <a:pt x="282706" y="97584"/>
                    </a:lnTo>
                    <a:lnTo>
                      <a:pt x="302798" y="84669"/>
                    </a:lnTo>
                    <a:lnTo>
                      <a:pt x="321454" y="73188"/>
                    </a:lnTo>
                    <a:lnTo>
                      <a:pt x="341544" y="63143"/>
                    </a:lnTo>
                    <a:lnTo>
                      <a:pt x="363070" y="53098"/>
                    </a:lnTo>
                    <a:lnTo>
                      <a:pt x="390336" y="41617"/>
                    </a:lnTo>
                    <a:lnTo>
                      <a:pt x="419038" y="30137"/>
                    </a:lnTo>
                    <a:lnTo>
                      <a:pt x="449174" y="21526"/>
                    </a:lnTo>
                    <a:lnTo>
                      <a:pt x="479310" y="14351"/>
                    </a:lnTo>
                    <a:lnTo>
                      <a:pt x="509446" y="7176"/>
                    </a:lnTo>
                    <a:lnTo>
                      <a:pt x="541018" y="2870"/>
                    </a:lnTo>
                    <a:lnTo>
                      <a:pt x="572588" y="1435"/>
                    </a:lnTo>
                    <a:close/>
                  </a:path>
                </a:pathLst>
              </a:custGeom>
              <a:solidFill>
                <a:srgbClr val="333333">
                  <a:lumMod val="20000"/>
                  <a:lumOff val="80000"/>
                </a:srgbClr>
              </a:solidFill>
              <a:ln w="25400" cap="flat" cmpd="sng" algn="ctr">
                <a:noFill/>
                <a:prstDash val="solid"/>
              </a:ln>
              <a:effectLst/>
              <a:extLst>
                <a:ext uri="{91240B29-F687-4f45-9708-019B960494DF}">
                  <a14:hiddenLine xmlns:a14="http://schemas.microsoft.com/office/drawing/2010/main" xmlns="" w="9525">
                    <a:solidFill>
                      <a:srgbClr val="000000"/>
                    </a:solidFill>
                    <a:round/>
                    <a:headEnd/>
                    <a:tailEn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328">
                  <a:spcAft>
                    <a:spcPts val="249"/>
                  </a:spcAft>
                  <a:defRPr/>
                </a:pPr>
                <a:endParaRPr lang="en-US" sz="2000" kern="0">
                  <a:solidFill>
                    <a:srgbClr val="FFFFFF"/>
                  </a:solidFill>
                  <a:latin typeface="Arial"/>
                </a:endParaRPr>
              </a:p>
            </p:txBody>
          </p:sp>
        </p:grpSp>
        <p:grpSp>
          <p:nvGrpSpPr>
            <p:cNvPr id="31" name="Group 30"/>
            <p:cNvGrpSpPr/>
            <p:nvPr/>
          </p:nvGrpSpPr>
          <p:grpSpPr>
            <a:xfrm>
              <a:off x="7671915" y="4397217"/>
              <a:ext cx="237543" cy="446316"/>
              <a:chOff x="7317487" y="4007204"/>
              <a:chExt cx="225683" cy="424032"/>
            </a:xfrm>
          </p:grpSpPr>
          <p:sp>
            <p:nvSpPr>
              <p:cNvPr id="63" name="Freeform 11"/>
              <p:cNvSpPr>
                <a:spLocks/>
              </p:cNvSpPr>
              <p:nvPr/>
            </p:nvSpPr>
            <p:spPr bwMode="auto">
              <a:xfrm rot="16200000">
                <a:off x="7300063" y="4024628"/>
                <a:ext cx="260532" cy="225683"/>
              </a:xfrm>
              <a:custGeom>
                <a:avLst/>
                <a:gdLst/>
                <a:ahLst/>
                <a:cxnLst/>
                <a:rect l="l" t="t" r="r" b="b"/>
                <a:pathLst>
                  <a:path w="2031596" h="1261419">
                    <a:moveTo>
                      <a:pt x="1880914" y="281272"/>
                    </a:moveTo>
                    <a:lnTo>
                      <a:pt x="1898136" y="281272"/>
                    </a:lnTo>
                    <a:lnTo>
                      <a:pt x="1929706" y="281272"/>
                    </a:lnTo>
                    <a:lnTo>
                      <a:pt x="1952668" y="318583"/>
                    </a:lnTo>
                    <a:lnTo>
                      <a:pt x="1972758" y="360200"/>
                    </a:lnTo>
                    <a:lnTo>
                      <a:pt x="1989980" y="401817"/>
                    </a:lnTo>
                    <a:lnTo>
                      <a:pt x="2004330" y="444869"/>
                    </a:lnTo>
                    <a:lnTo>
                      <a:pt x="2015810" y="489356"/>
                    </a:lnTo>
                    <a:lnTo>
                      <a:pt x="2024420" y="535278"/>
                    </a:lnTo>
                    <a:lnTo>
                      <a:pt x="2030160" y="582635"/>
                    </a:lnTo>
                    <a:lnTo>
                      <a:pt x="2030160" y="607031"/>
                    </a:lnTo>
                    <a:lnTo>
                      <a:pt x="2031596" y="629992"/>
                    </a:lnTo>
                    <a:lnTo>
                      <a:pt x="2030160" y="677349"/>
                    </a:lnTo>
                    <a:lnTo>
                      <a:pt x="2024420" y="721836"/>
                    </a:lnTo>
                    <a:lnTo>
                      <a:pt x="2017246" y="766323"/>
                    </a:lnTo>
                    <a:lnTo>
                      <a:pt x="2005764" y="809374"/>
                    </a:lnTo>
                    <a:lnTo>
                      <a:pt x="1992850" y="850991"/>
                    </a:lnTo>
                    <a:lnTo>
                      <a:pt x="1977064" y="892608"/>
                    </a:lnTo>
                    <a:lnTo>
                      <a:pt x="1958408" y="931355"/>
                    </a:lnTo>
                    <a:lnTo>
                      <a:pt x="1936882" y="968666"/>
                    </a:lnTo>
                    <a:lnTo>
                      <a:pt x="1911050" y="1007413"/>
                    </a:lnTo>
                    <a:lnTo>
                      <a:pt x="1883784" y="1043289"/>
                    </a:lnTo>
                    <a:lnTo>
                      <a:pt x="1853648" y="1077731"/>
                    </a:lnTo>
                    <a:lnTo>
                      <a:pt x="1820642" y="1109302"/>
                    </a:lnTo>
                    <a:lnTo>
                      <a:pt x="1784766" y="1138003"/>
                    </a:lnTo>
                    <a:lnTo>
                      <a:pt x="1748890" y="1163835"/>
                    </a:lnTo>
                    <a:lnTo>
                      <a:pt x="1728798" y="1176750"/>
                    </a:lnTo>
                    <a:lnTo>
                      <a:pt x="1710142" y="1188231"/>
                    </a:lnTo>
                    <a:lnTo>
                      <a:pt x="1690052" y="1198276"/>
                    </a:lnTo>
                    <a:lnTo>
                      <a:pt x="1668526" y="1208321"/>
                    </a:lnTo>
                    <a:lnTo>
                      <a:pt x="1641260" y="1219802"/>
                    </a:lnTo>
                    <a:lnTo>
                      <a:pt x="1612558" y="1231282"/>
                    </a:lnTo>
                    <a:lnTo>
                      <a:pt x="1582422" y="1239893"/>
                    </a:lnTo>
                    <a:lnTo>
                      <a:pt x="1552286" y="1247068"/>
                    </a:lnTo>
                    <a:lnTo>
                      <a:pt x="1522150" y="1254243"/>
                    </a:lnTo>
                    <a:lnTo>
                      <a:pt x="1490578" y="1258549"/>
                    </a:lnTo>
                    <a:lnTo>
                      <a:pt x="1459008" y="1259984"/>
                    </a:lnTo>
                    <a:lnTo>
                      <a:pt x="1426000" y="1261419"/>
                    </a:lnTo>
                    <a:lnTo>
                      <a:pt x="1015798" y="1261419"/>
                    </a:lnTo>
                    <a:lnTo>
                      <a:pt x="605596" y="1261419"/>
                    </a:lnTo>
                    <a:lnTo>
                      <a:pt x="574024" y="1261419"/>
                    </a:lnTo>
                    <a:lnTo>
                      <a:pt x="545322" y="1258549"/>
                    </a:lnTo>
                    <a:lnTo>
                      <a:pt x="515186" y="1255679"/>
                    </a:lnTo>
                    <a:lnTo>
                      <a:pt x="486486" y="1249939"/>
                    </a:lnTo>
                    <a:lnTo>
                      <a:pt x="457784" y="1242763"/>
                    </a:lnTo>
                    <a:lnTo>
                      <a:pt x="430518" y="1235588"/>
                    </a:lnTo>
                    <a:lnTo>
                      <a:pt x="401816" y="1225543"/>
                    </a:lnTo>
                    <a:lnTo>
                      <a:pt x="375986" y="1214062"/>
                    </a:lnTo>
                    <a:lnTo>
                      <a:pt x="396076" y="1205452"/>
                    </a:lnTo>
                    <a:lnTo>
                      <a:pt x="416168" y="1193971"/>
                    </a:lnTo>
                    <a:lnTo>
                      <a:pt x="436258" y="1182491"/>
                    </a:lnTo>
                    <a:lnTo>
                      <a:pt x="454914" y="1171010"/>
                    </a:lnTo>
                    <a:lnTo>
                      <a:pt x="492226" y="1143744"/>
                    </a:lnTo>
                    <a:lnTo>
                      <a:pt x="526666" y="1115043"/>
                    </a:lnTo>
                    <a:lnTo>
                      <a:pt x="559674" y="1083472"/>
                    </a:lnTo>
                    <a:lnTo>
                      <a:pt x="589810" y="1049030"/>
                    </a:lnTo>
                    <a:lnTo>
                      <a:pt x="618510" y="1013154"/>
                    </a:lnTo>
                    <a:lnTo>
                      <a:pt x="642906" y="974407"/>
                    </a:lnTo>
                    <a:lnTo>
                      <a:pt x="1015798" y="974407"/>
                    </a:lnTo>
                    <a:lnTo>
                      <a:pt x="1015798" y="974406"/>
                    </a:lnTo>
                    <a:lnTo>
                      <a:pt x="1395864" y="974406"/>
                    </a:lnTo>
                    <a:lnTo>
                      <a:pt x="1426000" y="974406"/>
                    </a:lnTo>
                    <a:lnTo>
                      <a:pt x="1444656" y="974406"/>
                    </a:lnTo>
                    <a:lnTo>
                      <a:pt x="1461878" y="972971"/>
                    </a:lnTo>
                    <a:lnTo>
                      <a:pt x="1479098" y="970101"/>
                    </a:lnTo>
                    <a:lnTo>
                      <a:pt x="1496318" y="965796"/>
                    </a:lnTo>
                    <a:lnTo>
                      <a:pt x="1512104" y="961491"/>
                    </a:lnTo>
                    <a:lnTo>
                      <a:pt x="1527890" y="955751"/>
                    </a:lnTo>
                    <a:lnTo>
                      <a:pt x="1543676" y="950010"/>
                    </a:lnTo>
                    <a:lnTo>
                      <a:pt x="1559462" y="942835"/>
                    </a:lnTo>
                    <a:lnTo>
                      <a:pt x="1573812" y="934225"/>
                    </a:lnTo>
                    <a:lnTo>
                      <a:pt x="1588162" y="925614"/>
                    </a:lnTo>
                    <a:lnTo>
                      <a:pt x="1602514" y="917004"/>
                    </a:lnTo>
                    <a:lnTo>
                      <a:pt x="1616864" y="905524"/>
                    </a:lnTo>
                    <a:lnTo>
                      <a:pt x="1629780" y="895478"/>
                    </a:lnTo>
                    <a:lnTo>
                      <a:pt x="1641260" y="882563"/>
                    </a:lnTo>
                    <a:lnTo>
                      <a:pt x="1654176" y="871082"/>
                    </a:lnTo>
                    <a:lnTo>
                      <a:pt x="1664220" y="858167"/>
                    </a:lnTo>
                    <a:lnTo>
                      <a:pt x="1682876" y="833770"/>
                    </a:lnTo>
                    <a:lnTo>
                      <a:pt x="1698662" y="809374"/>
                    </a:lnTo>
                    <a:lnTo>
                      <a:pt x="1711578" y="782108"/>
                    </a:lnTo>
                    <a:lnTo>
                      <a:pt x="1723058" y="753407"/>
                    </a:lnTo>
                    <a:lnTo>
                      <a:pt x="1731668" y="724706"/>
                    </a:lnTo>
                    <a:lnTo>
                      <a:pt x="1738844" y="694570"/>
                    </a:lnTo>
                    <a:lnTo>
                      <a:pt x="1743148" y="662998"/>
                    </a:lnTo>
                    <a:lnTo>
                      <a:pt x="1744584" y="629992"/>
                    </a:lnTo>
                    <a:lnTo>
                      <a:pt x="1743148" y="596985"/>
                    </a:lnTo>
                    <a:lnTo>
                      <a:pt x="1738844" y="565414"/>
                    </a:lnTo>
                    <a:lnTo>
                      <a:pt x="1731668" y="533843"/>
                    </a:lnTo>
                    <a:lnTo>
                      <a:pt x="1721624" y="503706"/>
                    </a:lnTo>
                    <a:lnTo>
                      <a:pt x="1710142" y="475005"/>
                    </a:lnTo>
                    <a:lnTo>
                      <a:pt x="1695792" y="447739"/>
                    </a:lnTo>
                    <a:lnTo>
                      <a:pt x="1678572" y="421908"/>
                    </a:lnTo>
                    <a:lnTo>
                      <a:pt x="1659916" y="397512"/>
                    </a:lnTo>
                    <a:lnTo>
                      <a:pt x="1671396" y="384596"/>
                    </a:lnTo>
                    <a:lnTo>
                      <a:pt x="1682876" y="371681"/>
                    </a:lnTo>
                    <a:lnTo>
                      <a:pt x="1695792" y="360200"/>
                    </a:lnTo>
                    <a:lnTo>
                      <a:pt x="1708708" y="348720"/>
                    </a:lnTo>
                    <a:lnTo>
                      <a:pt x="1721624" y="338674"/>
                    </a:lnTo>
                    <a:lnTo>
                      <a:pt x="1735974" y="328629"/>
                    </a:lnTo>
                    <a:lnTo>
                      <a:pt x="1750324" y="320019"/>
                    </a:lnTo>
                    <a:lnTo>
                      <a:pt x="1766110" y="312843"/>
                    </a:lnTo>
                    <a:lnTo>
                      <a:pt x="1780460" y="305668"/>
                    </a:lnTo>
                    <a:lnTo>
                      <a:pt x="1796246" y="298493"/>
                    </a:lnTo>
                    <a:lnTo>
                      <a:pt x="1813466" y="294187"/>
                    </a:lnTo>
                    <a:lnTo>
                      <a:pt x="1829252" y="288447"/>
                    </a:lnTo>
                    <a:lnTo>
                      <a:pt x="1846474" y="285577"/>
                    </a:lnTo>
                    <a:lnTo>
                      <a:pt x="1863694" y="282707"/>
                    </a:lnTo>
                    <a:close/>
                    <a:moveTo>
                      <a:pt x="605596" y="0"/>
                    </a:moveTo>
                    <a:lnTo>
                      <a:pt x="1015798" y="0"/>
                    </a:lnTo>
                    <a:lnTo>
                      <a:pt x="1426000" y="0"/>
                    </a:lnTo>
                    <a:lnTo>
                      <a:pt x="1457572" y="0"/>
                    </a:lnTo>
                    <a:lnTo>
                      <a:pt x="1486274" y="2870"/>
                    </a:lnTo>
                    <a:lnTo>
                      <a:pt x="1516410" y="5740"/>
                    </a:lnTo>
                    <a:lnTo>
                      <a:pt x="1545110" y="11480"/>
                    </a:lnTo>
                    <a:lnTo>
                      <a:pt x="1573812" y="18656"/>
                    </a:lnTo>
                    <a:lnTo>
                      <a:pt x="1601078" y="25831"/>
                    </a:lnTo>
                    <a:lnTo>
                      <a:pt x="1629780" y="35876"/>
                    </a:lnTo>
                    <a:lnTo>
                      <a:pt x="1655610" y="47357"/>
                    </a:lnTo>
                    <a:lnTo>
                      <a:pt x="1635520" y="55967"/>
                    </a:lnTo>
                    <a:lnTo>
                      <a:pt x="1615428" y="67448"/>
                    </a:lnTo>
                    <a:lnTo>
                      <a:pt x="1595338" y="78928"/>
                    </a:lnTo>
                    <a:lnTo>
                      <a:pt x="1576682" y="90409"/>
                    </a:lnTo>
                    <a:lnTo>
                      <a:pt x="1539370" y="117675"/>
                    </a:lnTo>
                    <a:lnTo>
                      <a:pt x="1504930" y="146376"/>
                    </a:lnTo>
                    <a:lnTo>
                      <a:pt x="1471922" y="177947"/>
                    </a:lnTo>
                    <a:lnTo>
                      <a:pt x="1441786" y="212389"/>
                    </a:lnTo>
                    <a:lnTo>
                      <a:pt x="1413086" y="248265"/>
                    </a:lnTo>
                    <a:lnTo>
                      <a:pt x="1388690" y="287012"/>
                    </a:lnTo>
                    <a:lnTo>
                      <a:pt x="1015798" y="287012"/>
                    </a:lnTo>
                    <a:lnTo>
                      <a:pt x="1015798" y="287013"/>
                    </a:lnTo>
                    <a:lnTo>
                      <a:pt x="635732" y="287013"/>
                    </a:lnTo>
                    <a:lnTo>
                      <a:pt x="605596" y="287013"/>
                    </a:lnTo>
                    <a:lnTo>
                      <a:pt x="586940" y="287013"/>
                    </a:lnTo>
                    <a:lnTo>
                      <a:pt x="569718" y="288448"/>
                    </a:lnTo>
                    <a:lnTo>
                      <a:pt x="552498" y="291318"/>
                    </a:lnTo>
                    <a:lnTo>
                      <a:pt x="535278" y="295623"/>
                    </a:lnTo>
                    <a:lnTo>
                      <a:pt x="519492" y="299928"/>
                    </a:lnTo>
                    <a:lnTo>
                      <a:pt x="503706" y="305668"/>
                    </a:lnTo>
                    <a:lnTo>
                      <a:pt x="487920" y="311409"/>
                    </a:lnTo>
                    <a:lnTo>
                      <a:pt x="472134" y="318584"/>
                    </a:lnTo>
                    <a:lnTo>
                      <a:pt x="457784" y="327194"/>
                    </a:lnTo>
                    <a:lnTo>
                      <a:pt x="443434" y="335805"/>
                    </a:lnTo>
                    <a:lnTo>
                      <a:pt x="429082" y="344415"/>
                    </a:lnTo>
                    <a:lnTo>
                      <a:pt x="414732" y="355895"/>
                    </a:lnTo>
                    <a:lnTo>
                      <a:pt x="401816" y="365941"/>
                    </a:lnTo>
                    <a:lnTo>
                      <a:pt x="390336" y="378856"/>
                    </a:lnTo>
                    <a:lnTo>
                      <a:pt x="377420" y="390337"/>
                    </a:lnTo>
                    <a:lnTo>
                      <a:pt x="367376" y="403252"/>
                    </a:lnTo>
                    <a:lnTo>
                      <a:pt x="348720" y="427649"/>
                    </a:lnTo>
                    <a:lnTo>
                      <a:pt x="332934" y="452045"/>
                    </a:lnTo>
                    <a:lnTo>
                      <a:pt x="320018" y="479311"/>
                    </a:lnTo>
                    <a:lnTo>
                      <a:pt x="308538" y="508012"/>
                    </a:lnTo>
                    <a:lnTo>
                      <a:pt x="299928" y="536713"/>
                    </a:lnTo>
                    <a:lnTo>
                      <a:pt x="292752" y="566849"/>
                    </a:lnTo>
                    <a:lnTo>
                      <a:pt x="288448" y="598421"/>
                    </a:lnTo>
                    <a:lnTo>
                      <a:pt x="287012" y="631427"/>
                    </a:lnTo>
                    <a:lnTo>
                      <a:pt x="288448" y="664434"/>
                    </a:lnTo>
                    <a:lnTo>
                      <a:pt x="292752" y="696005"/>
                    </a:lnTo>
                    <a:lnTo>
                      <a:pt x="299928" y="727576"/>
                    </a:lnTo>
                    <a:lnTo>
                      <a:pt x="309972" y="757713"/>
                    </a:lnTo>
                    <a:lnTo>
                      <a:pt x="321454" y="786414"/>
                    </a:lnTo>
                    <a:lnTo>
                      <a:pt x="335804" y="813680"/>
                    </a:lnTo>
                    <a:lnTo>
                      <a:pt x="353024" y="839511"/>
                    </a:lnTo>
                    <a:lnTo>
                      <a:pt x="371680" y="863907"/>
                    </a:lnTo>
                    <a:lnTo>
                      <a:pt x="360200" y="876823"/>
                    </a:lnTo>
                    <a:lnTo>
                      <a:pt x="348720" y="889738"/>
                    </a:lnTo>
                    <a:lnTo>
                      <a:pt x="335804" y="901219"/>
                    </a:lnTo>
                    <a:lnTo>
                      <a:pt x="322888" y="912699"/>
                    </a:lnTo>
                    <a:lnTo>
                      <a:pt x="309972" y="922745"/>
                    </a:lnTo>
                    <a:lnTo>
                      <a:pt x="295622" y="932790"/>
                    </a:lnTo>
                    <a:lnTo>
                      <a:pt x="281272" y="941400"/>
                    </a:lnTo>
                    <a:lnTo>
                      <a:pt x="265486" y="948576"/>
                    </a:lnTo>
                    <a:lnTo>
                      <a:pt x="251136" y="955751"/>
                    </a:lnTo>
                    <a:lnTo>
                      <a:pt x="235350" y="962926"/>
                    </a:lnTo>
                    <a:lnTo>
                      <a:pt x="218130" y="967232"/>
                    </a:lnTo>
                    <a:lnTo>
                      <a:pt x="202344" y="972972"/>
                    </a:lnTo>
                    <a:lnTo>
                      <a:pt x="185122" y="975842"/>
                    </a:lnTo>
                    <a:lnTo>
                      <a:pt x="167902" y="978712"/>
                    </a:lnTo>
                    <a:lnTo>
                      <a:pt x="150682" y="980147"/>
                    </a:lnTo>
                    <a:lnTo>
                      <a:pt x="133460" y="980147"/>
                    </a:lnTo>
                    <a:lnTo>
                      <a:pt x="101890" y="980147"/>
                    </a:lnTo>
                    <a:lnTo>
                      <a:pt x="78928" y="942836"/>
                    </a:lnTo>
                    <a:lnTo>
                      <a:pt x="58838" y="901219"/>
                    </a:lnTo>
                    <a:lnTo>
                      <a:pt x="41616" y="859602"/>
                    </a:lnTo>
                    <a:lnTo>
                      <a:pt x="27266" y="816550"/>
                    </a:lnTo>
                    <a:lnTo>
                      <a:pt x="15786" y="772063"/>
                    </a:lnTo>
                    <a:lnTo>
                      <a:pt x="7176" y="726141"/>
                    </a:lnTo>
                    <a:lnTo>
                      <a:pt x="1436" y="678784"/>
                    </a:lnTo>
                    <a:lnTo>
                      <a:pt x="1436" y="654388"/>
                    </a:lnTo>
                    <a:lnTo>
                      <a:pt x="0" y="631427"/>
                    </a:lnTo>
                    <a:lnTo>
                      <a:pt x="1436" y="584070"/>
                    </a:lnTo>
                    <a:lnTo>
                      <a:pt x="7176" y="539583"/>
                    </a:lnTo>
                    <a:lnTo>
                      <a:pt x="14350" y="495096"/>
                    </a:lnTo>
                    <a:lnTo>
                      <a:pt x="25832" y="452045"/>
                    </a:lnTo>
                    <a:lnTo>
                      <a:pt x="38746" y="410428"/>
                    </a:lnTo>
                    <a:lnTo>
                      <a:pt x="54532" y="368811"/>
                    </a:lnTo>
                    <a:lnTo>
                      <a:pt x="73188" y="330064"/>
                    </a:lnTo>
                    <a:lnTo>
                      <a:pt x="94714" y="292753"/>
                    </a:lnTo>
                    <a:lnTo>
                      <a:pt x="120546" y="254006"/>
                    </a:lnTo>
                    <a:lnTo>
                      <a:pt x="147812" y="218130"/>
                    </a:lnTo>
                    <a:lnTo>
                      <a:pt x="177948" y="183688"/>
                    </a:lnTo>
                    <a:lnTo>
                      <a:pt x="210954" y="152117"/>
                    </a:lnTo>
                    <a:lnTo>
                      <a:pt x="246830" y="123416"/>
                    </a:lnTo>
                    <a:lnTo>
                      <a:pt x="282706" y="97584"/>
                    </a:lnTo>
                    <a:lnTo>
                      <a:pt x="302798" y="84669"/>
                    </a:lnTo>
                    <a:lnTo>
                      <a:pt x="321454" y="73188"/>
                    </a:lnTo>
                    <a:lnTo>
                      <a:pt x="341544" y="63143"/>
                    </a:lnTo>
                    <a:lnTo>
                      <a:pt x="363070" y="53098"/>
                    </a:lnTo>
                    <a:lnTo>
                      <a:pt x="390336" y="41617"/>
                    </a:lnTo>
                    <a:lnTo>
                      <a:pt x="419038" y="30137"/>
                    </a:lnTo>
                    <a:lnTo>
                      <a:pt x="449174" y="21526"/>
                    </a:lnTo>
                    <a:lnTo>
                      <a:pt x="479310" y="14351"/>
                    </a:lnTo>
                    <a:lnTo>
                      <a:pt x="509446" y="7176"/>
                    </a:lnTo>
                    <a:lnTo>
                      <a:pt x="541018" y="2870"/>
                    </a:lnTo>
                    <a:lnTo>
                      <a:pt x="572588" y="1435"/>
                    </a:lnTo>
                    <a:close/>
                  </a:path>
                </a:pathLst>
              </a:custGeom>
              <a:solidFill>
                <a:srgbClr val="333333">
                  <a:lumMod val="20000"/>
                  <a:lumOff val="80000"/>
                </a:srgbClr>
              </a:solidFill>
              <a:ln w="25400" cap="flat" cmpd="sng" algn="ctr">
                <a:noFill/>
                <a:prstDash val="solid"/>
              </a:ln>
              <a:effectLst/>
              <a:extLst>
                <a:ext uri="{91240B29-F687-4f45-9708-019B960494DF}">
                  <a14:hiddenLine xmlns:a14="http://schemas.microsoft.com/office/drawing/2010/main" xmlns="" w="9525">
                    <a:solidFill>
                      <a:srgbClr val="000000"/>
                    </a:solidFill>
                    <a:round/>
                    <a:headEnd/>
                    <a:tailEn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328">
                  <a:spcAft>
                    <a:spcPts val="249"/>
                  </a:spcAft>
                  <a:defRPr/>
                </a:pPr>
                <a:endParaRPr lang="en-US" sz="2000" kern="0">
                  <a:solidFill>
                    <a:srgbClr val="FFFFFF"/>
                  </a:solidFill>
                  <a:latin typeface="Arial"/>
                </a:endParaRPr>
              </a:p>
            </p:txBody>
          </p:sp>
          <p:sp>
            <p:nvSpPr>
              <p:cNvPr id="64" name="Freeform 11"/>
              <p:cNvSpPr>
                <a:spLocks/>
              </p:cNvSpPr>
              <p:nvPr/>
            </p:nvSpPr>
            <p:spPr bwMode="auto">
              <a:xfrm rot="5400000">
                <a:off x="7300063" y="4188128"/>
                <a:ext cx="260532" cy="225683"/>
              </a:xfrm>
              <a:custGeom>
                <a:avLst/>
                <a:gdLst/>
                <a:ahLst/>
                <a:cxnLst/>
                <a:rect l="l" t="t" r="r" b="b"/>
                <a:pathLst>
                  <a:path w="2031596" h="1261419">
                    <a:moveTo>
                      <a:pt x="1880914" y="281272"/>
                    </a:moveTo>
                    <a:lnTo>
                      <a:pt x="1898136" y="281272"/>
                    </a:lnTo>
                    <a:lnTo>
                      <a:pt x="1929706" y="281272"/>
                    </a:lnTo>
                    <a:lnTo>
                      <a:pt x="1952668" y="318583"/>
                    </a:lnTo>
                    <a:lnTo>
                      <a:pt x="1972758" y="360200"/>
                    </a:lnTo>
                    <a:lnTo>
                      <a:pt x="1989980" y="401817"/>
                    </a:lnTo>
                    <a:lnTo>
                      <a:pt x="2004330" y="444869"/>
                    </a:lnTo>
                    <a:lnTo>
                      <a:pt x="2015810" y="489356"/>
                    </a:lnTo>
                    <a:lnTo>
                      <a:pt x="2024420" y="535278"/>
                    </a:lnTo>
                    <a:lnTo>
                      <a:pt x="2030160" y="582635"/>
                    </a:lnTo>
                    <a:lnTo>
                      <a:pt x="2030160" y="607031"/>
                    </a:lnTo>
                    <a:lnTo>
                      <a:pt x="2031596" y="629992"/>
                    </a:lnTo>
                    <a:lnTo>
                      <a:pt x="2030160" y="677349"/>
                    </a:lnTo>
                    <a:lnTo>
                      <a:pt x="2024420" y="721836"/>
                    </a:lnTo>
                    <a:lnTo>
                      <a:pt x="2017246" y="766323"/>
                    </a:lnTo>
                    <a:lnTo>
                      <a:pt x="2005764" y="809374"/>
                    </a:lnTo>
                    <a:lnTo>
                      <a:pt x="1992850" y="850991"/>
                    </a:lnTo>
                    <a:lnTo>
                      <a:pt x="1977064" y="892608"/>
                    </a:lnTo>
                    <a:lnTo>
                      <a:pt x="1958408" y="931355"/>
                    </a:lnTo>
                    <a:lnTo>
                      <a:pt x="1936882" y="968666"/>
                    </a:lnTo>
                    <a:lnTo>
                      <a:pt x="1911050" y="1007413"/>
                    </a:lnTo>
                    <a:lnTo>
                      <a:pt x="1883784" y="1043289"/>
                    </a:lnTo>
                    <a:lnTo>
                      <a:pt x="1853648" y="1077731"/>
                    </a:lnTo>
                    <a:lnTo>
                      <a:pt x="1820642" y="1109302"/>
                    </a:lnTo>
                    <a:lnTo>
                      <a:pt x="1784766" y="1138003"/>
                    </a:lnTo>
                    <a:lnTo>
                      <a:pt x="1748890" y="1163835"/>
                    </a:lnTo>
                    <a:lnTo>
                      <a:pt x="1728798" y="1176750"/>
                    </a:lnTo>
                    <a:lnTo>
                      <a:pt x="1710142" y="1188231"/>
                    </a:lnTo>
                    <a:lnTo>
                      <a:pt x="1690052" y="1198276"/>
                    </a:lnTo>
                    <a:lnTo>
                      <a:pt x="1668526" y="1208321"/>
                    </a:lnTo>
                    <a:lnTo>
                      <a:pt x="1641260" y="1219802"/>
                    </a:lnTo>
                    <a:lnTo>
                      <a:pt x="1612558" y="1231282"/>
                    </a:lnTo>
                    <a:lnTo>
                      <a:pt x="1582422" y="1239893"/>
                    </a:lnTo>
                    <a:lnTo>
                      <a:pt x="1552286" y="1247068"/>
                    </a:lnTo>
                    <a:lnTo>
                      <a:pt x="1522150" y="1254243"/>
                    </a:lnTo>
                    <a:lnTo>
                      <a:pt x="1490578" y="1258549"/>
                    </a:lnTo>
                    <a:lnTo>
                      <a:pt x="1459008" y="1259984"/>
                    </a:lnTo>
                    <a:lnTo>
                      <a:pt x="1426000" y="1261419"/>
                    </a:lnTo>
                    <a:lnTo>
                      <a:pt x="1015798" y="1261419"/>
                    </a:lnTo>
                    <a:lnTo>
                      <a:pt x="605596" y="1261419"/>
                    </a:lnTo>
                    <a:lnTo>
                      <a:pt x="574024" y="1261419"/>
                    </a:lnTo>
                    <a:lnTo>
                      <a:pt x="545322" y="1258549"/>
                    </a:lnTo>
                    <a:lnTo>
                      <a:pt x="515186" y="1255679"/>
                    </a:lnTo>
                    <a:lnTo>
                      <a:pt x="486486" y="1249939"/>
                    </a:lnTo>
                    <a:lnTo>
                      <a:pt x="457784" y="1242763"/>
                    </a:lnTo>
                    <a:lnTo>
                      <a:pt x="430518" y="1235588"/>
                    </a:lnTo>
                    <a:lnTo>
                      <a:pt x="401816" y="1225543"/>
                    </a:lnTo>
                    <a:lnTo>
                      <a:pt x="375986" y="1214062"/>
                    </a:lnTo>
                    <a:lnTo>
                      <a:pt x="396076" y="1205452"/>
                    </a:lnTo>
                    <a:lnTo>
                      <a:pt x="416168" y="1193971"/>
                    </a:lnTo>
                    <a:lnTo>
                      <a:pt x="436258" y="1182491"/>
                    </a:lnTo>
                    <a:lnTo>
                      <a:pt x="454914" y="1171010"/>
                    </a:lnTo>
                    <a:lnTo>
                      <a:pt x="492226" y="1143744"/>
                    </a:lnTo>
                    <a:lnTo>
                      <a:pt x="526666" y="1115043"/>
                    </a:lnTo>
                    <a:lnTo>
                      <a:pt x="559674" y="1083472"/>
                    </a:lnTo>
                    <a:lnTo>
                      <a:pt x="589810" y="1049030"/>
                    </a:lnTo>
                    <a:lnTo>
                      <a:pt x="618510" y="1013154"/>
                    </a:lnTo>
                    <a:lnTo>
                      <a:pt x="642906" y="974407"/>
                    </a:lnTo>
                    <a:lnTo>
                      <a:pt x="1015798" y="974407"/>
                    </a:lnTo>
                    <a:lnTo>
                      <a:pt x="1015798" y="974406"/>
                    </a:lnTo>
                    <a:lnTo>
                      <a:pt x="1395864" y="974406"/>
                    </a:lnTo>
                    <a:lnTo>
                      <a:pt x="1426000" y="974406"/>
                    </a:lnTo>
                    <a:lnTo>
                      <a:pt x="1444656" y="974406"/>
                    </a:lnTo>
                    <a:lnTo>
                      <a:pt x="1461878" y="972971"/>
                    </a:lnTo>
                    <a:lnTo>
                      <a:pt x="1479098" y="970101"/>
                    </a:lnTo>
                    <a:lnTo>
                      <a:pt x="1496318" y="965796"/>
                    </a:lnTo>
                    <a:lnTo>
                      <a:pt x="1512104" y="961491"/>
                    </a:lnTo>
                    <a:lnTo>
                      <a:pt x="1527890" y="955751"/>
                    </a:lnTo>
                    <a:lnTo>
                      <a:pt x="1543676" y="950010"/>
                    </a:lnTo>
                    <a:lnTo>
                      <a:pt x="1559462" y="942835"/>
                    </a:lnTo>
                    <a:lnTo>
                      <a:pt x="1573812" y="934225"/>
                    </a:lnTo>
                    <a:lnTo>
                      <a:pt x="1588162" y="925614"/>
                    </a:lnTo>
                    <a:lnTo>
                      <a:pt x="1602514" y="917004"/>
                    </a:lnTo>
                    <a:lnTo>
                      <a:pt x="1616864" y="905524"/>
                    </a:lnTo>
                    <a:lnTo>
                      <a:pt x="1629780" y="895478"/>
                    </a:lnTo>
                    <a:lnTo>
                      <a:pt x="1641260" y="882563"/>
                    </a:lnTo>
                    <a:lnTo>
                      <a:pt x="1654176" y="871082"/>
                    </a:lnTo>
                    <a:lnTo>
                      <a:pt x="1664220" y="858167"/>
                    </a:lnTo>
                    <a:lnTo>
                      <a:pt x="1682876" y="833770"/>
                    </a:lnTo>
                    <a:lnTo>
                      <a:pt x="1698662" y="809374"/>
                    </a:lnTo>
                    <a:lnTo>
                      <a:pt x="1711578" y="782108"/>
                    </a:lnTo>
                    <a:lnTo>
                      <a:pt x="1723058" y="753407"/>
                    </a:lnTo>
                    <a:lnTo>
                      <a:pt x="1731668" y="724706"/>
                    </a:lnTo>
                    <a:lnTo>
                      <a:pt x="1738844" y="694570"/>
                    </a:lnTo>
                    <a:lnTo>
                      <a:pt x="1743148" y="662998"/>
                    </a:lnTo>
                    <a:lnTo>
                      <a:pt x="1744584" y="629992"/>
                    </a:lnTo>
                    <a:lnTo>
                      <a:pt x="1743148" y="596985"/>
                    </a:lnTo>
                    <a:lnTo>
                      <a:pt x="1738844" y="565414"/>
                    </a:lnTo>
                    <a:lnTo>
                      <a:pt x="1731668" y="533843"/>
                    </a:lnTo>
                    <a:lnTo>
                      <a:pt x="1721624" y="503706"/>
                    </a:lnTo>
                    <a:lnTo>
                      <a:pt x="1710142" y="475005"/>
                    </a:lnTo>
                    <a:lnTo>
                      <a:pt x="1695792" y="447739"/>
                    </a:lnTo>
                    <a:lnTo>
                      <a:pt x="1678572" y="421908"/>
                    </a:lnTo>
                    <a:lnTo>
                      <a:pt x="1659916" y="397512"/>
                    </a:lnTo>
                    <a:lnTo>
                      <a:pt x="1671396" y="384596"/>
                    </a:lnTo>
                    <a:lnTo>
                      <a:pt x="1682876" y="371681"/>
                    </a:lnTo>
                    <a:lnTo>
                      <a:pt x="1695792" y="360200"/>
                    </a:lnTo>
                    <a:lnTo>
                      <a:pt x="1708708" y="348720"/>
                    </a:lnTo>
                    <a:lnTo>
                      <a:pt x="1721624" y="338674"/>
                    </a:lnTo>
                    <a:lnTo>
                      <a:pt x="1735974" y="328629"/>
                    </a:lnTo>
                    <a:lnTo>
                      <a:pt x="1750324" y="320019"/>
                    </a:lnTo>
                    <a:lnTo>
                      <a:pt x="1766110" y="312843"/>
                    </a:lnTo>
                    <a:lnTo>
                      <a:pt x="1780460" y="305668"/>
                    </a:lnTo>
                    <a:lnTo>
                      <a:pt x="1796246" y="298493"/>
                    </a:lnTo>
                    <a:lnTo>
                      <a:pt x="1813466" y="294187"/>
                    </a:lnTo>
                    <a:lnTo>
                      <a:pt x="1829252" y="288447"/>
                    </a:lnTo>
                    <a:lnTo>
                      <a:pt x="1846474" y="285577"/>
                    </a:lnTo>
                    <a:lnTo>
                      <a:pt x="1863694" y="282707"/>
                    </a:lnTo>
                    <a:close/>
                    <a:moveTo>
                      <a:pt x="605596" y="0"/>
                    </a:moveTo>
                    <a:lnTo>
                      <a:pt x="1015798" y="0"/>
                    </a:lnTo>
                    <a:lnTo>
                      <a:pt x="1426000" y="0"/>
                    </a:lnTo>
                    <a:lnTo>
                      <a:pt x="1457572" y="0"/>
                    </a:lnTo>
                    <a:lnTo>
                      <a:pt x="1486274" y="2870"/>
                    </a:lnTo>
                    <a:lnTo>
                      <a:pt x="1516410" y="5740"/>
                    </a:lnTo>
                    <a:lnTo>
                      <a:pt x="1545110" y="11480"/>
                    </a:lnTo>
                    <a:lnTo>
                      <a:pt x="1573812" y="18656"/>
                    </a:lnTo>
                    <a:lnTo>
                      <a:pt x="1601078" y="25831"/>
                    </a:lnTo>
                    <a:lnTo>
                      <a:pt x="1629780" y="35876"/>
                    </a:lnTo>
                    <a:lnTo>
                      <a:pt x="1655610" y="47357"/>
                    </a:lnTo>
                    <a:lnTo>
                      <a:pt x="1635520" y="55967"/>
                    </a:lnTo>
                    <a:lnTo>
                      <a:pt x="1615428" y="67448"/>
                    </a:lnTo>
                    <a:lnTo>
                      <a:pt x="1595338" y="78928"/>
                    </a:lnTo>
                    <a:lnTo>
                      <a:pt x="1576682" y="90409"/>
                    </a:lnTo>
                    <a:lnTo>
                      <a:pt x="1539370" y="117675"/>
                    </a:lnTo>
                    <a:lnTo>
                      <a:pt x="1504930" y="146376"/>
                    </a:lnTo>
                    <a:lnTo>
                      <a:pt x="1471922" y="177947"/>
                    </a:lnTo>
                    <a:lnTo>
                      <a:pt x="1441786" y="212389"/>
                    </a:lnTo>
                    <a:lnTo>
                      <a:pt x="1413086" y="248265"/>
                    </a:lnTo>
                    <a:lnTo>
                      <a:pt x="1388690" y="287012"/>
                    </a:lnTo>
                    <a:lnTo>
                      <a:pt x="1015798" y="287012"/>
                    </a:lnTo>
                    <a:lnTo>
                      <a:pt x="1015798" y="287013"/>
                    </a:lnTo>
                    <a:lnTo>
                      <a:pt x="635732" y="287013"/>
                    </a:lnTo>
                    <a:lnTo>
                      <a:pt x="605596" y="287013"/>
                    </a:lnTo>
                    <a:lnTo>
                      <a:pt x="586940" y="287013"/>
                    </a:lnTo>
                    <a:lnTo>
                      <a:pt x="569718" y="288448"/>
                    </a:lnTo>
                    <a:lnTo>
                      <a:pt x="552498" y="291318"/>
                    </a:lnTo>
                    <a:lnTo>
                      <a:pt x="535278" y="295623"/>
                    </a:lnTo>
                    <a:lnTo>
                      <a:pt x="519492" y="299928"/>
                    </a:lnTo>
                    <a:lnTo>
                      <a:pt x="503706" y="305668"/>
                    </a:lnTo>
                    <a:lnTo>
                      <a:pt x="487920" y="311409"/>
                    </a:lnTo>
                    <a:lnTo>
                      <a:pt x="472134" y="318584"/>
                    </a:lnTo>
                    <a:lnTo>
                      <a:pt x="457784" y="327194"/>
                    </a:lnTo>
                    <a:lnTo>
                      <a:pt x="443434" y="335805"/>
                    </a:lnTo>
                    <a:lnTo>
                      <a:pt x="429082" y="344415"/>
                    </a:lnTo>
                    <a:lnTo>
                      <a:pt x="414732" y="355895"/>
                    </a:lnTo>
                    <a:lnTo>
                      <a:pt x="401816" y="365941"/>
                    </a:lnTo>
                    <a:lnTo>
                      <a:pt x="390336" y="378856"/>
                    </a:lnTo>
                    <a:lnTo>
                      <a:pt x="377420" y="390337"/>
                    </a:lnTo>
                    <a:lnTo>
                      <a:pt x="367376" y="403252"/>
                    </a:lnTo>
                    <a:lnTo>
                      <a:pt x="348720" y="427649"/>
                    </a:lnTo>
                    <a:lnTo>
                      <a:pt x="332934" y="452045"/>
                    </a:lnTo>
                    <a:lnTo>
                      <a:pt x="320018" y="479311"/>
                    </a:lnTo>
                    <a:lnTo>
                      <a:pt x="308538" y="508012"/>
                    </a:lnTo>
                    <a:lnTo>
                      <a:pt x="299928" y="536713"/>
                    </a:lnTo>
                    <a:lnTo>
                      <a:pt x="292752" y="566849"/>
                    </a:lnTo>
                    <a:lnTo>
                      <a:pt x="288448" y="598421"/>
                    </a:lnTo>
                    <a:lnTo>
                      <a:pt x="287012" y="631427"/>
                    </a:lnTo>
                    <a:lnTo>
                      <a:pt x="288448" y="664434"/>
                    </a:lnTo>
                    <a:lnTo>
                      <a:pt x="292752" y="696005"/>
                    </a:lnTo>
                    <a:lnTo>
                      <a:pt x="299928" y="727576"/>
                    </a:lnTo>
                    <a:lnTo>
                      <a:pt x="309972" y="757713"/>
                    </a:lnTo>
                    <a:lnTo>
                      <a:pt x="321454" y="786414"/>
                    </a:lnTo>
                    <a:lnTo>
                      <a:pt x="335804" y="813680"/>
                    </a:lnTo>
                    <a:lnTo>
                      <a:pt x="353024" y="839511"/>
                    </a:lnTo>
                    <a:lnTo>
                      <a:pt x="371680" y="863907"/>
                    </a:lnTo>
                    <a:lnTo>
                      <a:pt x="360200" y="876823"/>
                    </a:lnTo>
                    <a:lnTo>
                      <a:pt x="348720" y="889738"/>
                    </a:lnTo>
                    <a:lnTo>
                      <a:pt x="335804" y="901219"/>
                    </a:lnTo>
                    <a:lnTo>
                      <a:pt x="322888" y="912699"/>
                    </a:lnTo>
                    <a:lnTo>
                      <a:pt x="309972" y="922745"/>
                    </a:lnTo>
                    <a:lnTo>
                      <a:pt x="295622" y="932790"/>
                    </a:lnTo>
                    <a:lnTo>
                      <a:pt x="281272" y="941400"/>
                    </a:lnTo>
                    <a:lnTo>
                      <a:pt x="265486" y="948576"/>
                    </a:lnTo>
                    <a:lnTo>
                      <a:pt x="251136" y="955751"/>
                    </a:lnTo>
                    <a:lnTo>
                      <a:pt x="235350" y="962926"/>
                    </a:lnTo>
                    <a:lnTo>
                      <a:pt x="218130" y="967232"/>
                    </a:lnTo>
                    <a:lnTo>
                      <a:pt x="202344" y="972972"/>
                    </a:lnTo>
                    <a:lnTo>
                      <a:pt x="185122" y="975842"/>
                    </a:lnTo>
                    <a:lnTo>
                      <a:pt x="167902" y="978712"/>
                    </a:lnTo>
                    <a:lnTo>
                      <a:pt x="150682" y="980147"/>
                    </a:lnTo>
                    <a:lnTo>
                      <a:pt x="133460" y="980147"/>
                    </a:lnTo>
                    <a:lnTo>
                      <a:pt x="101890" y="980147"/>
                    </a:lnTo>
                    <a:lnTo>
                      <a:pt x="78928" y="942836"/>
                    </a:lnTo>
                    <a:lnTo>
                      <a:pt x="58838" y="901219"/>
                    </a:lnTo>
                    <a:lnTo>
                      <a:pt x="41616" y="859602"/>
                    </a:lnTo>
                    <a:lnTo>
                      <a:pt x="27266" y="816550"/>
                    </a:lnTo>
                    <a:lnTo>
                      <a:pt x="15786" y="772063"/>
                    </a:lnTo>
                    <a:lnTo>
                      <a:pt x="7176" y="726141"/>
                    </a:lnTo>
                    <a:lnTo>
                      <a:pt x="1436" y="678784"/>
                    </a:lnTo>
                    <a:lnTo>
                      <a:pt x="1436" y="654388"/>
                    </a:lnTo>
                    <a:lnTo>
                      <a:pt x="0" y="631427"/>
                    </a:lnTo>
                    <a:lnTo>
                      <a:pt x="1436" y="584070"/>
                    </a:lnTo>
                    <a:lnTo>
                      <a:pt x="7176" y="539583"/>
                    </a:lnTo>
                    <a:lnTo>
                      <a:pt x="14350" y="495096"/>
                    </a:lnTo>
                    <a:lnTo>
                      <a:pt x="25832" y="452045"/>
                    </a:lnTo>
                    <a:lnTo>
                      <a:pt x="38746" y="410428"/>
                    </a:lnTo>
                    <a:lnTo>
                      <a:pt x="54532" y="368811"/>
                    </a:lnTo>
                    <a:lnTo>
                      <a:pt x="73188" y="330064"/>
                    </a:lnTo>
                    <a:lnTo>
                      <a:pt x="94714" y="292753"/>
                    </a:lnTo>
                    <a:lnTo>
                      <a:pt x="120546" y="254006"/>
                    </a:lnTo>
                    <a:lnTo>
                      <a:pt x="147812" y="218130"/>
                    </a:lnTo>
                    <a:lnTo>
                      <a:pt x="177948" y="183688"/>
                    </a:lnTo>
                    <a:lnTo>
                      <a:pt x="210954" y="152117"/>
                    </a:lnTo>
                    <a:lnTo>
                      <a:pt x="246830" y="123416"/>
                    </a:lnTo>
                    <a:lnTo>
                      <a:pt x="282706" y="97584"/>
                    </a:lnTo>
                    <a:lnTo>
                      <a:pt x="302798" y="84669"/>
                    </a:lnTo>
                    <a:lnTo>
                      <a:pt x="321454" y="73188"/>
                    </a:lnTo>
                    <a:lnTo>
                      <a:pt x="341544" y="63143"/>
                    </a:lnTo>
                    <a:lnTo>
                      <a:pt x="363070" y="53098"/>
                    </a:lnTo>
                    <a:lnTo>
                      <a:pt x="390336" y="41617"/>
                    </a:lnTo>
                    <a:lnTo>
                      <a:pt x="419038" y="30137"/>
                    </a:lnTo>
                    <a:lnTo>
                      <a:pt x="449174" y="21526"/>
                    </a:lnTo>
                    <a:lnTo>
                      <a:pt x="479310" y="14351"/>
                    </a:lnTo>
                    <a:lnTo>
                      <a:pt x="509446" y="7176"/>
                    </a:lnTo>
                    <a:lnTo>
                      <a:pt x="541018" y="2870"/>
                    </a:lnTo>
                    <a:lnTo>
                      <a:pt x="572588" y="1435"/>
                    </a:lnTo>
                    <a:close/>
                  </a:path>
                </a:pathLst>
              </a:custGeom>
              <a:solidFill>
                <a:srgbClr val="333333">
                  <a:lumMod val="40000"/>
                  <a:lumOff val="60000"/>
                </a:srgbClr>
              </a:solidFill>
              <a:ln w="25400" cap="flat" cmpd="sng" algn="ctr">
                <a:noFill/>
                <a:prstDash val="solid"/>
              </a:ln>
              <a:effectLst/>
              <a:extLst>
                <a:ext uri="{91240B29-F687-4f45-9708-019B960494DF}">
                  <a14:hiddenLine xmlns:a14="http://schemas.microsoft.com/office/drawing/2010/main" xmlns="" w="9525">
                    <a:solidFill>
                      <a:srgbClr val="000000"/>
                    </a:solidFill>
                    <a:round/>
                    <a:headEnd/>
                    <a:tailEn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328">
                  <a:spcAft>
                    <a:spcPts val="249"/>
                  </a:spcAft>
                  <a:defRPr/>
                </a:pPr>
                <a:endParaRPr lang="en-US" sz="2000" kern="0">
                  <a:solidFill>
                    <a:srgbClr val="FFFFFF"/>
                  </a:solidFill>
                  <a:latin typeface="Arial"/>
                </a:endParaRPr>
              </a:p>
            </p:txBody>
          </p:sp>
        </p:grpSp>
        <p:grpSp>
          <p:nvGrpSpPr>
            <p:cNvPr id="32" name="Group 31"/>
            <p:cNvGrpSpPr/>
            <p:nvPr/>
          </p:nvGrpSpPr>
          <p:grpSpPr>
            <a:xfrm>
              <a:off x="1211307" y="2931301"/>
              <a:ext cx="5910605" cy="2246963"/>
              <a:chOff x="1142389" y="2862389"/>
              <a:chExt cx="5910605" cy="2246963"/>
            </a:xfrm>
          </p:grpSpPr>
          <p:grpSp>
            <p:nvGrpSpPr>
              <p:cNvPr id="35" name="Group 64"/>
              <p:cNvGrpSpPr>
                <a:grpSpLocks noChangeAspect="1"/>
              </p:cNvGrpSpPr>
              <p:nvPr/>
            </p:nvGrpSpPr>
            <p:grpSpPr>
              <a:xfrm>
                <a:off x="5666065" y="3482369"/>
                <a:ext cx="344094" cy="272012"/>
                <a:chOff x="18608048" y="5019321"/>
                <a:chExt cx="722579" cy="409429"/>
              </a:xfrm>
              <a:solidFill>
                <a:schemeClr val="tx1">
                  <a:lumMod val="20000"/>
                  <a:lumOff val="80000"/>
                </a:schemeClr>
              </a:solidFill>
            </p:grpSpPr>
            <p:sp>
              <p:nvSpPr>
                <p:cNvPr id="60" name="Freeform 12"/>
                <p:cNvSpPr>
                  <a:spLocks/>
                </p:cNvSpPr>
                <p:nvPr/>
              </p:nvSpPr>
              <p:spPr bwMode="auto">
                <a:xfrm>
                  <a:off x="18608048" y="5025615"/>
                  <a:ext cx="275184" cy="403135"/>
                </a:xfrm>
                <a:custGeom>
                  <a:avLst/>
                  <a:gdLst/>
                  <a:ahLst/>
                  <a:cxnLst/>
                  <a:rect l="l" t="t" r="r" b="b"/>
                  <a:pathLst>
                    <a:path w="275184" h="403135">
                      <a:moveTo>
                        <a:pt x="227028" y="89892"/>
                      </a:moveTo>
                      <a:lnTo>
                        <a:pt x="232990" y="89892"/>
                      </a:lnTo>
                      <a:lnTo>
                        <a:pt x="242622" y="89892"/>
                      </a:lnTo>
                      <a:lnTo>
                        <a:pt x="249960" y="102275"/>
                      </a:lnTo>
                      <a:lnTo>
                        <a:pt x="256380" y="115116"/>
                      </a:lnTo>
                      <a:lnTo>
                        <a:pt x="261884" y="128416"/>
                      </a:lnTo>
                      <a:lnTo>
                        <a:pt x="266928" y="142175"/>
                      </a:lnTo>
                      <a:lnTo>
                        <a:pt x="270598" y="156393"/>
                      </a:lnTo>
                      <a:lnTo>
                        <a:pt x="272890" y="171069"/>
                      </a:lnTo>
                      <a:lnTo>
                        <a:pt x="274726" y="186204"/>
                      </a:lnTo>
                      <a:lnTo>
                        <a:pt x="275184" y="194000"/>
                      </a:lnTo>
                      <a:lnTo>
                        <a:pt x="275184" y="201797"/>
                      </a:lnTo>
                      <a:lnTo>
                        <a:pt x="274726" y="216473"/>
                      </a:lnTo>
                      <a:lnTo>
                        <a:pt x="273350" y="230691"/>
                      </a:lnTo>
                      <a:lnTo>
                        <a:pt x="270598" y="244908"/>
                      </a:lnTo>
                      <a:lnTo>
                        <a:pt x="267388" y="258667"/>
                      </a:lnTo>
                      <a:lnTo>
                        <a:pt x="263260" y="272426"/>
                      </a:lnTo>
                      <a:lnTo>
                        <a:pt x="257756" y="285268"/>
                      </a:lnTo>
                      <a:lnTo>
                        <a:pt x="251794" y="297651"/>
                      </a:lnTo>
                      <a:lnTo>
                        <a:pt x="244914" y="309575"/>
                      </a:lnTo>
                      <a:lnTo>
                        <a:pt x="237118" y="321958"/>
                      </a:lnTo>
                      <a:lnTo>
                        <a:pt x="227946" y="333424"/>
                      </a:lnTo>
                      <a:lnTo>
                        <a:pt x="218314" y="344431"/>
                      </a:lnTo>
                      <a:lnTo>
                        <a:pt x="207766" y="354521"/>
                      </a:lnTo>
                      <a:lnTo>
                        <a:pt x="196758" y="363693"/>
                      </a:lnTo>
                      <a:lnTo>
                        <a:pt x="184834" y="372407"/>
                      </a:lnTo>
                      <a:lnTo>
                        <a:pt x="178872" y="376076"/>
                      </a:lnTo>
                      <a:lnTo>
                        <a:pt x="172452" y="379745"/>
                      </a:lnTo>
                      <a:lnTo>
                        <a:pt x="166030" y="383414"/>
                      </a:lnTo>
                      <a:lnTo>
                        <a:pt x="159610" y="386166"/>
                      </a:lnTo>
                      <a:lnTo>
                        <a:pt x="150438" y="390294"/>
                      </a:lnTo>
                      <a:lnTo>
                        <a:pt x="141264" y="393504"/>
                      </a:lnTo>
                      <a:lnTo>
                        <a:pt x="131634" y="396714"/>
                      </a:lnTo>
                      <a:lnTo>
                        <a:pt x="122002" y="399008"/>
                      </a:lnTo>
                      <a:lnTo>
                        <a:pt x="112370" y="400842"/>
                      </a:lnTo>
                      <a:lnTo>
                        <a:pt x="102282" y="402218"/>
                      </a:lnTo>
                      <a:lnTo>
                        <a:pt x="92192" y="403135"/>
                      </a:lnTo>
                      <a:lnTo>
                        <a:pt x="82102" y="403135"/>
                      </a:lnTo>
                      <a:lnTo>
                        <a:pt x="0" y="403135"/>
                      </a:lnTo>
                      <a:lnTo>
                        <a:pt x="0" y="311409"/>
                      </a:lnTo>
                      <a:lnTo>
                        <a:pt x="72012" y="311409"/>
                      </a:lnTo>
                      <a:lnTo>
                        <a:pt x="82102" y="311409"/>
                      </a:lnTo>
                      <a:lnTo>
                        <a:pt x="87604" y="311409"/>
                      </a:lnTo>
                      <a:lnTo>
                        <a:pt x="93108" y="310951"/>
                      </a:lnTo>
                      <a:lnTo>
                        <a:pt x="98612" y="310034"/>
                      </a:lnTo>
                      <a:lnTo>
                        <a:pt x="104116" y="309116"/>
                      </a:lnTo>
                      <a:lnTo>
                        <a:pt x="109160" y="307282"/>
                      </a:lnTo>
                      <a:lnTo>
                        <a:pt x="114664" y="305906"/>
                      </a:lnTo>
                      <a:lnTo>
                        <a:pt x="119708" y="303613"/>
                      </a:lnTo>
                      <a:lnTo>
                        <a:pt x="124296" y="301320"/>
                      </a:lnTo>
                      <a:lnTo>
                        <a:pt x="129340" y="299026"/>
                      </a:lnTo>
                      <a:lnTo>
                        <a:pt x="133926" y="296275"/>
                      </a:lnTo>
                      <a:lnTo>
                        <a:pt x="138512" y="293064"/>
                      </a:lnTo>
                      <a:lnTo>
                        <a:pt x="142640" y="289854"/>
                      </a:lnTo>
                      <a:lnTo>
                        <a:pt x="146768" y="286185"/>
                      </a:lnTo>
                      <a:lnTo>
                        <a:pt x="150896" y="282516"/>
                      </a:lnTo>
                      <a:lnTo>
                        <a:pt x="154564" y="278388"/>
                      </a:lnTo>
                      <a:lnTo>
                        <a:pt x="158234" y="274260"/>
                      </a:lnTo>
                      <a:lnTo>
                        <a:pt x="163738" y="266464"/>
                      </a:lnTo>
                      <a:lnTo>
                        <a:pt x="168782" y="258667"/>
                      </a:lnTo>
                      <a:lnTo>
                        <a:pt x="172910" y="249953"/>
                      </a:lnTo>
                      <a:lnTo>
                        <a:pt x="176578" y="241239"/>
                      </a:lnTo>
                      <a:lnTo>
                        <a:pt x="179790" y="231608"/>
                      </a:lnTo>
                      <a:lnTo>
                        <a:pt x="181624" y="221977"/>
                      </a:lnTo>
                      <a:lnTo>
                        <a:pt x="183000" y="211887"/>
                      </a:lnTo>
                      <a:lnTo>
                        <a:pt x="183458" y="201797"/>
                      </a:lnTo>
                      <a:lnTo>
                        <a:pt x="183000" y="190790"/>
                      </a:lnTo>
                      <a:lnTo>
                        <a:pt x="181624" y="180700"/>
                      </a:lnTo>
                      <a:lnTo>
                        <a:pt x="179330" y="170610"/>
                      </a:lnTo>
                      <a:lnTo>
                        <a:pt x="176578" y="160979"/>
                      </a:lnTo>
                      <a:lnTo>
                        <a:pt x="172452" y="151806"/>
                      </a:lnTo>
                      <a:lnTo>
                        <a:pt x="167864" y="143093"/>
                      </a:lnTo>
                      <a:lnTo>
                        <a:pt x="162820" y="134837"/>
                      </a:lnTo>
                      <a:lnTo>
                        <a:pt x="156858" y="127041"/>
                      </a:lnTo>
                      <a:lnTo>
                        <a:pt x="160068" y="122913"/>
                      </a:lnTo>
                      <a:lnTo>
                        <a:pt x="164196" y="119244"/>
                      </a:lnTo>
                      <a:lnTo>
                        <a:pt x="167864" y="115116"/>
                      </a:lnTo>
                      <a:lnTo>
                        <a:pt x="171992" y="111906"/>
                      </a:lnTo>
                      <a:lnTo>
                        <a:pt x="176578" y="108237"/>
                      </a:lnTo>
                      <a:lnTo>
                        <a:pt x="181166" y="105485"/>
                      </a:lnTo>
                      <a:lnTo>
                        <a:pt x="185752" y="102733"/>
                      </a:lnTo>
                      <a:lnTo>
                        <a:pt x="190338" y="99981"/>
                      </a:lnTo>
                      <a:lnTo>
                        <a:pt x="195382" y="97688"/>
                      </a:lnTo>
                      <a:lnTo>
                        <a:pt x="200428" y="95854"/>
                      </a:lnTo>
                      <a:lnTo>
                        <a:pt x="205472" y="94019"/>
                      </a:lnTo>
                      <a:lnTo>
                        <a:pt x="210518" y="92643"/>
                      </a:lnTo>
                      <a:lnTo>
                        <a:pt x="216020" y="91267"/>
                      </a:lnTo>
                      <a:lnTo>
                        <a:pt x="221524" y="90350"/>
                      </a:lnTo>
                      <a:close/>
                      <a:moveTo>
                        <a:pt x="0" y="0"/>
                      </a:moveTo>
                      <a:lnTo>
                        <a:pt x="82102" y="0"/>
                      </a:lnTo>
                      <a:lnTo>
                        <a:pt x="91732" y="459"/>
                      </a:lnTo>
                      <a:lnTo>
                        <a:pt x="101364" y="918"/>
                      </a:lnTo>
                      <a:lnTo>
                        <a:pt x="110536" y="2293"/>
                      </a:lnTo>
                      <a:lnTo>
                        <a:pt x="119708" y="4128"/>
                      </a:lnTo>
                      <a:lnTo>
                        <a:pt x="128882" y="5962"/>
                      </a:lnTo>
                      <a:lnTo>
                        <a:pt x="138054" y="8714"/>
                      </a:lnTo>
                      <a:lnTo>
                        <a:pt x="146768" y="11466"/>
                      </a:lnTo>
                      <a:lnTo>
                        <a:pt x="155482" y="15135"/>
                      </a:lnTo>
                      <a:lnTo>
                        <a:pt x="148602" y="18345"/>
                      </a:lnTo>
                      <a:lnTo>
                        <a:pt x="142182" y="21556"/>
                      </a:lnTo>
                      <a:lnTo>
                        <a:pt x="136220" y="25225"/>
                      </a:lnTo>
                      <a:lnTo>
                        <a:pt x="129798" y="29353"/>
                      </a:lnTo>
                      <a:lnTo>
                        <a:pt x="118334" y="37608"/>
                      </a:lnTo>
                      <a:lnTo>
                        <a:pt x="106868" y="46780"/>
                      </a:lnTo>
                      <a:lnTo>
                        <a:pt x="96318" y="56870"/>
                      </a:lnTo>
                      <a:lnTo>
                        <a:pt x="86688" y="67877"/>
                      </a:lnTo>
                      <a:lnTo>
                        <a:pt x="77974" y="79343"/>
                      </a:lnTo>
                      <a:lnTo>
                        <a:pt x="69718" y="91726"/>
                      </a:lnTo>
                      <a:lnTo>
                        <a:pt x="0" y="917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249"/>
                    </a:spcAft>
                  </a:pPr>
                  <a:endParaRPr lang="en-US" sz="2900"/>
                </a:p>
              </p:txBody>
            </p:sp>
            <p:sp>
              <p:nvSpPr>
                <p:cNvPr id="61" name="Freeform 11"/>
                <p:cNvSpPr>
                  <a:spLocks/>
                </p:cNvSpPr>
                <p:nvPr/>
              </p:nvSpPr>
              <p:spPr bwMode="auto">
                <a:xfrm>
                  <a:off x="19058029" y="5019321"/>
                  <a:ext cx="272598" cy="403135"/>
                </a:xfrm>
                <a:custGeom>
                  <a:avLst/>
                  <a:gdLst/>
                  <a:ahLst/>
                  <a:cxnLst/>
                  <a:rect l="l" t="t" r="r" b="b"/>
                  <a:pathLst>
                    <a:path w="272598" h="403135">
                      <a:moveTo>
                        <a:pt x="205466" y="311409"/>
                      </a:moveTo>
                      <a:lnTo>
                        <a:pt x="272598" y="311409"/>
                      </a:lnTo>
                      <a:lnTo>
                        <a:pt x="272598" y="403135"/>
                      </a:lnTo>
                      <a:lnTo>
                        <a:pt x="193542" y="403135"/>
                      </a:lnTo>
                      <a:lnTo>
                        <a:pt x="183452" y="403135"/>
                      </a:lnTo>
                      <a:lnTo>
                        <a:pt x="174278" y="402218"/>
                      </a:lnTo>
                      <a:lnTo>
                        <a:pt x="164648" y="401301"/>
                      </a:lnTo>
                      <a:lnTo>
                        <a:pt x="155474" y="399466"/>
                      </a:lnTo>
                      <a:lnTo>
                        <a:pt x="146302" y="397173"/>
                      </a:lnTo>
                      <a:lnTo>
                        <a:pt x="137588" y="394880"/>
                      </a:lnTo>
                      <a:lnTo>
                        <a:pt x="128416" y="391670"/>
                      </a:lnTo>
                      <a:lnTo>
                        <a:pt x="120160" y="388000"/>
                      </a:lnTo>
                      <a:lnTo>
                        <a:pt x="126582" y="385249"/>
                      </a:lnTo>
                      <a:lnTo>
                        <a:pt x="133002" y="381580"/>
                      </a:lnTo>
                      <a:lnTo>
                        <a:pt x="139422" y="377911"/>
                      </a:lnTo>
                      <a:lnTo>
                        <a:pt x="145386" y="374242"/>
                      </a:lnTo>
                      <a:lnTo>
                        <a:pt x="157310" y="365528"/>
                      </a:lnTo>
                      <a:lnTo>
                        <a:pt x="168316" y="356355"/>
                      </a:lnTo>
                      <a:lnTo>
                        <a:pt x="178866" y="346265"/>
                      </a:lnTo>
                      <a:lnTo>
                        <a:pt x="188496" y="335258"/>
                      </a:lnTo>
                      <a:lnTo>
                        <a:pt x="197668" y="323792"/>
                      </a:lnTo>
                      <a:close/>
                      <a:moveTo>
                        <a:pt x="193542" y="0"/>
                      </a:moveTo>
                      <a:lnTo>
                        <a:pt x="272598" y="0"/>
                      </a:lnTo>
                      <a:lnTo>
                        <a:pt x="272598" y="91726"/>
                      </a:lnTo>
                      <a:lnTo>
                        <a:pt x="203172" y="91726"/>
                      </a:lnTo>
                      <a:lnTo>
                        <a:pt x="193542" y="91726"/>
                      </a:lnTo>
                      <a:lnTo>
                        <a:pt x="187578" y="91726"/>
                      </a:lnTo>
                      <a:lnTo>
                        <a:pt x="182076" y="92185"/>
                      </a:lnTo>
                      <a:lnTo>
                        <a:pt x="176572" y="93102"/>
                      </a:lnTo>
                      <a:lnTo>
                        <a:pt x="171068" y="94478"/>
                      </a:lnTo>
                      <a:lnTo>
                        <a:pt x="166024" y="95854"/>
                      </a:lnTo>
                      <a:lnTo>
                        <a:pt x="160978" y="97688"/>
                      </a:lnTo>
                      <a:lnTo>
                        <a:pt x="155934" y="99523"/>
                      </a:lnTo>
                      <a:lnTo>
                        <a:pt x="150888" y="101816"/>
                      </a:lnTo>
                      <a:lnTo>
                        <a:pt x="146302" y="104568"/>
                      </a:lnTo>
                      <a:lnTo>
                        <a:pt x="141716" y="107319"/>
                      </a:lnTo>
                      <a:lnTo>
                        <a:pt x="137130" y="110071"/>
                      </a:lnTo>
                      <a:lnTo>
                        <a:pt x="132544" y="113740"/>
                      </a:lnTo>
                      <a:lnTo>
                        <a:pt x="128416" y="116951"/>
                      </a:lnTo>
                      <a:lnTo>
                        <a:pt x="124746" y="121078"/>
                      </a:lnTo>
                      <a:lnTo>
                        <a:pt x="120620" y="124747"/>
                      </a:lnTo>
                      <a:lnTo>
                        <a:pt x="117408" y="128875"/>
                      </a:lnTo>
                      <a:lnTo>
                        <a:pt x="111446" y="136672"/>
                      </a:lnTo>
                      <a:lnTo>
                        <a:pt x="106402" y="144468"/>
                      </a:lnTo>
                      <a:lnTo>
                        <a:pt x="102274" y="153182"/>
                      </a:lnTo>
                      <a:lnTo>
                        <a:pt x="98606" y="162355"/>
                      </a:lnTo>
                      <a:lnTo>
                        <a:pt x="95854" y="171528"/>
                      </a:lnTo>
                      <a:lnTo>
                        <a:pt x="93560" y="181159"/>
                      </a:lnTo>
                      <a:lnTo>
                        <a:pt x="92184" y="191249"/>
                      </a:lnTo>
                      <a:lnTo>
                        <a:pt x="91726" y="201797"/>
                      </a:lnTo>
                      <a:lnTo>
                        <a:pt x="92184" y="212346"/>
                      </a:lnTo>
                      <a:lnTo>
                        <a:pt x="93560" y="222435"/>
                      </a:lnTo>
                      <a:lnTo>
                        <a:pt x="95854" y="232525"/>
                      </a:lnTo>
                      <a:lnTo>
                        <a:pt x="99064" y="242156"/>
                      </a:lnTo>
                      <a:lnTo>
                        <a:pt x="102732" y="251329"/>
                      </a:lnTo>
                      <a:lnTo>
                        <a:pt x="107320" y="260043"/>
                      </a:lnTo>
                      <a:lnTo>
                        <a:pt x="112822" y="268298"/>
                      </a:lnTo>
                      <a:lnTo>
                        <a:pt x="118784" y="276095"/>
                      </a:lnTo>
                      <a:lnTo>
                        <a:pt x="115116" y="280223"/>
                      </a:lnTo>
                      <a:lnTo>
                        <a:pt x="111446" y="284350"/>
                      </a:lnTo>
                      <a:lnTo>
                        <a:pt x="107320" y="288019"/>
                      </a:lnTo>
                      <a:lnTo>
                        <a:pt x="103192" y="291688"/>
                      </a:lnTo>
                      <a:lnTo>
                        <a:pt x="99064" y="294899"/>
                      </a:lnTo>
                      <a:lnTo>
                        <a:pt x="94478" y="298109"/>
                      </a:lnTo>
                      <a:lnTo>
                        <a:pt x="89892" y="300861"/>
                      </a:lnTo>
                      <a:lnTo>
                        <a:pt x="84846" y="303154"/>
                      </a:lnTo>
                      <a:lnTo>
                        <a:pt x="80260" y="305447"/>
                      </a:lnTo>
                      <a:lnTo>
                        <a:pt x="75216" y="307740"/>
                      </a:lnTo>
                      <a:lnTo>
                        <a:pt x="69712" y="309116"/>
                      </a:lnTo>
                      <a:lnTo>
                        <a:pt x="64666" y="310951"/>
                      </a:lnTo>
                      <a:lnTo>
                        <a:pt x="59164" y="311868"/>
                      </a:lnTo>
                      <a:lnTo>
                        <a:pt x="53660" y="312785"/>
                      </a:lnTo>
                      <a:lnTo>
                        <a:pt x="48156" y="313244"/>
                      </a:lnTo>
                      <a:lnTo>
                        <a:pt x="42652" y="313244"/>
                      </a:lnTo>
                      <a:lnTo>
                        <a:pt x="32562" y="313244"/>
                      </a:lnTo>
                      <a:lnTo>
                        <a:pt x="25224" y="301320"/>
                      </a:lnTo>
                      <a:lnTo>
                        <a:pt x="18804" y="288019"/>
                      </a:lnTo>
                      <a:lnTo>
                        <a:pt x="13300" y="274719"/>
                      </a:lnTo>
                      <a:lnTo>
                        <a:pt x="8714" y="260960"/>
                      </a:lnTo>
                      <a:lnTo>
                        <a:pt x="5044" y="246743"/>
                      </a:lnTo>
                      <a:lnTo>
                        <a:pt x="2294" y="232067"/>
                      </a:lnTo>
                      <a:lnTo>
                        <a:pt x="458" y="216932"/>
                      </a:lnTo>
                      <a:lnTo>
                        <a:pt x="458" y="209135"/>
                      </a:lnTo>
                      <a:lnTo>
                        <a:pt x="0" y="201797"/>
                      </a:lnTo>
                      <a:lnTo>
                        <a:pt x="458" y="186662"/>
                      </a:lnTo>
                      <a:lnTo>
                        <a:pt x="2294" y="172445"/>
                      </a:lnTo>
                      <a:lnTo>
                        <a:pt x="4586" y="158227"/>
                      </a:lnTo>
                      <a:lnTo>
                        <a:pt x="8256" y="144468"/>
                      </a:lnTo>
                      <a:lnTo>
                        <a:pt x="12382" y="131168"/>
                      </a:lnTo>
                      <a:lnTo>
                        <a:pt x="17428" y="117868"/>
                      </a:lnTo>
                      <a:lnTo>
                        <a:pt x="23390" y="105485"/>
                      </a:lnTo>
                      <a:lnTo>
                        <a:pt x="30270" y="93561"/>
                      </a:lnTo>
                      <a:lnTo>
                        <a:pt x="38524" y="81178"/>
                      </a:lnTo>
                      <a:lnTo>
                        <a:pt x="47238" y="69712"/>
                      </a:lnTo>
                      <a:lnTo>
                        <a:pt x="56870" y="58705"/>
                      </a:lnTo>
                      <a:lnTo>
                        <a:pt x="67418" y="48615"/>
                      </a:lnTo>
                      <a:lnTo>
                        <a:pt x="78884" y="39442"/>
                      </a:lnTo>
                      <a:lnTo>
                        <a:pt x="90350" y="31187"/>
                      </a:lnTo>
                      <a:lnTo>
                        <a:pt x="96770" y="27059"/>
                      </a:lnTo>
                      <a:lnTo>
                        <a:pt x="102732" y="23390"/>
                      </a:lnTo>
                      <a:lnTo>
                        <a:pt x="109154" y="20180"/>
                      </a:lnTo>
                      <a:lnTo>
                        <a:pt x="116032" y="16970"/>
                      </a:lnTo>
                      <a:lnTo>
                        <a:pt x="124746" y="13300"/>
                      </a:lnTo>
                      <a:lnTo>
                        <a:pt x="133920" y="9631"/>
                      </a:lnTo>
                      <a:lnTo>
                        <a:pt x="143550" y="6880"/>
                      </a:lnTo>
                      <a:lnTo>
                        <a:pt x="153182" y="4587"/>
                      </a:lnTo>
                      <a:lnTo>
                        <a:pt x="162814" y="2293"/>
                      </a:lnTo>
                      <a:lnTo>
                        <a:pt x="172902" y="918"/>
                      </a:lnTo>
                      <a:lnTo>
                        <a:pt x="182992" y="45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249"/>
                    </a:spcAft>
                  </a:pPr>
                  <a:endParaRPr lang="en-US" sz="2900"/>
                </a:p>
              </p:txBody>
            </p:sp>
            <p:sp>
              <p:nvSpPr>
                <p:cNvPr id="62" name="Freeform 11"/>
                <p:cNvSpPr>
                  <a:spLocks/>
                </p:cNvSpPr>
                <p:nvPr/>
              </p:nvSpPr>
              <p:spPr bwMode="auto">
                <a:xfrm>
                  <a:off x="18648189" y="5019322"/>
                  <a:ext cx="649274" cy="403135"/>
                </a:xfrm>
                <a:custGeom>
                  <a:avLst/>
                  <a:gdLst/>
                  <a:ahLst/>
                  <a:cxnLst/>
                  <a:rect l="l" t="t" r="r" b="b"/>
                  <a:pathLst>
                    <a:path w="2031596" h="1261419">
                      <a:moveTo>
                        <a:pt x="1880914" y="281272"/>
                      </a:moveTo>
                      <a:lnTo>
                        <a:pt x="1898136" y="281272"/>
                      </a:lnTo>
                      <a:lnTo>
                        <a:pt x="1929706" y="281272"/>
                      </a:lnTo>
                      <a:lnTo>
                        <a:pt x="1952668" y="318583"/>
                      </a:lnTo>
                      <a:lnTo>
                        <a:pt x="1972758" y="360200"/>
                      </a:lnTo>
                      <a:lnTo>
                        <a:pt x="1989980" y="401817"/>
                      </a:lnTo>
                      <a:lnTo>
                        <a:pt x="2004330" y="444869"/>
                      </a:lnTo>
                      <a:lnTo>
                        <a:pt x="2015810" y="489356"/>
                      </a:lnTo>
                      <a:lnTo>
                        <a:pt x="2024420" y="535278"/>
                      </a:lnTo>
                      <a:lnTo>
                        <a:pt x="2030160" y="582635"/>
                      </a:lnTo>
                      <a:lnTo>
                        <a:pt x="2030160" y="607031"/>
                      </a:lnTo>
                      <a:lnTo>
                        <a:pt x="2031596" y="629992"/>
                      </a:lnTo>
                      <a:lnTo>
                        <a:pt x="2030160" y="677349"/>
                      </a:lnTo>
                      <a:lnTo>
                        <a:pt x="2024420" y="721836"/>
                      </a:lnTo>
                      <a:lnTo>
                        <a:pt x="2017246" y="766323"/>
                      </a:lnTo>
                      <a:lnTo>
                        <a:pt x="2005764" y="809374"/>
                      </a:lnTo>
                      <a:lnTo>
                        <a:pt x="1992850" y="850991"/>
                      </a:lnTo>
                      <a:lnTo>
                        <a:pt x="1977064" y="892608"/>
                      </a:lnTo>
                      <a:lnTo>
                        <a:pt x="1958408" y="931355"/>
                      </a:lnTo>
                      <a:lnTo>
                        <a:pt x="1936882" y="968666"/>
                      </a:lnTo>
                      <a:lnTo>
                        <a:pt x="1911050" y="1007413"/>
                      </a:lnTo>
                      <a:lnTo>
                        <a:pt x="1883784" y="1043289"/>
                      </a:lnTo>
                      <a:lnTo>
                        <a:pt x="1853648" y="1077731"/>
                      </a:lnTo>
                      <a:lnTo>
                        <a:pt x="1820642" y="1109302"/>
                      </a:lnTo>
                      <a:lnTo>
                        <a:pt x="1784766" y="1138003"/>
                      </a:lnTo>
                      <a:lnTo>
                        <a:pt x="1748890" y="1163835"/>
                      </a:lnTo>
                      <a:lnTo>
                        <a:pt x="1728798" y="1176750"/>
                      </a:lnTo>
                      <a:lnTo>
                        <a:pt x="1710142" y="1188231"/>
                      </a:lnTo>
                      <a:lnTo>
                        <a:pt x="1690052" y="1198276"/>
                      </a:lnTo>
                      <a:lnTo>
                        <a:pt x="1668526" y="1208321"/>
                      </a:lnTo>
                      <a:lnTo>
                        <a:pt x="1641260" y="1219802"/>
                      </a:lnTo>
                      <a:lnTo>
                        <a:pt x="1612558" y="1231282"/>
                      </a:lnTo>
                      <a:lnTo>
                        <a:pt x="1582422" y="1239893"/>
                      </a:lnTo>
                      <a:lnTo>
                        <a:pt x="1552286" y="1247068"/>
                      </a:lnTo>
                      <a:lnTo>
                        <a:pt x="1522150" y="1254243"/>
                      </a:lnTo>
                      <a:lnTo>
                        <a:pt x="1490578" y="1258549"/>
                      </a:lnTo>
                      <a:lnTo>
                        <a:pt x="1459008" y="1259984"/>
                      </a:lnTo>
                      <a:lnTo>
                        <a:pt x="1426000" y="1261419"/>
                      </a:lnTo>
                      <a:lnTo>
                        <a:pt x="1015798" y="1261419"/>
                      </a:lnTo>
                      <a:lnTo>
                        <a:pt x="605596" y="1261419"/>
                      </a:lnTo>
                      <a:lnTo>
                        <a:pt x="574024" y="1261419"/>
                      </a:lnTo>
                      <a:lnTo>
                        <a:pt x="545322" y="1258549"/>
                      </a:lnTo>
                      <a:lnTo>
                        <a:pt x="515186" y="1255679"/>
                      </a:lnTo>
                      <a:lnTo>
                        <a:pt x="486486" y="1249939"/>
                      </a:lnTo>
                      <a:lnTo>
                        <a:pt x="457784" y="1242763"/>
                      </a:lnTo>
                      <a:lnTo>
                        <a:pt x="430518" y="1235588"/>
                      </a:lnTo>
                      <a:lnTo>
                        <a:pt x="401816" y="1225543"/>
                      </a:lnTo>
                      <a:lnTo>
                        <a:pt x="375986" y="1214062"/>
                      </a:lnTo>
                      <a:lnTo>
                        <a:pt x="396076" y="1205452"/>
                      </a:lnTo>
                      <a:lnTo>
                        <a:pt x="416168" y="1193971"/>
                      </a:lnTo>
                      <a:lnTo>
                        <a:pt x="436258" y="1182491"/>
                      </a:lnTo>
                      <a:lnTo>
                        <a:pt x="454914" y="1171010"/>
                      </a:lnTo>
                      <a:lnTo>
                        <a:pt x="492226" y="1143744"/>
                      </a:lnTo>
                      <a:lnTo>
                        <a:pt x="526666" y="1115043"/>
                      </a:lnTo>
                      <a:lnTo>
                        <a:pt x="559674" y="1083472"/>
                      </a:lnTo>
                      <a:lnTo>
                        <a:pt x="589810" y="1049030"/>
                      </a:lnTo>
                      <a:lnTo>
                        <a:pt x="618510" y="1013154"/>
                      </a:lnTo>
                      <a:lnTo>
                        <a:pt x="642906" y="974407"/>
                      </a:lnTo>
                      <a:lnTo>
                        <a:pt x="1015798" y="974407"/>
                      </a:lnTo>
                      <a:lnTo>
                        <a:pt x="1015798" y="974406"/>
                      </a:lnTo>
                      <a:lnTo>
                        <a:pt x="1395864" y="974406"/>
                      </a:lnTo>
                      <a:lnTo>
                        <a:pt x="1426000" y="974406"/>
                      </a:lnTo>
                      <a:lnTo>
                        <a:pt x="1444656" y="974406"/>
                      </a:lnTo>
                      <a:lnTo>
                        <a:pt x="1461878" y="972971"/>
                      </a:lnTo>
                      <a:lnTo>
                        <a:pt x="1479098" y="970101"/>
                      </a:lnTo>
                      <a:lnTo>
                        <a:pt x="1496318" y="965796"/>
                      </a:lnTo>
                      <a:lnTo>
                        <a:pt x="1512104" y="961491"/>
                      </a:lnTo>
                      <a:lnTo>
                        <a:pt x="1527890" y="955751"/>
                      </a:lnTo>
                      <a:lnTo>
                        <a:pt x="1543676" y="950010"/>
                      </a:lnTo>
                      <a:lnTo>
                        <a:pt x="1559462" y="942835"/>
                      </a:lnTo>
                      <a:lnTo>
                        <a:pt x="1573812" y="934225"/>
                      </a:lnTo>
                      <a:lnTo>
                        <a:pt x="1588162" y="925614"/>
                      </a:lnTo>
                      <a:lnTo>
                        <a:pt x="1602514" y="917004"/>
                      </a:lnTo>
                      <a:lnTo>
                        <a:pt x="1616864" y="905524"/>
                      </a:lnTo>
                      <a:lnTo>
                        <a:pt x="1629780" y="895478"/>
                      </a:lnTo>
                      <a:lnTo>
                        <a:pt x="1641260" y="882563"/>
                      </a:lnTo>
                      <a:lnTo>
                        <a:pt x="1654176" y="871082"/>
                      </a:lnTo>
                      <a:lnTo>
                        <a:pt x="1664220" y="858167"/>
                      </a:lnTo>
                      <a:lnTo>
                        <a:pt x="1682876" y="833770"/>
                      </a:lnTo>
                      <a:lnTo>
                        <a:pt x="1698662" y="809374"/>
                      </a:lnTo>
                      <a:lnTo>
                        <a:pt x="1711578" y="782108"/>
                      </a:lnTo>
                      <a:lnTo>
                        <a:pt x="1723058" y="753407"/>
                      </a:lnTo>
                      <a:lnTo>
                        <a:pt x="1731668" y="724706"/>
                      </a:lnTo>
                      <a:lnTo>
                        <a:pt x="1738844" y="694570"/>
                      </a:lnTo>
                      <a:lnTo>
                        <a:pt x="1743148" y="662998"/>
                      </a:lnTo>
                      <a:lnTo>
                        <a:pt x="1744584" y="629992"/>
                      </a:lnTo>
                      <a:lnTo>
                        <a:pt x="1743148" y="596985"/>
                      </a:lnTo>
                      <a:lnTo>
                        <a:pt x="1738844" y="565414"/>
                      </a:lnTo>
                      <a:lnTo>
                        <a:pt x="1731668" y="533843"/>
                      </a:lnTo>
                      <a:lnTo>
                        <a:pt x="1721624" y="503706"/>
                      </a:lnTo>
                      <a:lnTo>
                        <a:pt x="1710142" y="475005"/>
                      </a:lnTo>
                      <a:lnTo>
                        <a:pt x="1695792" y="447739"/>
                      </a:lnTo>
                      <a:lnTo>
                        <a:pt x="1678572" y="421908"/>
                      </a:lnTo>
                      <a:lnTo>
                        <a:pt x="1659916" y="397512"/>
                      </a:lnTo>
                      <a:lnTo>
                        <a:pt x="1671396" y="384596"/>
                      </a:lnTo>
                      <a:lnTo>
                        <a:pt x="1682876" y="371681"/>
                      </a:lnTo>
                      <a:lnTo>
                        <a:pt x="1695792" y="360200"/>
                      </a:lnTo>
                      <a:lnTo>
                        <a:pt x="1708708" y="348720"/>
                      </a:lnTo>
                      <a:lnTo>
                        <a:pt x="1721624" y="338674"/>
                      </a:lnTo>
                      <a:lnTo>
                        <a:pt x="1735974" y="328629"/>
                      </a:lnTo>
                      <a:lnTo>
                        <a:pt x="1750324" y="320019"/>
                      </a:lnTo>
                      <a:lnTo>
                        <a:pt x="1766110" y="312843"/>
                      </a:lnTo>
                      <a:lnTo>
                        <a:pt x="1780460" y="305668"/>
                      </a:lnTo>
                      <a:lnTo>
                        <a:pt x="1796246" y="298493"/>
                      </a:lnTo>
                      <a:lnTo>
                        <a:pt x="1813466" y="294187"/>
                      </a:lnTo>
                      <a:lnTo>
                        <a:pt x="1829252" y="288447"/>
                      </a:lnTo>
                      <a:lnTo>
                        <a:pt x="1846474" y="285577"/>
                      </a:lnTo>
                      <a:lnTo>
                        <a:pt x="1863694" y="282707"/>
                      </a:lnTo>
                      <a:close/>
                      <a:moveTo>
                        <a:pt x="605596" y="0"/>
                      </a:moveTo>
                      <a:lnTo>
                        <a:pt x="1015798" y="0"/>
                      </a:lnTo>
                      <a:lnTo>
                        <a:pt x="1426000" y="0"/>
                      </a:lnTo>
                      <a:lnTo>
                        <a:pt x="1457572" y="0"/>
                      </a:lnTo>
                      <a:lnTo>
                        <a:pt x="1486274" y="2870"/>
                      </a:lnTo>
                      <a:lnTo>
                        <a:pt x="1516410" y="5740"/>
                      </a:lnTo>
                      <a:lnTo>
                        <a:pt x="1545110" y="11480"/>
                      </a:lnTo>
                      <a:lnTo>
                        <a:pt x="1573812" y="18656"/>
                      </a:lnTo>
                      <a:lnTo>
                        <a:pt x="1601078" y="25831"/>
                      </a:lnTo>
                      <a:lnTo>
                        <a:pt x="1629780" y="35876"/>
                      </a:lnTo>
                      <a:lnTo>
                        <a:pt x="1655610" y="47357"/>
                      </a:lnTo>
                      <a:lnTo>
                        <a:pt x="1635520" y="55967"/>
                      </a:lnTo>
                      <a:lnTo>
                        <a:pt x="1615428" y="67448"/>
                      </a:lnTo>
                      <a:lnTo>
                        <a:pt x="1595338" y="78928"/>
                      </a:lnTo>
                      <a:lnTo>
                        <a:pt x="1576682" y="90409"/>
                      </a:lnTo>
                      <a:lnTo>
                        <a:pt x="1539370" y="117675"/>
                      </a:lnTo>
                      <a:lnTo>
                        <a:pt x="1504930" y="146376"/>
                      </a:lnTo>
                      <a:lnTo>
                        <a:pt x="1471922" y="177947"/>
                      </a:lnTo>
                      <a:lnTo>
                        <a:pt x="1441786" y="212389"/>
                      </a:lnTo>
                      <a:lnTo>
                        <a:pt x="1413086" y="248265"/>
                      </a:lnTo>
                      <a:lnTo>
                        <a:pt x="1388690" y="287012"/>
                      </a:lnTo>
                      <a:lnTo>
                        <a:pt x="1015798" y="287012"/>
                      </a:lnTo>
                      <a:lnTo>
                        <a:pt x="1015798" y="287013"/>
                      </a:lnTo>
                      <a:lnTo>
                        <a:pt x="635732" y="287013"/>
                      </a:lnTo>
                      <a:lnTo>
                        <a:pt x="605596" y="287013"/>
                      </a:lnTo>
                      <a:lnTo>
                        <a:pt x="586940" y="287013"/>
                      </a:lnTo>
                      <a:lnTo>
                        <a:pt x="569718" y="288448"/>
                      </a:lnTo>
                      <a:lnTo>
                        <a:pt x="552498" y="291318"/>
                      </a:lnTo>
                      <a:lnTo>
                        <a:pt x="535278" y="295623"/>
                      </a:lnTo>
                      <a:lnTo>
                        <a:pt x="519492" y="299928"/>
                      </a:lnTo>
                      <a:lnTo>
                        <a:pt x="503706" y="305668"/>
                      </a:lnTo>
                      <a:lnTo>
                        <a:pt x="487920" y="311409"/>
                      </a:lnTo>
                      <a:lnTo>
                        <a:pt x="472134" y="318584"/>
                      </a:lnTo>
                      <a:lnTo>
                        <a:pt x="457784" y="327194"/>
                      </a:lnTo>
                      <a:lnTo>
                        <a:pt x="443434" y="335805"/>
                      </a:lnTo>
                      <a:lnTo>
                        <a:pt x="429082" y="344415"/>
                      </a:lnTo>
                      <a:lnTo>
                        <a:pt x="414732" y="355895"/>
                      </a:lnTo>
                      <a:lnTo>
                        <a:pt x="401816" y="365941"/>
                      </a:lnTo>
                      <a:lnTo>
                        <a:pt x="390336" y="378856"/>
                      </a:lnTo>
                      <a:lnTo>
                        <a:pt x="377420" y="390337"/>
                      </a:lnTo>
                      <a:lnTo>
                        <a:pt x="367376" y="403252"/>
                      </a:lnTo>
                      <a:lnTo>
                        <a:pt x="348720" y="427649"/>
                      </a:lnTo>
                      <a:lnTo>
                        <a:pt x="332934" y="452045"/>
                      </a:lnTo>
                      <a:lnTo>
                        <a:pt x="320018" y="479311"/>
                      </a:lnTo>
                      <a:lnTo>
                        <a:pt x="308538" y="508012"/>
                      </a:lnTo>
                      <a:lnTo>
                        <a:pt x="299928" y="536713"/>
                      </a:lnTo>
                      <a:lnTo>
                        <a:pt x="292752" y="566849"/>
                      </a:lnTo>
                      <a:lnTo>
                        <a:pt x="288448" y="598421"/>
                      </a:lnTo>
                      <a:lnTo>
                        <a:pt x="287012" y="631427"/>
                      </a:lnTo>
                      <a:lnTo>
                        <a:pt x="288448" y="664434"/>
                      </a:lnTo>
                      <a:lnTo>
                        <a:pt x="292752" y="696005"/>
                      </a:lnTo>
                      <a:lnTo>
                        <a:pt x="299928" y="727576"/>
                      </a:lnTo>
                      <a:lnTo>
                        <a:pt x="309972" y="757713"/>
                      </a:lnTo>
                      <a:lnTo>
                        <a:pt x="321454" y="786414"/>
                      </a:lnTo>
                      <a:lnTo>
                        <a:pt x="335804" y="813680"/>
                      </a:lnTo>
                      <a:lnTo>
                        <a:pt x="353024" y="839511"/>
                      </a:lnTo>
                      <a:lnTo>
                        <a:pt x="371680" y="863907"/>
                      </a:lnTo>
                      <a:lnTo>
                        <a:pt x="360200" y="876823"/>
                      </a:lnTo>
                      <a:lnTo>
                        <a:pt x="348720" y="889738"/>
                      </a:lnTo>
                      <a:lnTo>
                        <a:pt x="335804" y="901219"/>
                      </a:lnTo>
                      <a:lnTo>
                        <a:pt x="322888" y="912699"/>
                      </a:lnTo>
                      <a:lnTo>
                        <a:pt x="309972" y="922745"/>
                      </a:lnTo>
                      <a:lnTo>
                        <a:pt x="295622" y="932790"/>
                      </a:lnTo>
                      <a:lnTo>
                        <a:pt x="281272" y="941400"/>
                      </a:lnTo>
                      <a:lnTo>
                        <a:pt x="265486" y="948576"/>
                      </a:lnTo>
                      <a:lnTo>
                        <a:pt x="251136" y="955751"/>
                      </a:lnTo>
                      <a:lnTo>
                        <a:pt x="235350" y="962926"/>
                      </a:lnTo>
                      <a:lnTo>
                        <a:pt x="218130" y="967232"/>
                      </a:lnTo>
                      <a:lnTo>
                        <a:pt x="202344" y="972972"/>
                      </a:lnTo>
                      <a:lnTo>
                        <a:pt x="185122" y="975842"/>
                      </a:lnTo>
                      <a:lnTo>
                        <a:pt x="167902" y="978712"/>
                      </a:lnTo>
                      <a:lnTo>
                        <a:pt x="150682" y="980147"/>
                      </a:lnTo>
                      <a:lnTo>
                        <a:pt x="133460" y="980147"/>
                      </a:lnTo>
                      <a:lnTo>
                        <a:pt x="101890" y="980147"/>
                      </a:lnTo>
                      <a:lnTo>
                        <a:pt x="78928" y="942836"/>
                      </a:lnTo>
                      <a:lnTo>
                        <a:pt x="58838" y="901219"/>
                      </a:lnTo>
                      <a:lnTo>
                        <a:pt x="41616" y="859602"/>
                      </a:lnTo>
                      <a:lnTo>
                        <a:pt x="27266" y="816550"/>
                      </a:lnTo>
                      <a:lnTo>
                        <a:pt x="15786" y="772063"/>
                      </a:lnTo>
                      <a:lnTo>
                        <a:pt x="7176" y="726141"/>
                      </a:lnTo>
                      <a:lnTo>
                        <a:pt x="1436" y="678784"/>
                      </a:lnTo>
                      <a:lnTo>
                        <a:pt x="1436" y="654388"/>
                      </a:lnTo>
                      <a:lnTo>
                        <a:pt x="0" y="631427"/>
                      </a:lnTo>
                      <a:lnTo>
                        <a:pt x="1436" y="584070"/>
                      </a:lnTo>
                      <a:lnTo>
                        <a:pt x="7176" y="539583"/>
                      </a:lnTo>
                      <a:lnTo>
                        <a:pt x="14350" y="495096"/>
                      </a:lnTo>
                      <a:lnTo>
                        <a:pt x="25832" y="452045"/>
                      </a:lnTo>
                      <a:lnTo>
                        <a:pt x="38746" y="410428"/>
                      </a:lnTo>
                      <a:lnTo>
                        <a:pt x="54532" y="368811"/>
                      </a:lnTo>
                      <a:lnTo>
                        <a:pt x="73188" y="330064"/>
                      </a:lnTo>
                      <a:lnTo>
                        <a:pt x="94714" y="292753"/>
                      </a:lnTo>
                      <a:lnTo>
                        <a:pt x="120546" y="254006"/>
                      </a:lnTo>
                      <a:lnTo>
                        <a:pt x="147812" y="218130"/>
                      </a:lnTo>
                      <a:lnTo>
                        <a:pt x="177948" y="183688"/>
                      </a:lnTo>
                      <a:lnTo>
                        <a:pt x="210954" y="152117"/>
                      </a:lnTo>
                      <a:lnTo>
                        <a:pt x="246830" y="123416"/>
                      </a:lnTo>
                      <a:lnTo>
                        <a:pt x="282706" y="97584"/>
                      </a:lnTo>
                      <a:lnTo>
                        <a:pt x="302798" y="84669"/>
                      </a:lnTo>
                      <a:lnTo>
                        <a:pt x="321454" y="73188"/>
                      </a:lnTo>
                      <a:lnTo>
                        <a:pt x="341544" y="63143"/>
                      </a:lnTo>
                      <a:lnTo>
                        <a:pt x="363070" y="53098"/>
                      </a:lnTo>
                      <a:lnTo>
                        <a:pt x="390336" y="41617"/>
                      </a:lnTo>
                      <a:lnTo>
                        <a:pt x="419038" y="30137"/>
                      </a:lnTo>
                      <a:lnTo>
                        <a:pt x="449174" y="21526"/>
                      </a:lnTo>
                      <a:lnTo>
                        <a:pt x="479310" y="14351"/>
                      </a:lnTo>
                      <a:lnTo>
                        <a:pt x="509446" y="7176"/>
                      </a:lnTo>
                      <a:lnTo>
                        <a:pt x="541018" y="2870"/>
                      </a:lnTo>
                      <a:lnTo>
                        <a:pt x="572588" y="1435"/>
                      </a:lnTo>
                      <a:close/>
                    </a:path>
                  </a:pathLst>
                </a:custGeom>
                <a:solidFill>
                  <a:schemeClr val="tx1">
                    <a:lumMod val="40000"/>
                    <a:lumOff val="60000"/>
                  </a:schemeClr>
                </a:solidFill>
                <a:ln>
                  <a:noFill/>
                </a:ln>
                <a:extLst>
                  <a:ext uri="{91240B29-F687-4f45-9708-019B960494DF}">
                    <a14:hiddenLine xmlns:a14="http://schemas.microsoft.com/office/drawing/2010/main" xmlns=""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249"/>
                    </a:spcAft>
                  </a:pPr>
                  <a:endParaRPr lang="en-US" sz="2900"/>
                </a:p>
              </p:txBody>
            </p:sp>
          </p:grpSp>
          <p:grpSp>
            <p:nvGrpSpPr>
              <p:cNvPr id="36" name="Group 35"/>
              <p:cNvGrpSpPr/>
              <p:nvPr/>
            </p:nvGrpSpPr>
            <p:grpSpPr>
              <a:xfrm>
                <a:off x="1142389" y="2862389"/>
                <a:ext cx="5910605" cy="2246963"/>
                <a:chOff x="1142389" y="3660106"/>
                <a:chExt cx="5910605" cy="2246963"/>
              </a:xfrm>
            </p:grpSpPr>
            <p:grpSp>
              <p:nvGrpSpPr>
                <p:cNvPr id="37" name="Group 36"/>
                <p:cNvGrpSpPr>
                  <a:grpSpLocks noChangeAspect="1"/>
                </p:cNvGrpSpPr>
                <p:nvPr/>
              </p:nvGrpSpPr>
              <p:grpSpPr>
                <a:xfrm>
                  <a:off x="2033214" y="4280087"/>
                  <a:ext cx="344094" cy="272012"/>
                  <a:chOff x="18608048" y="5019321"/>
                  <a:chExt cx="722579" cy="409429"/>
                </a:xfrm>
                <a:solidFill>
                  <a:schemeClr val="tx1">
                    <a:lumMod val="20000"/>
                    <a:lumOff val="80000"/>
                  </a:schemeClr>
                </a:solidFill>
              </p:grpSpPr>
              <p:sp>
                <p:nvSpPr>
                  <p:cNvPr id="57" name="Freeform 12"/>
                  <p:cNvSpPr>
                    <a:spLocks/>
                  </p:cNvSpPr>
                  <p:nvPr/>
                </p:nvSpPr>
                <p:spPr bwMode="auto">
                  <a:xfrm>
                    <a:off x="18608048" y="5025615"/>
                    <a:ext cx="275184" cy="403135"/>
                  </a:xfrm>
                  <a:custGeom>
                    <a:avLst/>
                    <a:gdLst/>
                    <a:ahLst/>
                    <a:cxnLst/>
                    <a:rect l="l" t="t" r="r" b="b"/>
                    <a:pathLst>
                      <a:path w="275184" h="403135">
                        <a:moveTo>
                          <a:pt x="227028" y="89892"/>
                        </a:moveTo>
                        <a:lnTo>
                          <a:pt x="232990" y="89892"/>
                        </a:lnTo>
                        <a:lnTo>
                          <a:pt x="242622" y="89892"/>
                        </a:lnTo>
                        <a:lnTo>
                          <a:pt x="249960" y="102275"/>
                        </a:lnTo>
                        <a:lnTo>
                          <a:pt x="256380" y="115116"/>
                        </a:lnTo>
                        <a:lnTo>
                          <a:pt x="261884" y="128416"/>
                        </a:lnTo>
                        <a:lnTo>
                          <a:pt x="266928" y="142175"/>
                        </a:lnTo>
                        <a:lnTo>
                          <a:pt x="270598" y="156393"/>
                        </a:lnTo>
                        <a:lnTo>
                          <a:pt x="272890" y="171069"/>
                        </a:lnTo>
                        <a:lnTo>
                          <a:pt x="274726" y="186204"/>
                        </a:lnTo>
                        <a:lnTo>
                          <a:pt x="275184" y="194000"/>
                        </a:lnTo>
                        <a:lnTo>
                          <a:pt x="275184" y="201797"/>
                        </a:lnTo>
                        <a:lnTo>
                          <a:pt x="274726" y="216473"/>
                        </a:lnTo>
                        <a:lnTo>
                          <a:pt x="273350" y="230691"/>
                        </a:lnTo>
                        <a:lnTo>
                          <a:pt x="270598" y="244908"/>
                        </a:lnTo>
                        <a:lnTo>
                          <a:pt x="267388" y="258667"/>
                        </a:lnTo>
                        <a:lnTo>
                          <a:pt x="263260" y="272426"/>
                        </a:lnTo>
                        <a:lnTo>
                          <a:pt x="257756" y="285268"/>
                        </a:lnTo>
                        <a:lnTo>
                          <a:pt x="251794" y="297651"/>
                        </a:lnTo>
                        <a:lnTo>
                          <a:pt x="244914" y="309575"/>
                        </a:lnTo>
                        <a:lnTo>
                          <a:pt x="237118" y="321958"/>
                        </a:lnTo>
                        <a:lnTo>
                          <a:pt x="227946" y="333424"/>
                        </a:lnTo>
                        <a:lnTo>
                          <a:pt x="218314" y="344431"/>
                        </a:lnTo>
                        <a:lnTo>
                          <a:pt x="207766" y="354521"/>
                        </a:lnTo>
                        <a:lnTo>
                          <a:pt x="196758" y="363693"/>
                        </a:lnTo>
                        <a:lnTo>
                          <a:pt x="184834" y="372407"/>
                        </a:lnTo>
                        <a:lnTo>
                          <a:pt x="178872" y="376076"/>
                        </a:lnTo>
                        <a:lnTo>
                          <a:pt x="172452" y="379745"/>
                        </a:lnTo>
                        <a:lnTo>
                          <a:pt x="166030" y="383414"/>
                        </a:lnTo>
                        <a:lnTo>
                          <a:pt x="159610" y="386166"/>
                        </a:lnTo>
                        <a:lnTo>
                          <a:pt x="150438" y="390294"/>
                        </a:lnTo>
                        <a:lnTo>
                          <a:pt x="141264" y="393504"/>
                        </a:lnTo>
                        <a:lnTo>
                          <a:pt x="131634" y="396714"/>
                        </a:lnTo>
                        <a:lnTo>
                          <a:pt x="122002" y="399008"/>
                        </a:lnTo>
                        <a:lnTo>
                          <a:pt x="112370" y="400842"/>
                        </a:lnTo>
                        <a:lnTo>
                          <a:pt x="102282" y="402218"/>
                        </a:lnTo>
                        <a:lnTo>
                          <a:pt x="92192" y="403135"/>
                        </a:lnTo>
                        <a:lnTo>
                          <a:pt x="82102" y="403135"/>
                        </a:lnTo>
                        <a:lnTo>
                          <a:pt x="0" y="403135"/>
                        </a:lnTo>
                        <a:lnTo>
                          <a:pt x="0" y="311409"/>
                        </a:lnTo>
                        <a:lnTo>
                          <a:pt x="72012" y="311409"/>
                        </a:lnTo>
                        <a:lnTo>
                          <a:pt x="82102" y="311409"/>
                        </a:lnTo>
                        <a:lnTo>
                          <a:pt x="87604" y="311409"/>
                        </a:lnTo>
                        <a:lnTo>
                          <a:pt x="93108" y="310951"/>
                        </a:lnTo>
                        <a:lnTo>
                          <a:pt x="98612" y="310034"/>
                        </a:lnTo>
                        <a:lnTo>
                          <a:pt x="104116" y="309116"/>
                        </a:lnTo>
                        <a:lnTo>
                          <a:pt x="109160" y="307282"/>
                        </a:lnTo>
                        <a:lnTo>
                          <a:pt x="114664" y="305906"/>
                        </a:lnTo>
                        <a:lnTo>
                          <a:pt x="119708" y="303613"/>
                        </a:lnTo>
                        <a:lnTo>
                          <a:pt x="124296" y="301320"/>
                        </a:lnTo>
                        <a:lnTo>
                          <a:pt x="129340" y="299026"/>
                        </a:lnTo>
                        <a:lnTo>
                          <a:pt x="133926" y="296275"/>
                        </a:lnTo>
                        <a:lnTo>
                          <a:pt x="138512" y="293064"/>
                        </a:lnTo>
                        <a:lnTo>
                          <a:pt x="142640" y="289854"/>
                        </a:lnTo>
                        <a:lnTo>
                          <a:pt x="146768" y="286185"/>
                        </a:lnTo>
                        <a:lnTo>
                          <a:pt x="150896" y="282516"/>
                        </a:lnTo>
                        <a:lnTo>
                          <a:pt x="154564" y="278388"/>
                        </a:lnTo>
                        <a:lnTo>
                          <a:pt x="158234" y="274260"/>
                        </a:lnTo>
                        <a:lnTo>
                          <a:pt x="163738" y="266464"/>
                        </a:lnTo>
                        <a:lnTo>
                          <a:pt x="168782" y="258667"/>
                        </a:lnTo>
                        <a:lnTo>
                          <a:pt x="172910" y="249953"/>
                        </a:lnTo>
                        <a:lnTo>
                          <a:pt x="176578" y="241239"/>
                        </a:lnTo>
                        <a:lnTo>
                          <a:pt x="179790" y="231608"/>
                        </a:lnTo>
                        <a:lnTo>
                          <a:pt x="181624" y="221977"/>
                        </a:lnTo>
                        <a:lnTo>
                          <a:pt x="183000" y="211887"/>
                        </a:lnTo>
                        <a:lnTo>
                          <a:pt x="183458" y="201797"/>
                        </a:lnTo>
                        <a:lnTo>
                          <a:pt x="183000" y="190790"/>
                        </a:lnTo>
                        <a:lnTo>
                          <a:pt x="181624" y="180700"/>
                        </a:lnTo>
                        <a:lnTo>
                          <a:pt x="179330" y="170610"/>
                        </a:lnTo>
                        <a:lnTo>
                          <a:pt x="176578" y="160979"/>
                        </a:lnTo>
                        <a:lnTo>
                          <a:pt x="172452" y="151806"/>
                        </a:lnTo>
                        <a:lnTo>
                          <a:pt x="167864" y="143093"/>
                        </a:lnTo>
                        <a:lnTo>
                          <a:pt x="162820" y="134837"/>
                        </a:lnTo>
                        <a:lnTo>
                          <a:pt x="156858" y="127041"/>
                        </a:lnTo>
                        <a:lnTo>
                          <a:pt x="160068" y="122913"/>
                        </a:lnTo>
                        <a:lnTo>
                          <a:pt x="164196" y="119244"/>
                        </a:lnTo>
                        <a:lnTo>
                          <a:pt x="167864" y="115116"/>
                        </a:lnTo>
                        <a:lnTo>
                          <a:pt x="171992" y="111906"/>
                        </a:lnTo>
                        <a:lnTo>
                          <a:pt x="176578" y="108237"/>
                        </a:lnTo>
                        <a:lnTo>
                          <a:pt x="181166" y="105485"/>
                        </a:lnTo>
                        <a:lnTo>
                          <a:pt x="185752" y="102733"/>
                        </a:lnTo>
                        <a:lnTo>
                          <a:pt x="190338" y="99981"/>
                        </a:lnTo>
                        <a:lnTo>
                          <a:pt x="195382" y="97688"/>
                        </a:lnTo>
                        <a:lnTo>
                          <a:pt x="200428" y="95854"/>
                        </a:lnTo>
                        <a:lnTo>
                          <a:pt x="205472" y="94019"/>
                        </a:lnTo>
                        <a:lnTo>
                          <a:pt x="210518" y="92643"/>
                        </a:lnTo>
                        <a:lnTo>
                          <a:pt x="216020" y="91267"/>
                        </a:lnTo>
                        <a:lnTo>
                          <a:pt x="221524" y="90350"/>
                        </a:lnTo>
                        <a:close/>
                        <a:moveTo>
                          <a:pt x="0" y="0"/>
                        </a:moveTo>
                        <a:lnTo>
                          <a:pt x="82102" y="0"/>
                        </a:lnTo>
                        <a:lnTo>
                          <a:pt x="91732" y="459"/>
                        </a:lnTo>
                        <a:lnTo>
                          <a:pt x="101364" y="918"/>
                        </a:lnTo>
                        <a:lnTo>
                          <a:pt x="110536" y="2293"/>
                        </a:lnTo>
                        <a:lnTo>
                          <a:pt x="119708" y="4128"/>
                        </a:lnTo>
                        <a:lnTo>
                          <a:pt x="128882" y="5962"/>
                        </a:lnTo>
                        <a:lnTo>
                          <a:pt x="138054" y="8714"/>
                        </a:lnTo>
                        <a:lnTo>
                          <a:pt x="146768" y="11466"/>
                        </a:lnTo>
                        <a:lnTo>
                          <a:pt x="155482" y="15135"/>
                        </a:lnTo>
                        <a:lnTo>
                          <a:pt x="148602" y="18345"/>
                        </a:lnTo>
                        <a:lnTo>
                          <a:pt x="142182" y="21556"/>
                        </a:lnTo>
                        <a:lnTo>
                          <a:pt x="136220" y="25225"/>
                        </a:lnTo>
                        <a:lnTo>
                          <a:pt x="129798" y="29353"/>
                        </a:lnTo>
                        <a:lnTo>
                          <a:pt x="118334" y="37608"/>
                        </a:lnTo>
                        <a:lnTo>
                          <a:pt x="106868" y="46780"/>
                        </a:lnTo>
                        <a:lnTo>
                          <a:pt x="96318" y="56870"/>
                        </a:lnTo>
                        <a:lnTo>
                          <a:pt x="86688" y="67877"/>
                        </a:lnTo>
                        <a:lnTo>
                          <a:pt x="77974" y="79343"/>
                        </a:lnTo>
                        <a:lnTo>
                          <a:pt x="69718" y="91726"/>
                        </a:lnTo>
                        <a:lnTo>
                          <a:pt x="0" y="917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249"/>
                      </a:spcAft>
                    </a:pPr>
                    <a:endParaRPr lang="en-US" sz="2900"/>
                  </a:p>
                </p:txBody>
              </p:sp>
              <p:sp>
                <p:nvSpPr>
                  <p:cNvPr id="58" name="Freeform 11"/>
                  <p:cNvSpPr>
                    <a:spLocks/>
                  </p:cNvSpPr>
                  <p:nvPr/>
                </p:nvSpPr>
                <p:spPr bwMode="auto">
                  <a:xfrm>
                    <a:off x="19058029" y="5019321"/>
                    <a:ext cx="272598" cy="403135"/>
                  </a:xfrm>
                  <a:custGeom>
                    <a:avLst/>
                    <a:gdLst/>
                    <a:ahLst/>
                    <a:cxnLst/>
                    <a:rect l="l" t="t" r="r" b="b"/>
                    <a:pathLst>
                      <a:path w="272598" h="403135">
                        <a:moveTo>
                          <a:pt x="205466" y="311409"/>
                        </a:moveTo>
                        <a:lnTo>
                          <a:pt x="272598" y="311409"/>
                        </a:lnTo>
                        <a:lnTo>
                          <a:pt x="272598" y="403135"/>
                        </a:lnTo>
                        <a:lnTo>
                          <a:pt x="193542" y="403135"/>
                        </a:lnTo>
                        <a:lnTo>
                          <a:pt x="183452" y="403135"/>
                        </a:lnTo>
                        <a:lnTo>
                          <a:pt x="174278" y="402218"/>
                        </a:lnTo>
                        <a:lnTo>
                          <a:pt x="164648" y="401301"/>
                        </a:lnTo>
                        <a:lnTo>
                          <a:pt x="155474" y="399466"/>
                        </a:lnTo>
                        <a:lnTo>
                          <a:pt x="146302" y="397173"/>
                        </a:lnTo>
                        <a:lnTo>
                          <a:pt x="137588" y="394880"/>
                        </a:lnTo>
                        <a:lnTo>
                          <a:pt x="128416" y="391670"/>
                        </a:lnTo>
                        <a:lnTo>
                          <a:pt x="120160" y="388000"/>
                        </a:lnTo>
                        <a:lnTo>
                          <a:pt x="126582" y="385249"/>
                        </a:lnTo>
                        <a:lnTo>
                          <a:pt x="133002" y="381580"/>
                        </a:lnTo>
                        <a:lnTo>
                          <a:pt x="139422" y="377911"/>
                        </a:lnTo>
                        <a:lnTo>
                          <a:pt x="145386" y="374242"/>
                        </a:lnTo>
                        <a:lnTo>
                          <a:pt x="157310" y="365528"/>
                        </a:lnTo>
                        <a:lnTo>
                          <a:pt x="168316" y="356355"/>
                        </a:lnTo>
                        <a:lnTo>
                          <a:pt x="178866" y="346265"/>
                        </a:lnTo>
                        <a:lnTo>
                          <a:pt x="188496" y="335258"/>
                        </a:lnTo>
                        <a:lnTo>
                          <a:pt x="197668" y="323792"/>
                        </a:lnTo>
                        <a:close/>
                        <a:moveTo>
                          <a:pt x="193542" y="0"/>
                        </a:moveTo>
                        <a:lnTo>
                          <a:pt x="272598" y="0"/>
                        </a:lnTo>
                        <a:lnTo>
                          <a:pt x="272598" y="91726"/>
                        </a:lnTo>
                        <a:lnTo>
                          <a:pt x="203172" y="91726"/>
                        </a:lnTo>
                        <a:lnTo>
                          <a:pt x="193542" y="91726"/>
                        </a:lnTo>
                        <a:lnTo>
                          <a:pt x="187578" y="91726"/>
                        </a:lnTo>
                        <a:lnTo>
                          <a:pt x="182076" y="92185"/>
                        </a:lnTo>
                        <a:lnTo>
                          <a:pt x="176572" y="93102"/>
                        </a:lnTo>
                        <a:lnTo>
                          <a:pt x="171068" y="94478"/>
                        </a:lnTo>
                        <a:lnTo>
                          <a:pt x="166024" y="95854"/>
                        </a:lnTo>
                        <a:lnTo>
                          <a:pt x="160978" y="97688"/>
                        </a:lnTo>
                        <a:lnTo>
                          <a:pt x="155934" y="99523"/>
                        </a:lnTo>
                        <a:lnTo>
                          <a:pt x="150888" y="101816"/>
                        </a:lnTo>
                        <a:lnTo>
                          <a:pt x="146302" y="104568"/>
                        </a:lnTo>
                        <a:lnTo>
                          <a:pt x="141716" y="107319"/>
                        </a:lnTo>
                        <a:lnTo>
                          <a:pt x="137130" y="110071"/>
                        </a:lnTo>
                        <a:lnTo>
                          <a:pt x="132544" y="113740"/>
                        </a:lnTo>
                        <a:lnTo>
                          <a:pt x="128416" y="116951"/>
                        </a:lnTo>
                        <a:lnTo>
                          <a:pt x="124746" y="121078"/>
                        </a:lnTo>
                        <a:lnTo>
                          <a:pt x="120620" y="124747"/>
                        </a:lnTo>
                        <a:lnTo>
                          <a:pt x="117408" y="128875"/>
                        </a:lnTo>
                        <a:lnTo>
                          <a:pt x="111446" y="136672"/>
                        </a:lnTo>
                        <a:lnTo>
                          <a:pt x="106402" y="144468"/>
                        </a:lnTo>
                        <a:lnTo>
                          <a:pt x="102274" y="153182"/>
                        </a:lnTo>
                        <a:lnTo>
                          <a:pt x="98606" y="162355"/>
                        </a:lnTo>
                        <a:lnTo>
                          <a:pt x="95854" y="171528"/>
                        </a:lnTo>
                        <a:lnTo>
                          <a:pt x="93560" y="181159"/>
                        </a:lnTo>
                        <a:lnTo>
                          <a:pt x="92184" y="191249"/>
                        </a:lnTo>
                        <a:lnTo>
                          <a:pt x="91726" y="201797"/>
                        </a:lnTo>
                        <a:lnTo>
                          <a:pt x="92184" y="212346"/>
                        </a:lnTo>
                        <a:lnTo>
                          <a:pt x="93560" y="222435"/>
                        </a:lnTo>
                        <a:lnTo>
                          <a:pt x="95854" y="232525"/>
                        </a:lnTo>
                        <a:lnTo>
                          <a:pt x="99064" y="242156"/>
                        </a:lnTo>
                        <a:lnTo>
                          <a:pt x="102732" y="251329"/>
                        </a:lnTo>
                        <a:lnTo>
                          <a:pt x="107320" y="260043"/>
                        </a:lnTo>
                        <a:lnTo>
                          <a:pt x="112822" y="268298"/>
                        </a:lnTo>
                        <a:lnTo>
                          <a:pt x="118784" y="276095"/>
                        </a:lnTo>
                        <a:lnTo>
                          <a:pt x="115116" y="280223"/>
                        </a:lnTo>
                        <a:lnTo>
                          <a:pt x="111446" y="284350"/>
                        </a:lnTo>
                        <a:lnTo>
                          <a:pt x="107320" y="288019"/>
                        </a:lnTo>
                        <a:lnTo>
                          <a:pt x="103192" y="291688"/>
                        </a:lnTo>
                        <a:lnTo>
                          <a:pt x="99064" y="294899"/>
                        </a:lnTo>
                        <a:lnTo>
                          <a:pt x="94478" y="298109"/>
                        </a:lnTo>
                        <a:lnTo>
                          <a:pt x="89892" y="300861"/>
                        </a:lnTo>
                        <a:lnTo>
                          <a:pt x="84846" y="303154"/>
                        </a:lnTo>
                        <a:lnTo>
                          <a:pt x="80260" y="305447"/>
                        </a:lnTo>
                        <a:lnTo>
                          <a:pt x="75216" y="307740"/>
                        </a:lnTo>
                        <a:lnTo>
                          <a:pt x="69712" y="309116"/>
                        </a:lnTo>
                        <a:lnTo>
                          <a:pt x="64666" y="310951"/>
                        </a:lnTo>
                        <a:lnTo>
                          <a:pt x="59164" y="311868"/>
                        </a:lnTo>
                        <a:lnTo>
                          <a:pt x="53660" y="312785"/>
                        </a:lnTo>
                        <a:lnTo>
                          <a:pt x="48156" y="313244"/>
                        </a:lnTo>
                        <a:lnTo>
                          <a:pt x="42652" y="313244"/>
                        </a:lnTo>
                        <a:lnTo>
                          <a:pt x="32562" y="313244"/>
                        </a:lnTo>
                        <a:lnTo>
                          <a:pt x="25224" y="301320"/>
                        </a:lnTo>
                        <a:lnTo>
                          <a:pt x="18804" y="288019"/>
                        </a:lnTo>
                        <a:lnTo>
                          <a:pt x="13300" y="274719"/>
                        </a:lnTo>
                        <a:lnTo>
                          <a:pt x="8714" y="260960"/>
                        </a:lnTo>
                        <a:lnTo>
                          <a:pt x="5044" y="246743"/>
                        </a:lnTo>
                        <a:lnTo>
                          <a:pt x="2294" y="232067"/>
                        </a:lnTo>
                        <a:lnTo>
                          <a:pt x="458" y="216932"/>
                        </a:lnTo>
                        <a:lnTo>
                          <a:pt x="458" y="209135"/>
                        </a:lnTo>
                        <a:lnTo>
                          <a:pt x="0" y="201797"/>
                        </a:lnTo>
                        <a:lnTo>
                          <a:pt x="458" y="186662"/>
                        </a:lnTo>
                        <a:lnTo>
                          <a:pt x="2294" y="172445"/>
                        </a:lnTo>
                        <a:lnTo>
                          <a:pt x="4586" y="158227"/>
                        </a:lnTo>
                        <a:lnTo>
                          <a:pt x="8256" y="144468"/>
                        </a:lnTo>
                        <a:lnTo>
                          <a:pt x="12382" y="131168"/>
                        </a:lnTo>
                        <a:lnTo>
                          <a:pt x="17428" y="117868"/>
                        </a:lnTo>
                        <a:lnTo>
                          <a:pt x="23390" y="105485"/>
                        </a:lnTo>
                        <a:lnTo>
                          <a:pt x="30270" y="93561"/>
                        </a:lnTo>
                        <a:lnTo>
                          <a:pt x="38524" y="81178"/>
                        </a:lnTo>
                        <a:lnTo>
                          <a:pt x="47238" y="69712"/>
                        </a:lnTo>
                        <a:lnTo>
                          <a:pt x="56870" y="58705"/>
                        </a:lnTo>
                        <a:lnTo>
                          <a:pt x="67418" y="48615"/>
                        </a:lnTo>
                        <a:lnTo>
                          <a:pt x="78884" y="39442"/>
                        </a:lnTo>
                        <a:lnTo>
                          <a:pt x="90350" y="31187"/>
                        </a:lnTo>
                        <a:lnTo>
                          <a:pt x="96770" y="27059"/>
                        </a:lnTo>
                        <a:lnTo>
                          <a:pt x="102732" y="23390"/>
                        </a:lnTo>
                        <a:lnTo>
                          <a:pt x="109154" y="20180"/>
                        </a:lnTo>
                        <a:lnTo>
                          <a:pt x="116032" y="16970"/>
                        </a:lnTo>
                        <a:lnTo>
                          <a:pt x="124746" y="13300"/>
                        </a:lnTo>
                        <a:lnTo>
                          <a:pt x="133920" y="9631"/>
                        </a:lnTo>
                        <a:lnTo>
                          <a:pt x="143550" y="6880"/>
                        </a:lnTo>
                        <a:lnTo>
                          <a:pt x="153182" y="4587"/>
                        </a:lnTo>
                        <a:lnTo>
                          <a:pt x="162814" y="2293"/>
                        </a:lnTo>
                        <a:lnTo>
                          <a:pt x="172902" y="918"/>
                        </a:lnTo>
                        <a:lnTo>
                          <a:pt x="182992" y="45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249"/>
                      </a:spcAft>
                    </a:pPr>
                    <a:endParaRPr lang="en-US" sz="2900"/>
                  </a:p>
                </p:txBody>
              </p:sp>
              <p:sp>
                <p:nvSpPr>
                  <p:cNvPr id="59" name="Freeform 11"/>
                  <p:cNvSpPr>
                    <a:spLocks/>
                  </p:cNvSpPr>
                  <p:nvPr/>
                </p:nvSpPr>
                <p:spPr bwMode="auto">
                  <a:xfrm>
                    <a:off x="18648189" y="5019322"/>
                    <a:ext cx="649274" cy="403135"/>
                  </a:xfrm>
                  <a:custGeom>
                    <a:avLst/>
                    <a:gdLst/>
                    <a:ahLst/>
                    <a:cxnLst/>
                    <a:rect l="l" t="t" r="r" b="b"/>
                    <a:pathLst>
                      <a:path w="2031596" h="1261419">
                        <a:moveTo>
                          <a:pt x="1880914" y="281272"/>
                        </a:moveTo>
                        <a:lnTo>
                          <a:pt x="1898136" y="281272"/>
                        </a:lnTo>
                        <a:lnTo>
                          <a:pt x="1929706" y="281272"/>
                        </a:lnTo>
                        <a:lnTo>
                          <a:pt x="1952668" y="318583"/>
                        </a:lnTo>
                        <a:lnTo>
                          <a:pt x="1972758" y="360200"/>
                        </a:lnTo>
                        <a:lnTo>
                          <a:pt x="1989980" y="401817"/>
                        </a:lnTo>
                        <a:lnTo>
                          <a:pt x="2004330" y="444869"/>
                        </a:lnTo>
                        <a:lnTo>
                          <a:pt x="2015810" y="489356"/>
                        </a:lnTo>
                        <a:lnTo>
                          <a:pt x="2024420" y="535278"/>
                        </a:lnTo>
                        <a:lnTo>
                          <a:pt x="2030160" y="582635"/>
                        </a:lnTo>
                        <a:lnTo>
                          <a:pt x="2030160" y="607031"/>
                        </a:lnTo>
                        <a:lnTo>
                          <a:pt x="2031596" y="629992"/>
                        </a:lnTo>
                        <a:lnTo>
                          <a:pt x="2030160" y="677349"/>
                        </a:lnTo>
                        <a:lnTo>
                          <a:pt x="2024420" y="721836"/>
                        </a:lnTo>
                        <a:lnTo>
                          <a:pt x="2017246" y="766323"/>
                        </a:lnTo>
                        <a:lnTo>
                          <a:pt x="2005764" y="809374"/>
                        </a:lnTo>
                        <a:lnTo>
                          <a:pt x="1992850" y="850991"/>
                        </a:lnTo>
                        <a:lnTo>
                          <a:pt x="1977064" y="892608"/>
                        </a:lnTo>
                        <a:lnTo>
                          <a:pt x="1958408" y="931355"/>
                        </a:lnTo>
                        <a:lnTo>
                          <a:pt x="1936882" y="968666"/>
                        </a:lnTo>
                        <a:lnTo>
                          <a:pt x="1911050" y="1007413"/>
                        </a:lnTo>
                        <a:lnTo>
                          <a:pt x="1883784" y="1043289"/>
                        </a:lnTo>
                        <a:lnTo>
                          <a:pt x="1853648" y="1077731"/>
                        </a:lnTo>
                        <a:lnTo>
                          <a:pt x="1820642" y="1109302"/>
                        </a:lnTo>
                        <a:lnTo>
                          <a:pt x="1784766" y="1138003"/>
                        </a:lnTo>
                        <a:lnTo>
                          <a:pt x="1748890" y="1163835"/>
                        </a:lnTo>
                        <a:lnTo>
                          <a:pt x="1728798" y="1176750"/>
                        </a:lnTo>
                        <a:lnTo>
                          <a:pt x="1710142" y="1188231"/>
                        </a:lnTo>
                        <a:lnTo>
                          <a:pt x="1690052" y="1198276"/>
                        </a:lnTo>
                        <a:lnTo>
                          <a:pt x="1668526" y="1208321"/>
                        </a:lnTo>
                        <a:lnTo>
                          <a:pt x="1641260" y="1219802"/>
                        </a:lnTo>
                        <a:lnTo>
                          <a:pt x="1612558" y="1231282"/>
                        </a:lnTo>
                        <a:lnTo>
                          <a:pt x="1582422" y="1239893"/>
                        </a:lnTo>
                        <a:lnTo>
                          <a:pt x="1552286" y="1247068"/>
                        </a:lnTo>
                        <a:lnTo>
                          <a:pt x="1522150" y="1254243"/>
                        </a:lnTo>
                        <a:lnTo>
                          <a:pt x="1490578" y="1258549"/>
                        </a:lnTo>
                        <a:lnTo>
                          <a:pt x="1459008" y="1259984"/>
                        </a:lnTo>
                        <a:lnTo>
                          <a:pt x="1426000" y="1261419"/>
                        </a:lnTo>
                        <a:lnTo>
                          <a:pt x="1015798" y="1261419"/>
                        </a:lnTo>
                        <a:lnTo>
                          <a:pt x="605596" y="1261419"/>
                        </a:lnTo>
                        <a:lnTo>
                          <a:pt x="574024" y="1261419"/>
                        </a:lnTo>
                        <a:lnTo>
                          <a:pt x="545322" y="1258549"/>
                        </a:lnTo>
                        <a:lnTo>
                          <a:pt x="515186" y="1255679"/>
                        </a:lnTo>
                        <a:lnTo>
                          <a:pt x="486486" y="1249939"/>
                        </a:lnTo>
                        <a:lnTo>
                          <a:pt x="457784" y="1242763"/>
                        </a:lnTo>
                        <a:lnTo>
                          <a:pt x="430518" y="1235588"/>
                        </a:lnTo>
                        <a:lnTo>
                          <a:pt x="401816" y="1225543"/>
                        </a:lnTo>
                        <a:lnTo>
                          <a:pt x="375986" y="1214062"/>
                        </a:lnTo>
                        <a:lnTo>
                          <a:pt x="396076" y="1205452"/>
                        </a:lnTo>
                        <a:lnTo>
                          <a:pt x="416168" y="1193971"/>
                        </a:lnTo>
                        <a:lnTo>
                          <a:pt x="436258" y="1182491"/>
                        </a:lnTo>
                        <a:lnTo>
                          <a:pt x="454914" y="1171010"/>
                        </a:lnTo>
                        <a:lnTo>
                          <a:pt x="492226" y="1143744"/>
                        </a:lnTo>
                        <a:lnTo>
                          <a:pt x="526666" y="1115043"/>
                        </a:lnTo>
                        <a:lnTo>
                          <a:pt x="559674" y="1083472"/>
                        </a:lnTo>
                        <a:lnTo>
                          <a:pt x="589810" y="1049030"/>
                        </a:lnTo>
                        <a:lnTo>
                          <a:pt x="618510" y="1013154"/>
                        </a:lnTo>
                        <a:lnTo>
                          <a:pt x="642906" y="974407"/>
                        </a:lnTo>
                        <a:lnTo>
                          <a:pt x="1015798" y="974407"/>
                        </a:lnTo>
                        <a:lnTo>
                          <a:pt x="1015798" y="974406"/>
                        </a:lnTo>
                        <a:lnTo>
                          <a:pt x="1395864" y="974406"/>
                        </a:lnTo>
                        <a:lnTo>
                          <a:pt x="1426000" y="974406"/>
                        </a:lnTo>
                        <a:lnTo>
                          <a:pt x="1444656" y="974406"/>
                        </a:lnTo>
                        <a:lnTo>
                          <a:pt x="1461878" y="972971"/>
                        </a:lnTo>
                        <a:lnTo>
                          <a:pt x="1479098" y="970101"/>
                        </a:lnTo>
                        <a:lnTo>
                          <a:pt x="1496318" y="965796"/>
                        </a:lnTo>
                        <a:lnTo>
                          <a:pt x="1512104" y="961491"/>
                        </a:lnTo>
                        <a:lnTo>
                          <a:pt x="1527890" y="955751"/>
                        </a:lnTo>
                        <a:lnTo>
                          <a:pt x="1543676" y="950010"/>
                        </a:lnTo>
                        <a:lnTo>
                          <a:pt x="1559462" y="942835"/>
                        </a:lnTo>
                        <a:lnTo>
                          <a:pt x="1573812" y="934225"/>
                        </a:lnTo>
                        <a:lnTo>
                          <a:pt x="1588162" y="925614"/>
                        </a:lnTo>
                        <a:lnTo>
                          <a:pt x="1602514" y="917004"/>
                        </a:lnTo>
                        <a:lnTo>
                          <a:pt x="1616864" y="905524"/>
                        </a:lnTo>
                        <a:lnTo>
                          <a:pt x="1629780" y="895478"/>
                        </a:lnTo>
                        <a:lnTo>
                          <a:pt x="1641260" y="882563"/>
                        </a:lnTo>
                        <a:lnTo>
                          <a:pt x="1654176" y="871082"/>
                        </a:lnTo>
                        <a:lnTo>
                          <a:pt x="1664220" y="858167"/>
                        </a:lnTo>
                        <a:lnTo>
                          <a:pt x="1682876" y="833770"/>
                        </a:lnTo>
                        <a:lnTo>
                          <a:pt x="1698662" y="809374"/>
                        </a:lnTo>
                        <a:lnTo>
                          <a:pt x="1711578" y="782108"/>
                        </a:lnTo>
                        <a:lnTo>
                          <a:pt x="1723058" y="753407"/>
                        </a:lnTo>
                        <a:lnTo>
                          <a:pt x="1731668" y="724706"/>
                        </a:lnTo>
                        <a:lnTo>
                          <a:pt x="1738844" y="694570"/>
                        </a:lnTo>
                        <a:lnTo>
                          <a:pt x="1743148" y="662998"/>
                        </a:lnTo>
                        <a:lnTo>
                          <a:pt x="1744584" y="629992"/>
                        </a:lnTo>
                        <a:lnTo>
                          <a:pt x="1743148" y="596985"/>
                        </a:lnTo>
                        <a:lnTo>
                          <a:pt x="1738844" y="565414"/>
                        </a:lnTo>
                        <a:lnTo>
                          <a:pt x="1731668" y="533843"/>
                        </a:lnTo>
                        <a:lnTo>
                          <a:pt x="1721624" y="503706"/>
                        </a:lnTo>
                        <a:lnTo>
                          <a:pt x="1710142" y="475005"/>
                        </a:lnTo>
                        <a:lnTo>
                          <a:pt x="1695792" y="447739"/>
                        </a:lnTo>
                        <a:lnTo>
                          <a:pt x="1678572" y="421908"/>
                        </a:lnTo>
                        <a:lnTo>
                          <a:pt x="1659916" y="397512"/>
                        </a:lnTo>
                        <a:lnTo>
                          <a:pt x="1671396" y="384596"/>
                        </a:lnTo>
                        <a:lnTo>
                          <a:pt x="1682876" y="371681"/>
                        </a:lnTo>
                        <a:lnTo>
                          <a:pt x="1695792" y="360200"/>
                        </a:lnTo>
                        <a:lnTo>
                          <a:pt x="1708708" y="348720"/>
                        </a:lnTo>
                        <a:lnTo>
                          <a:pt x="1721624" y="338674"/>
                        </a:lnTo>
                        <a:lnTo>
                          <a:pt x="1735974" y="328629"/>
                        </a:lnTo>
                        <a:lnTo>
                          <a:pt x="1750324" y="320019"/>
                        </a:lnTo>
                        <a:lnTo>
                          <a:pt x="1766110" y="312843"/>
                        </a:lnTo>
                        <a:lnTo>
                          <a:pt x="1780460" y="305668"/>
                        </a:lnTo>
                        <a:lnTo>
                          <a:pt x="1796246" y="298493"/>
                        </a:lnTo>
                        <a:lnTo>
                          <a:pt x="1813466" y="294187"/>
                        </a:lnTo>
                        <a:lnTo>
                          <a:pt x="1829252" y="288447"/>
                        </a:lnTo>
                        <a:lnTo>
                          <a:pt x="1846474" y="285577"/>
                        </a:lnTo>
                        <a:lnTo>
                          <a:pt x="1863694" y="282707"/>
                        </a:lnTo>
                        <a:close/>
                        <a:moveTo>
                          <a:pt x="605596" y="0"/>
                        </a:moveTo>
                        <a:lnTo>
                          <a:pt x="1015798" y="0"/>
                        </a:lnTo>
                        <a:lnTo>
                          <a:pt x="1426000" y="0"/>
                        </a:lnTo>
                        <a:lnTo>
                          <a:pt x="1457572" y="0"/>
                        </a:lnTo>
                        <a:lnTo>
                          <a:pt x="1486274" y="2870"/>
                        </a:lnTo>
                        <a:lnTo>
                          <a:pt x="1516410" y="5740"/>
                        </a:lnTo>
                        <a:lnTo>
                          <a:pt x="1545110" y="11480"/>
                        </a:lnTo>
                        <a:lnTo>
                          <a:pt x="1573812" y="18656"/>
                        </a:lnTo>
                        <a:lnTo>
                          <a:pt x="1601078" y="25831"/>
                        </a:lnTo>
                        <a:lnTo>
                          <a:pt x="1629780" y="35876"/>
                        </a:lnTo>
                        <a:lnTo>
                          <a:pt x="1655610" y="47357"/>
                        </a:lnTo>
                        <a:lnTo>
                          <a:pt x="1635520" y="55967"/>
                        </a:lnTo>
                        <a:lnTo>
                          <a:pt x="1615428" y="67448"/>
                        </a:lnTo>
                        <a:lnTo>
                          <a:pt x="1595338" y="78928"/>
                        </a:lnTo>
                        <a:lnTo>
                          <a:pt x="1576682" y="90409"/>
                        </a:lnTo>
                        <a:lnTo>
                          <a:pt x="1539370" y="117675"/>
                        </a:lnTo>
                        <a:lnTo>
                          <a:pt x="1504930" y="146376"/>
                        </a:lnTo>
                        <a:lnTo>
                          <a:pt x="1471922" y="177947"/>
                        </a:lnTo>
                        <a:lnTo>
                          <a:pt x="1441786" y="212389"/>
                        </a:lnTo>
                        <a:lnTo>
                          <a:pt x="1413086" y="248265"/>
                        </a:lnTo>
                        <a:lnTo>
                          <a:pt x="1388690" y="287012"/>
                        </a:lnTo>
                        <a:lnTo>
                          <a:pt x="1015798" y="287012"/>
                        </a:lnTo>
                        <a:lnTo>
                          <a:pt x="1015798" y="287013"/>
                        </a:lnTo>
                        <a:lnTo>
                          <a:pt x="635732" y="287013"/>
                        </a:lnTo>
                        <a:lnTo>
                          <a:pt x="605596" y="287013"/>
                        </a:lnTo>
                        <a:lnTo>
                          <a:pt x="586940" y="287013"/>
                        </a:lnTo>
                        <a:lnTo>
                          <a:pt x="569718" y="288448"/>
                        </a:lnTo>
                        <a:lnTo>
                          <a:pt x="552498" y="291318"/>
                        </a:lnTo>
                        <a:lnTo>
                          <a:pt x="535278" y="295623"/>
                        </a:lnTo>
                        <a:lnTo>
                          <a:pt x="519492" y="299928"/>
                        </a:lnTo>
                        <a:lnTo>
                          <a:pt x="503706" y="305668"/>
                        </a:lnTo>
                        <a:lnTo>
                          <a:pt x="487920" y="311409"/>
                        </a:lnTo>
                        <a:lnTo>
                          <a:pt x="472134" y="318584"/>
                        </a:lnTo>
                        <a:lnTo>
                          <a:pt x="457784" y="327194"/>
                        </a:lnTo>
                        <a:lnTo>
                          <a:pt x="443434" y="335805"/>
                        </a:lnTo>
                        <a:lnTo>
                          <a:pt x="429082" y="344415"/>
                        </a:lnTo>
                        <a:lnTo>
                          <a:pt x="414732" y="355895"/>
                        </a:lnTo>
                        <a:lnTo>
                          <a:pt x="401816" y="365941"/>
                        </a:lnTo>
                        <a:lnTo>
                          <a:pt x="390336" y="378856"/>
                        </a:lnTo>
                        <a:lnTo>
                          <a:pt x="377420" y="390337"/>
                        </a:lnTo>
                        <a:lnTo>
                          <a:pt x="367376" y="403252"/>
                        </a:lnTo>
                        <a:lnTo>
                          <a:pt x="348720" y="427649"/>
                        </a:lnTo>
                        <a:lnTo>
                          <a:pt x="332934" y="452045"/>
                        </a:lnTo>
                        <a:lnTo>
                          <a:pt x="320018" y="479311"/>
                        </a:lnTo>
                        <a:lnTo>
                          <a:pt x="308538" y="508012"/>
                        </a:lnTo>
                        <a:lnTo>
                          <a:pt x="299928" y="536713"/>
                        </a:lnTo>
                        <a:lnTo>
                          <a:pt x="292752" y="566849"/>
                        </a:lnTo>
                        <a:lnTo>
                          <a:pt x="288448" y="598421"/>
                        </a:lnTo>
                        <a:lnTo>
                          <a:pt x="287012" y="631427"/>
                        </a:lnTo>
                        <a:lnTo>
                          <a:pt x="288448" y="664434"/>
                        </a:lnTo>
                        <a:lnTo>
                          <a:pt x="292752" y="696005"/>
                        </a:lnTo>
                        <a:lnTo>
                          <a:pt x="299928" y="727576"/>
                        </a:lnTo>
                        <a:lnTo>
                          <a:pt x="309972" y="757713"/>
                        </a:lnTo>
                        <a:lnTo>
                          <a:pt x="321454" y="786414"/>
                        </a:lnTo>
                        <a:lnTo>
                          <a:pt x="335804" y="813680"/>
                        </a:lnTo>
                        <a:lnTo>
                          <a:pt x="353024" y="839511"/>
                        </a:lnTo>
                        <a:lnTo>
                          <a:pt x="371680" y="863907"/>
                        </a:lnTo>
                        <a:lnTo>
                          <a:pt x="360200" y="876823"/>
                        </a:lnTo>
                        <a:lnTo>
                          <a:pt x="348720" y="889738"/>
                        </a:lnTo>
                        <a:lnTo>
                          <a:pt x="335804" y="901219"/>
                        </a:lnTo>
                        <a:lnTo>
                          <a:pt x="322888" y="912699"/>
                        </a:lnTo>
                        <a:lnTo>
                          <a:pt x="309972" y="922745"/>
                        </a:lnTo>
                        <a:lnTo>
                          <a:pt x="295622" y="932790"/>
                        </a:lnTo>
                        <a:lnTo>
                          <a:pt x="281272" y="941400"/>
                        </a:lnTo>
                        <a:lnTo>
                          <a:pt x="265486" y="948576"/>
                        </a:lnTo>
                        <a:lnTo>
                          <a:pt x="251136" y="955751"/>
                        </a:lnTo>
                        <a:lnTo>
                          <a:pt x="235350" y="962926"/>
                        </a:lnTo>
                        <a:lnTo>
                          <a:pt x="218130" y="967232"/>
                        </a:lnTo>
                        <a:lnTo>
                          <a:pt x="202344" y="972972"/>
                        </a:lnTo>
                        <a:lnTo>
                          <a:pt x="185122" y="975842"/>
                        </a:lnTo>
                        <a:lnTo>
                          <a:pt x="167902" y="978712"/>
                        </a:lnTo>
                        <a:lnTo>
                          <a:pt x="150682" y="980147"/>
                        </a:lnTo>
                        <a:lnTo>
                          <a:pt x="133460" y="980147"/>
                        </a:lnTo>
                        <a:lnTo>
                          <a:pt x="101890" y="980147"/>
                        </a:lnTo>
                        <a:lnTo>
                          <a:pt x="78928" y="942836"/>
                        </a:lnTo>
                        <a:lnTo>
                          <a:pt x="58838" y="901219"/>
                        </a:lnTo>
                        <a:lnTo>
                          <a:pt x="41616" y="859602"/>
                        </a:lnTo>
                        <a:lnTo>
                          <a:pt x="27266" y="816550"/>
                        </a:lnTo>
                        <a:lnTo>
                          <a:pt x="15786" y="772063"/>
                        </a:lnTo>
                        <a:lnTo>
                          <a:pt x="7176" y="726141"/>
                        </a:lnTo>
                        <a:lnTo>
                          <a:pt x="1436" y="678784"/>
                        </a:lnTo>
                        <a:lnTo>
                          <a:pt x="1436" y="654388"/>
                        </a:lnTo>
                        <a:lnTo>
                          <a:pt x="0" y="631427"/>
                        </a:lnTo>
                        <a:lnTo>
                          <a:pt x="1436" y="584070"/>
                        </a:lnTo>
                        <a:lnTo>
                          <a:pt x="7176" y="539583"/>
                        </a:lnTo>
                        <a:lnTo>
                          <a:pt x="14350" y="495096"/>
                        </a:lnTo>
                        <a:lnTo>
                          <a:pt x="25832" y="452045"/>
                        </a:lnTo>
                        <a:lnTo>
                          <a:pt x="38746" y="410428"/>
                        </a:lnTo>
                        <a:lnTo>
                          <a:pt x="54532" y="368811"/>
                        </a:lnTo>
                        <a:lnTo>
                          <a:pt x="73188" y="330064"/>
                        </a:lnTo>
                        <a:lnTo>
                          <a:pt x="94714" y="292753"/>
                        </a:lnTo>
                        <a:lnTo>
                          <a:pt x="120546" y="254006"/>
                        </a:lnTo>
                        <a:lnTo>
                          <a:pt x="147812" y="218130"/>
                        </a:lnTo>
                        <a:lnTo>
                          <a:pt x="177948" y="183688"/>
                        </a:lnTo>
                        <a:lnTo>
                          <a:pt x="210954" y="152117"/>
                        </a:lnTo>
                        <a:lnTo>
                          <a:pt x="246830" y="123416"/>
                        </a:lnTo>
                        <a:lnTo>
                          <a:pt x="282706" y="97584"/>
                        </a:lnTo>
                        <a:lnTo>
                          <a:pt x="302798" y="84669"/>
                        </a:lnTo>
                        <a:lnTo>
                          <a:pt x="321454" y="73188"/>
                        </a:lnTo>
                        <a:lnTo>
                          <a:pt x="341544" y="63143"/>
                        </a:lnTo>
                        <a:lnTo>
                          <a:pt x="363070" y="53098"/>
                        </a:lnTo>
                        <a:lnTo>
                          <a:pt x="390336" y="41617"/>
                        </a:lnTo>
                        <a:lnTo>
                          <a:pt x="419038" y="30137"/>
                        </a:lnTo>
                        <a:lnTo>
                          <a:pt x="449174" y="21526"/>
                        </a:lnTo>
                        <a:lnTo>
                          <a:pt x="479310" y="14351"/>
                        </a:lnTo>
                        <a:lnTo>
                          <a:pt x="509446" y="7176"/>
                        </a:lnTo>
                        <a:lnTo>
                          <a:pt x="541018" y="2870"/>
                        </a:lnTo>
                        <a:lnTo>
                          <a:pt x="572588" y="1435"/>
                        </a:lnTo>
                        <a:close/>
                      </a:path>
                    </a:pathLst>
                  </a:custGeom>
                  <a:solidFill>
                    <a:schemeClr val="tx1">
                      <a:lumMod val="40000"/>
                      <a:lumOff val="60000"/>
                    </a:schemeClr>
                  </a:solidFill>
                  <a:ln>
                    <a:noFill/>
                  </a:ln>
                  <a:extLst>
                    <a:ext uri="{91240B29-F687-4f45-9708-019B960494DF}">
                      <a14:hiddenLine xmlns:a14="http://schemas.microsoft.com/office/drawing/2010/main" xmlns=""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249"/>
                      </a:spcAft>
                    </a:pPr>
                    <a:endParaRPr lang="en-US" sz="2900"/>
                  </a:p>
                </p:txBody>
              </p:sp>
            </p:grpSp>
            <p:grpSp>
              <p:nvGrpSpPr>
                <p:cNvPr id="38" name="Group 72"/>
                <p:cNvGrpSpPr>
                  <a:grpSpLocks noChangeAspect="1"/>
                </p:cNvGrpSpPr>
                <p:nvPr/>
              </p:nvGrpSpPr>
              <p:grpSpPr>
                <a:xfrm>
                  <a:off x="3219798" y="4280087"/>
                  <a:ext cx="344094" cy="272012"/>
                  <a:chOff x="18608048" y="5019321"/>
                  <a:chExt cx="722579" cy="409429"/>
                </a:xfrm>
                <a:solidFill>
                  <a:schemeClr val="tx1">
                    <a:lumMod val="20000"/>
                    <a:lumOff val="80000"/>
                  </a:schemeClr>
                </a:solidFill>
              </p:grpSpPr>
              <p:sp>
                <p:nvSpPr>
                  <p:cNvPr id="54" name="Freeform 12"/>
                  <p:cNvSpPr>
                    <a:spLocks/>
                  </p:cNvSpPr>
                  <p:nvPr/>
                </p:nvSpPr>
                <p:spPr bwMode="auto">
                  <a:xfrm>
                    <a:off x="18608048" y="5025615"/>
                    <a:ext cx="275184" cy="403135"/>
                  </a:xfrm>
                  <a:custGeom>
                    <a:avLst/>
                    <a:gdLst/>
                    <a:ahLst/>
                    <a:cxnLst/>
                    <a:rect l="l" t="t" r="r" b="b"/>
                    <a:pathLst>
                      <a:path w="275184" h="403135">
                        <a:moveTo>
                          <a:pt x="227028" y="89892"/>
                        </a:moveTo>
                        <a:lnTo>
                          <a:pt x="232990" y="89892"/>
                        </a:lnTo>
                        <a:lnTo>
                          <a:pt x="242622" y="89892"/>
                        </a:lnTo>
                        <a:lnTo>
                          <a:pt x="249960" y="102275"/>
                        </a:lnTo>
                        <a:lnTo>
                          <a:pt x="256380" y="115116"/>
                        </a:lnTo>
                        <a:lnTo>
                          <a:pt x="261884" y="128416"/>
                        </a:lnTo>
                        <a:lnTo>
                          <a:pt x="266928" y="142175"/>
                        </a:lnTo>
                        <a:lnTo>
                          <a:pt x="270598" y="156393"/>
                        </a:lnTo>
                        <a:lnTo>
                          <a:pt x="272890" y="171069"/>
                        </a:lnTo>
                        <a:lnTo>
                          <a:pt x="274726" y="186204"/>
                        </a:lnTo>
                        <a:lnTo>
                          <a:pt x="275184" y="194000"/>
                        </a:lnTo>
                        <a:lnTo>
                          <a:pt x="275184" y="201797"/>
                        </a:lnTo>
                        <a:lnTo>
                          <a:pt x="274726" y="216473"/>
                        </a:lnTo>
                        <a:lnTo>
                          <a:pt x="273350" y="230691"/>
                        </a:lnTo>
                        <a:lnTo>
                          <a:pt x="270598" y="244908"/>
                        </a:lnTo>
                        <a:lnTo>
                          <a:pt x="267388" y="258667"/>
                        </a:lnTo>
                        <a:lnTo>
                          <a:pt x="263260" y="272426"/>
                        </a:lnTo>
                        <a:lnTo>
                          <a:pt x="257756" y="285268"/>
                        </a:lnTo>
                        <a:lnTo>
                          <a:pt x="251794" y="297651"/>
                        </a:lnTo>
                        <a:lnTo>
                          <a:pt x="244914" y="309575"/>
                        </a:lnTo>
                        <a:lnTo>
                          <a:pt x="237118" y="321958"/>
                        </a:lnTo>
                        <a:lnTo>
                          <a:pt x="227946" y="333424"/>
                        </a:lnTo>
                        <a:lnTo>
                          <a:pt x="218314" y="344431"/>
                        </a:lnTo>
                        <a:lnTo>
                          <a:pt x="207766" y="354521"/>
                        </a:lnTo>
                        <a:lnTo>
                          <a:pt x="196758" y="363693"/>
                        </a:lnTo>
                        <a:lnTo>
                          <a:pt x="184834" y="372407"/>
                        </a:lnTo>
                        <a:lnTo>
                          <a:pt x="178872" y="376076"/>
                        </a:lnTo>
                        <a:lnTo>
                          <a:pt x="172452" y="379745"/>
                        </a:lnTo>
                        <a:lnTo>
                          <a:pt x="166030" y="383414"/>
                        </a:lnTo>
                        <a:lnTo>
                          <a:pt x="159610" y="386166"/>
                        </a:lnTo>
                        <a:lnTo>
                          <a:pt x="150438" y="390294"/>
                        </a:lnTo>
                        <a:lnTo>
                          <a:pt x="141264" y="393504"/>
                        </a:lnTo>
                        <a:lnTo>
                          <a:pt x="131634" y="396714"/>
                        </a:lnTo>
                        <a:lnTo>
                          <a:pt x="122002" y="399008"/>
                        </a:lnTo>
                        <a:lnTo>
                          <a:pt x="112370" y="400842"/>
                        </a:lnTo>
                        <a:lnTo>
                          <a:pt x="102282" y="402218"/>
                        </a:lnTo>
                        <a:lnTo>
                          <a:pt x="92192" y="403135"/>
                        </a:lnTo>
                        <a:lnTo>
                          <a:pt x="82102" y="403135"/>
                        </a:lnTo>
                        <a:lnTo>
                          <a:pt x="0" y="403135"/>
                        </a:lnTo>
                        <a:lnTo>
                          <a:pt x="0" y="311409"/>
                        </a:lnTo>
                        <a:lnTo>
                          <a:pt x="72012" y="311409"/>
                        </a:lnTo>
                        <a:lnTo>
                          <a:pt x="82102" y="311409"/>
                        </a:lnTo>
                        <a:lnTo>
                          <a:pt x="87604" y="311409"/>
                        </a:lnTo>
                        <a:lnTo>
                          <a:pt x="93108" y="310951"/>
                        </a:lnTo>
                        <a:lnTo>
                          <a:pt x="98612" y="310034"/>
                        </a:lnTo>
                        <a:lnTo>
                          <a:pt x="104116" y="309116"/>
                        </a:lnTo>
                        <a:lnTo>
                          <a:pt x="109160" y="307282"/>
                        </a:lnTo>
                        <a:lnTo>
                          <a:pt x="114664" y="305906"/>
                        </a:lnTo>
                        <a:lnTo>
                          <a:pt x="119708" y="303613"/>
                        </a:lnTo>
                        <a:lnTo>
                          <a:pt x="124296" y="301320"/>
                        </a:lnTo>
                        <a:lnTo>
                          <a:pt x="129340" y="299026"/>
                        </a:lnTo>
                        <a:lnTo>
                          <a:pt x="133926" y="296275"/>
                        </a:lnTo>
                        <a:lnTo>
                          <a:pt x="138512" y="293064"/>
                        </a:lnTo>
                        <a:lnTo>
                          <a:pt x="142640" y="289854"/>
                        </a:lnTo>
                        <a:lnTo>
                          <a:pt x="146768" y="286185"/>
                        </a:lnTo>
                        <a:lnTo>
                          <a:pt x="150896" y="282516"/>
                        </a:lnTo>
                        <a:lnTo>
                          <a:pt x="154564" y="278388"/>
                        </a:lnTo>
                        <a:lnTo>
                          <a:pt x="158234" y="274260"/>
                        </a:lnTo>
                        <a:lnTo>
                          <a:pt x="163738" y="266464"/>
                        </a:lnTo>
                        <a:lnTo>
                          <a:pt x="168782" y="258667"/>
                        </a:lnTo>
                        <a:lnTo>
                          <a:pt x="172910" y="249953"/>
                        </a:lnTo>
                        <a:lnTo>
                          <a:pt x="176578" y="241239"/>
                        </a:lnTo>
                        <a:lnTo>
                          <a:pt x="179790" y="231608"/>
                        </a:lnTo>
                        <a:lnTo>
                          <a:pt x="181624" y="221977"/>
                        </a:lnTo>
                        <a:lnTo>
                          <a:pt x="183000" y="211887"/>
                        </a:lnTo>
                        <a:lnTo>
                          <a:pt x="183458" y="201797"/>
                        </a:lnTo>
                        <a:lnTo>
                          <a:pt x="183000" y="190790"/>
                        </a:lnTo>
                        <a:lnTo>
                          <a:pt x="181624" y="180700"/>
                        </a:lnTo>
                        <a:lnTo>
                          <a:pt x="179330" y="170610"/>
                        </a:lnTo>
                        <a:lnTo>
                          <a:pt x="176578" y="160979"/>
                        </a:lnTo>
                        <a:lnTo>
                          <a:pt x="172452" y="151806"/>
                        </a:lnTo>
                        <a:lnTo>
                          <a:pt x="167864" y="143093"/>
                        </a:lnTo>
                        <a:lnTo>
                          <a:pt x="162820" y="134837"/>
                        </a:lnTo>
                        <a:lnTo>
                          <a:pt x="156858" y="127041"/>
                        </a:lnTo>
                        <a:lnTo>
                          <a:pt x="160068" y="122913"/>
                        </a:lnTo>
                        <a:lnTo>
                          <a:pt x="164196" y="119244"/>
                        </a:lnTo>
                        <a:lnTo>
                          <a:pt x="167864" y="115116"/>
                        </a:lnTo>
                        <a:lnTo>
                          <a:pt x="171992" y="111906"/>
                        </a:lnTo>
                        <a:lnTo>
                          <a:pt x="176578" y="108237"/>
                        </a:lnTo>
                        <a:lnTo>
                          <a:pt x="181166" y="105485"/>
                        </a:lnTo>
                        <a:lnTo>
                          <a:pt x="185752" y="102733"/>
                        </a:lnTo>
                        <a:lnTo>
                          <a:pt x="190338" y="99981"/>
                        </a:lnTo>
                        <a:lnTo>
                          <a:pt x="195382" y="97688"/>
                        </a:lnTo>
                        <a:lnTo>
                          <a:pt x="200428" y="95854"/>
                        </a:lnTo>
                        <a:lnTo>
                          <a:pt x="205472" y="94019"/>
                        </a:lnTo>
                        <a:lnTo>
                          <a:pt x="210518" y="92643"/>
                        </a:lnTo>
                        <a:lnTo>
                          <a:pt x="216020" y="91267"/>
                        </a:lnTo>
                        <a:lnTo>
                          <a:pt x="221524" y="90350"/>
                        </a:lnTo>
                        <a:close/>
                        <a:moveTo>
                          <a:pt x="0" y="0"/>
                        </a:moveTo>
                        <a:lnTo>
                          <a:pt x="82102" y="0"/>
                        </a:lnTo>
                        <a:lnTo>
                          <a:pt x="91732" y="459"/>
                        </a:lnTo>
                        <a:lnTo>
                          <a:pt x="101364" y="918"/>
                        </a:lnTo>
                        <a:lnTo>
                          <a:pt x="110536" y="2293"/>
                        </a:lnTo>
                        <a:lnTo>
                          <a:pt x="119708" y="4128"/>
                        </a:lnTo>
                        <a:lnTo>
                          <a:pt x="128882" y="5962"/>
                        </a:lnTo>
                        <a:lnTo>
                          <a:pt x="138054" y="8714"/>
                        </a:lnTo>
                        <a:lnTo>
                          <a:pt x="146768" y="11466"/>
                        </a:lnTo>
                        <a:lnTo>
                          <a:pt x="155482" y="15135"/>
                        </a:lnTo>
                        <a:lnTo>
                          <a:pt x="148602" y="18345"/>
                        </a:lnTo>
                        <a:lnTo>
                          <a:pt x="142182" y="21556"/>
                        </a:lnTo>
                        <a:lnTo>
                          <a:pt x="136220" y="25225"/>
                        </a:lnTo>
                        <a:lnTo>
                          <a:pt x="129798" y="29353"/>
                        </a:lnTo>
                        <a:lnTo>
                          <a:pt x="118334" y="37608"/>
                        </a:lnTo>
                        <a:lnTo>
                          <a:pt x="106868" y="46780"/>
                        </a:lnTo>
                        <a:lnTo>
                          <a:pt x="96318" y="56870"/>
                        </a:lnTo>
                        <a:lnTo>
                          <a:pt x="86688" y="67877"/>
                        </a:lnTo>
                        <a:lnTo>
                          <a:pt x="77974" y="79343"/>
                        </a:lnTo>
                        <a:lnTo>
                          <a:pt x="69718" y="91726"/>
                        </a:lnTo>
                        <a:lnTo>
                          <a:pt x="0" y="917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249"/>
                      </a:spcAft>
                    </a:pPr>
                    <a:endParaRPr lang="en-US" sz="2900"/>
                  </a:p>
                </p:txBody>
              </p:sp>
              <p:sp>
                <p:nvSpPr>
                  <p:cNvPr id="55" name="Freeform 11"/>
                  <p:cNvSpPr>
                    <a:spLocks/>
                  </p:cNvSpPr>
                  <p:nvPr/>
                </p:nvSpPr>
                <p:spPr bwMode="auto">
                  <a:xfrm>
                    <a:off x="19058029" y="5019321"/>
                    <a:ext cx="272598" cy="403135"/>
                  </a:xfrm>
                  <a:custGeom>
                    <a:avLst/>
                    <a:gdLst/>
                    <a:ahLst/>
                    <a:cxnLst/>
                    <a:rect l="l" t="t" r="r" b="b"/>
                    <a:pathLst>
                      <a:path w="272598" h="403135">
                        <a:moveTo>
                          <a:pt x="205466" y="311409"/>
                        </a:moveTo>
                        <a:lnTo>
                          <a:pt x="272598" y="311409"/>
                        </a:lnTo>
                        <a:lnTo>
                          <a:pt x="272598" y="403135"/>
                        </a:lnTo>
                        <a:lnTo>
                          <a:pt x="193542" y="403135"/>
                        </a:lnTo>
                        <a:lnTo>
                          <a:pt x="183452" y="403135"/>
                        </a:lnTo>
                        <a:lnTo>
                          <a:pt x="174278" y="402218"/>
                        </a:lnTo>
                        <a:lnTo>
                          <a:pt x="164648" y="401301"/>
                        </a:lnTo>
                        <a:lnTo>
                          <a:pt x="155474" y="399466"/>
                        </a:lnTo>
                        <a:lnTo>
                          <a:pt x="146302" y="397173"/>
                        </a:lnTo>
                        <a:lnTo>
                          <a:pt x="137588" y="394880"/>
                        </a:lnTo>
                        <a:lnTo>
                          <a:pt x="128416" y="391670"/>
                        </a:lnTo>
                        <a:lnTo>
                          <a:pt x="120160" y="388000"/>
                        </a:lnTo>
                        <a:lnTo>
                          <a:pt x="126582" y="385249"/>
                        </a:lnTo>
                        <a:lnTo>
                          <a:pt x="133002" y="381580"/>
                        </a:lnTo>
                        <a:lnTo>
                          <a:pt x="139422" y="377911"/>
                        </a:lnTo>
                        <a:lnTo>
                          <a:pt x="145386" y="374242"/>
                        </a:lnTo>
                        <a:lnTo>
                          <a:pt x="157310" y="365528"/>
                        </a:lnTo>
                        <a:lnTo>
                          <a:pt x="168316" y="356355"/>
                        </a:lnTo>
                        <a:lnTo>
                          <a:pt x="178866" y="346265"/>
                        </a:lnTo>
                        <a:lnTo>
                          <a:pt x="188496" y="335258"/>
                        </a:lnTo>
                        <a:lnTo>
                          <a:pt x="197668" y="323792"/>
                        </a:lnTo>
                        <a:close/>
                        <a:moveTo>
                          <a:pt x="193542" y="0"/>
                        </a:moveTo>
                        <a:lnTo>
                          <a:pt x="272598" y="0"/>
                        </a:lnTo>
                        <a:lnTo>
                          <a:pt x="272598" y="91726"/>
                        </a:lnTo>
                        <a:lnTo>
                          <a:pt x="203172" y="91726"/>
                        </a:lnTo>
                        <a:lnTo>
                          <a:pt x="193542" y="91726"/>
                        </a:lnTo>
                        <a:lnTo>
                          <a:pt x="187578" y="91726"/>
                        </a:lnTo>
                        <a:lnTo>
                          <a:pt x="182076" y="92185"/>
                        </a:lnTo>
                        <a:lnTo>
                          <a:pt x="176572" y="93102"/>
                        </a:lnTo>
                        <a:lnTo>
                          <a:pt x="171068" y="94478"/>
                        </a:lnTo>
                        <a:lnTo>
                          <a:pt x="166024" y="95854"/>
                        </a:lnTo>
                        <a:lnTo>
                          <a:pt x="160978" y="97688"/>
                        </a:lnTo>
                        <a:lnTo>
                          <a:pt x="155934" y="99523"/>
                        </a:lnTo>
                        <a:lnTo>
                          <a:pt x="150888" y="101816"/>
                        </a:lnTo>
                        <a:lnTo>
                          <a:pt x="146302" y="104568"/>
                        </a:lnTo>
                        <a:lnTo>
                          <a:pt x="141716" y="107319"/>
                        </a:lnTo>
                        <a:lnTo>
                          <a:pt x="137130" y="110071"/>
                        </a:lnTo>
                        <a:lnTo>
                          <a:pt x="132544" y="113740"/>
                        </a:lnTo>
                        <a:lnTo>
                          <a:pt x="128416" y="116951"/>
                        </a:lnTo>
                        <a:lnTo>
                          <a:pt x="124746" y="121078"/>
                        </a:lnTo>
                        <a:lnTo>
                          <a:pt x="120620" y="124747"/>
                        </a:lnTo>
                        <a:lnTo>
                          <a:pt x="117408" y="128875"/>
                        </a:lnTo>
                        <a:lnTo>
                          <a:pt x="111446" y="136672"/>
                        </a:lnTo>
                        <a:lnTo>
                          <a:pt x="106402" y="144468"/>
                        </a:lnTo>
                        <a:lnTo>
                          <a:pt x="102274" y="153182"/>
                        </a:lnTo>
                        <a:lnTo>
                          <a:pt x="98606" y="162355"/>
                        </a:lnTo>
                        <a:lnTo>
                          <a:pt x="95854" y="171528"/>
                        </a:lnTo>
                        <a:lnTo>
                          <a:pt x="93560" y="181159"/>
                        </a:lnTo>
                        <a:lnTo>
                          <a:pt x="92184" y="191249"/>
                        </a:lnTo>
                        <a:lnTo>
                          <a:pt x="91726" y="201797"/>
                        </a:lnTo>
                        <a:lnTo>
                          <a:pt x="92184" y="212346"/>
                        </a:lnTo>
                        <a:lnTo>
                          <a:pt x="93560" y="222435"/>
                        </a:lnTo>
                        <a:lnTo>
                          <a:pt x="95854" y="232525"/>
                        </a:lnTo>
                        <a:lnTo>
                          <a:pt x="99064" y="242156"/>
                        </a:lnTo>
                        <a:lnTo>
                          <a:pt x="102732" y="251329"/>
                        </a:lnTo>
                        <a:lnTo>
                          <a:pt x="107320" y="260043"/>
                        </a:lnTo>
                        <a:lnTo>
                          <a:pt x="112822" y="268298"/>
                        </a:lnTo>
                        <a:lnTo>
                          <a:pt x="118784" y="276095"/>
                        </a:lnTo>
                        <a:lnTo>
                          <a:pt x="115116" y="280223"/>
                        </a:lnTo>
                        <a:lnTo>
                          <a:pt x="111446" y="284350"/>
                        </a:lnTo>
                        <a:lnTo>
                          <a:pt x="107320" y="288019"/>
                        </a:lnTo>
                        <a:lnTo>
                          <a:pt x="103192" y="291688"/>
                        </a:lnTo>
                        <a:lnTo>
                          <a:pt x="99064" y="294899"/>
                        </a:lnTo>
                        <a:lnTo>
                          <a:pt x="94478" y="298109"/>
                        </a:lnTo>
                        <a:lnTo>
                          <a:pt x="89892" y="300861"/>
                        </a:lnTo>
                        <a:lnTo>
                          <a:pt x="84846" y="303154"/>
                        </a:lnTo>
                        <a:lnTo>
                          <a:pt x="80260" y="305447"/>
                        </a:lnTo>
                        <a:lnTo>
                          <a:pt x="75216" y="307740"/>
                        </a:lnTo>
                        <a:lnTo>
                          <a:pt x="69712" y="309116"/>
                        </a:lnTo>
                        <a:lnTo>
                          <a:pt x="64666" y="310951"/>
                        </a:lnTo>
                        <a:lnTo>
                          <a:pt x="59164" y="311868"/>
                        </a:lnTo>
                        <a:lnTo>
                          <a:pt x="53660" y="312785"/>
                        </a:lnTo>
                        <a:lnTo>
                          <a:pt x="48156" y="313244"/>
                        </a:lnTo>
                        <a:lnTo>
                          <a:pt x="42652" y="313244"/>
                        </a:lnTo>
                        <a:lnTo>
                          <a:pt x="32562" y="313244"/>
                        </a:lnTo>
                        <a:lnTo>
                          <a:pt x="25224" y="301320"/>
                        </a:lnTo>
                        <a:lnTo>
                          <a:pt x="18804" y="288019"/>
                        </a:lnTo>
                        <a:lnTo>
                          <a:pt x="13300" y="274719"/>
                        </a:lnTo>
                        <a:lnTo>
                          <a:pt x="8714" y="260960"/>
                        </a:lnTo>
                        <a:lnTo>
                          <a:pt x="5044" y="246743"/>
                        </a:lnTo>
                        <a:lnTo>
                          <a:pt x="2294" y="232067"/>
                        </a:lnTo>
                        <a:lnTo>
                          <a:pt x="458" y="216932"/>
                        </a:lnTo>
                        <a:lnTo>
                          <a:pt x="458" y="209135"/>
                        </a:lnTo>
                        <a:lnTo>
                          <a:pt x="0" y="201797"/>
                        </a:lnTo>
                        <a:lnTo>
                          <a:pt x="458" y="186662"/>
                        </a:lnTo>
                        <a:lnTo>
                          <a:pt x="2294" y="172445"/>
                        </a:lnTo>
                        <a:lnTo>
                          <a:pt x="4586" y="158227"/>
                        </a:lnTo>
                        <a:lnTo>
                          <a:pt x="8256" y="144468"/>
                        </a:lnTo>
                        <a:lnTo>
                          <a:pt x="12382" y="131168"/>
                        </a:lnTo>
                        <a:lnTo>
                          <a:pt x="17428" y="117868"/>
                        </a:lnTo>
                        <a:lnTo>
                          <a:pt x="23390" y="105485"/>
                        </a:lnTo>
                        <a:lnTo>
                          <a:pt x="30270" y="93561"/>
                        </a:lnTo>
                        <a:lnTo>
                          <a:pt x="38524" y="81178"/>
                        </a:lnTo>
                        <a:lnTo>
                          <a:pt x="47238" y="69712"/>
                        </a:lnTo>
                        <a:lnTo>
                          <a:pt x="56870" y="58705"/>
                        </a:lnTo>
                        <a:lnTo>
                          <a:pt x="67418" y="48615"/>
                        </a:lnTo>
                        <a:lnTo>
                          <a:pt x="78884" y="39442"/>
                        </a:lnTo>
                        <a:lnTo>
                          <a:pt x="90350" y="31187"/>
                        </a:lnTo>
                        <a:lnTo>
                          <a:pt x="96770" y="27059"/>
                        </a:lnTo>
                        <a:lnTo>
                          <a:pt x="102732" y="23390"/>
                        </a:lnTo>
                        <a:lnTo>
                          <a:pt x="109154" y="20180"/>
                        </a:lnTo>
                        <a:lnTo>
                          <a:pt x="116032" y="16970"/>
                        </a:lnTo>
                        <a:lnTo>
                          <a:pt x="124746" y="13300"/>
                        </a:lnTo>
                        <a:lnTo>
                          <a:pt x="133920" y="9631"/>
                        </a:lnTo>
                        <a:lnTo>
                          <a:pt x="143550" y="6880"/>
                        </a:lnTo>
                        <a:lnTo>
                          <a:pt x="153182" y="4587"/>
                        </a:lnTo>
                        <a:lnTo>
                          <a:pt x="162814" y="2293"/>
                        </a:lnTo>
                        <a:lnTo>
                          <a:pt x="172902" y="918"/>
                        </a:lnTo>
                        <a:lnTo>
                          <a:pt x="182992" y="45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249"/>
                      </a:spcAft>
                    </a:pPr>
                    <a:endParaRPr lang="en-US" sz="2900"/>
                  </a:p>
                </p:txBody>
              </p:sp>
              <p:sp>
                <p:nvSpPr>
                  <p:cNvPr id="56" name="Freeform 11"/>
                  <p:cNvSpPr>
                    <a:spLocks/>
                  </p:cNvSpPr>
                  <p:nvPr/>
                </p:nvSpPr>
                <p:spPr bwMode="auto">
                  <a:xfrm>
                    <a:off x="18648189" y="5019322"/>
                    <a:ext cx="649274" cy="403135"/>
                  </a:xfrm>
                  <a:custGeom>
                    <a:avLst/>
                    <a:gdLst/>
                    <a:ahLst/>
                    <a:cxnLst/>
                    <a:rect l="l" t="t" r="r" b="b"/>
                    <a:pathLst>
                      <a:path w="2031596" h="1261419">
                        <a:moveTo>
                          <a:pt x="1880914" y="281272"/>
                        </a:moveTo>
                        <a:lnTo>
                          <a:pt x="1898136" y="281272"/>
                        </a:lnTo>
                        <a:lnTo>
                          <a:pt x="1929706" y="281272"/>
                        </a:lnTo>
                        <a:lnTo>
                          <a:pt x="1952668" y="318583"/>
                        </a:lnTo>
                        <a:lnTo>
                          <a:pt x="1972758" y="360200"/>
                        </a:lnTo>
                        <a:lnTo>
                          <a:pt x="1989980" y="401817"/>
                        </a:lnTo>
                        <a:lnTo>
                          <a:pt x="2004330" y="444869"/>
                        </a:lnTo>
                        <a:lnTo>
                          <a:pt x="2015810" y="489356"/>
                        </a:lnTo>
                        <a:lnTo>
                          <a:pt x="2024420" y="535278"/>
                        </a:lnTo>
                        <a:lnTo>
                          <a:pt x="2030160" y="582635"/>
                        </a:lnTo>
                        <a:lnTo>
                          <a:pt x="2030160" y="607031"/>
                        </a:lnTo>
                        <a:lnTo>
                          <a:pt x="2031596" y="629992"/>
                        </a:lnTo>
                        <a:lnTo>
                          <a:pt x="2030160" y="677349"/>
                        </a:lnTo>
                        <a:lnTo>
                          <a:pt x="2024420" y="721836"/>
                        </a:lnTo>
                        <a:lnTo>
                          <a:pt x="2017246" y="766323"/>
                        </a:lnTo>
                        <a:lnTo>
                          <a:pt x="2005764" y="809374"/>
                        </a:lnTo>
                        <a:lnTo>
                          <a:pt x="1992850" y="850991"/>
                        </a:lnTo>
                        <a:lnTo>
                          <a:pt x="1977064" y="892608"/>
                        </a:lnTo>
                        <a:lnTo>
                          <a:pt x="1958408" y="931355"/>
                        </a:lnTo>
                        <a:lnTo>
                          <a:pt x="1936882" y="968666"/>
                        </a:lnTo>
                        <a:lnTo>
                          <a:pt x="1911050" y="1007413"/>
                        </a:lnTo>
                        <a:lnTo>
                          <a:pt x="1883784" y="1043289"/>
                        </a:lnTo>
                        <a:lnTo>
                          <a:pt x="1853648" y="1077731"/>
                        </a:lnTo>
                        <a:lnTo>
                          <a:pt x="1820642" y="1109302"/>
                        </a:lnTo>
                        <a:lnTo>
                          <a:pt x="1784766" y="1138003"/>
                        </a:lnTo>
                        <a:lnTo>
                          <a:pt x="1748890" y="1163835"/>
                        </a:lnTo>
                        <a:lnTo>
                          <a:pt x="1728798" y="1176750"/>
                        </a:lnTo>
                        <a:lnTo>
                          <a:pt x="1710142" y="1188231"/>
                        </a:lnTo>
                        <a:lnTo>
                          <a:pt x="1690052" y="1198276"/>
                        </a:lnTo>
                        <a:lnTo>
                          <a:pt x="1668526" y="1208321"/>
                        </a:lnTo>
                        <a:lnTo>
                          <a:pt x="1641260" y="1219802"/>
                        </a:lnTo>
                        <a:lnTo>
                          <a:pt x="1612558" y="1231282"/>
                        </a:lnTo>
                        <a:lnTo>
                          <a:pt x="1582422" y="1239893"/>
                        </a:lnTo>
                        <a:lnTo>
                          <a:pt x="1552286" y="1247068"/>
                        </a:lnTo>
                        <a:lnTo>
                          <a:pt x="1522150" y="1254243"/>
                        </a:lnTo>
                        <a:lnTo>
                          <a:pt x="1490578" y="1258549"/>
                        </a:lnTo>
                        <a:lnTo>
                          <a:pt x="1459008" y="1259984"/>
                        </a:lnTo>
                        <a:lnTo>
                          <a:pt x="1426000" y="1261419"/>
                        </a:lnTo>
                        <a:lnTo>
                          <a:pt x="1015798" y="1261419"/>
                        </a:lnTo>
                        <a:lnTo>
                          <a:pt x="605596" y="1261419"/>
                        </a:lnTo>
                        <a:lnTo>
                          <a:pt x="574024" y="1261419"/>
                        </a:lnTo>
                        <a:lnTo>
                          <a:pt x="545322" y="1258549"/>
                        </a:lnTo>
                        <a:lnTo>
                          <a:pt x="515186" y="1255679"/>
                        </a:lnTo>
                        <a:lnTo>
                          <a:pt x="486486" y="1249939"/>
                        </a:lnTo>
                        <a:lnTo>
                          <a:pt x="457784" y="1242763"/>
                        </a:lnTo>
                        <a:lnTo>
                          <a:pt x="430518" y="1235588"/>
                        </a:lnTo>
                        <a:lnTo>
                          <a:pt x="401816" y="1225543"/>
                        </a:lnTo>
                        <a:lnTo>
                          <a:pt x="375986" y="1214062"/>
                        </a:lnTo>
                        <a:lnTo>
                          <a:pt x="396076" y="1205452"/>
                        </a:lnTo>
                        <a:lnTo>
                          <a:pt x="416168" y="1193971"/>
                        </a:lnTo>
                        <a:lnTo>
                          <a:pt x="436258" y="1182491"/>
                        </a:lnTo>
                        <a:lnTo>
                          <a:pt x="454914" y="1171010"/>
                        </a:lnTo>
                        <a:lnTo>
                          <a:pt x="492226" y="1143744"/>
                        </a:lnTo>
                        <a:lnTo>
                          <a:pt x="526666" y="1115043"/>
                        </a:lnTo>
                        <a:lnTo>
                          <a:pt x="559674" y="1083472"/>
                        </a:lnTo>
                        <a:lnTo>
                          <a:pt x="589810" y="1049030"/>
                        </a:lnTo>
                        <a:lnTo>
                          <a:pt x="618510" y="1013154"/>
                        </a:lnTo>
                        <a:lnTo>
                          <a:pt x="642906" y="974407"/>
                        </a:lnTo>
                        <a:lnTo>
                          <a:pt x="1015798" y="974407"/>
                        </a:lnTo>
                        <a:lnTo>
                          <a:pt x="1015798" y="974406"/>
                        </a:lnTo>
                        <a:lnTo>
                          <a:pt x="1395864" y="974406"/>
                        </a:lnTo>
                        <a:lnTo>
                          <a:pt x="1426000" y="974406"/>
                        </a:lnTo>
                        <a:lnTo>
                          <a:pt x="1444656" y="974406"/>
                        </a:lnTo>
                        <a:lnTo>
                          <a:pt x="1461878" y="972971"/>
                        </a:lnTo>
                        <a:lnTo>
                          <a:pt x="1479098" y="970101"/>
                        </a:lnTo>
                        <a:lnTo>
                          <a:pt x="1496318" y="965796"/>
                        </a:lnTo>
                        <a:lnTo>
                          <a:pt x="1512104" y="961491"/>
                        </a:lnTo>
                        <a:lnTo>
                          <a:pt x="1527890" y="955751"/>
                        </a:lnTo>
                        <a:lnTo>
                          <a:pt x="1543676" y="950010"/>
                        </a:lnTo>
                        <a:lnTo>
                          <a:pt x="1559462" y="942835"/>
                        </a:lnTo>
                        <a:lnTo>
                          <a:pt x="1573812" y="934225"/>
                        </a:lnTo>
                        <a:lnTo>
                          <a:pt x="1588162" y="925614"/>
                        </a:lnTo>
                        <a:lnTo>
                          <a:pt x="1602514" y="917004"/>
                        </a:lnTo>
                        <a:lnTo>
                          <a:pt x="1616864" y="905524"/>
                        </a:lnTo>
                        <a:lnTo>
                          <a:pt x="1629780" y="895478"/>
                        </a:lnTo>
                        <a:lnTo>
                          <a:pt x="1641260" y="882563"/>
                        </a:lnTo>
                        <a:lnTo>
                          <a:pt x="1654176" y="871082"/>
                        </a:lnTo>
                        <a:lnTo>
                          <a:pt x="1664220" y="858167"/>
                        </a:lnTo>
                        <a:lnTo>
                          <a:pt x="1682876" y="833770"/>
                        </a:lnTo>
                        <a:lnTo>
                          <a:pt x="1698662" y="809374"/>
                        </a:lnTo>
                        <a:lnTo>
                          <a:pt x="1711578" y="782108"/>
                        </a:lnTo>
                        <a:lnTo>
                          <a:pt x="1723058" y="753407"/>
                        </a:lnTo>
                        <a:lnTo>
                          <a:pt x="1731668" y="724706"/>
                        </a:lnTo>
                        <a:lnTo>
                          <a:pt x="1738844" y="694570"/>
                        </a:lnTo>
                        <a:lnTo>
                          <a:pt x="1743148" y="662998"/>
                        </a:lnTo>
                        <a:lnTo>
                          <a:pt x="1744584" y="629992"/>
                        </a:lnTo>
                        <a:lnTo>
                          <a:pt x="1743148" y="596985"/>
                        </a:lnTo>
                        <a:lnTo>
                          <a:pt x="1738844" y="565414"/>
                        </a:lnTo>
                        <a:lnTo>
                          <a:pt x="1731668" y="533843"/>
                        </a:lnTo>
                        <a:lnTo>
                          <a:pt x="1721624" y="503706"/>
                        </a:lnTo>
                        <a:lnTo>
                          <a:pt x="1710142" y="475005"/>
                        </a:lnTo>
                        <a:lnTo>
                          <a:pt x="1695792" y="447739"/>
                        </a:lnTo>
                        <a:lnTo>
                          <a:pt x="1678572" y="421908"/>
                        </a:lnTo>
                        <a:lnTo>
                          <a:pt x="1659916" y="397512"/>
                        </a:lnTo>
                        <a:lnTo>
                          <a:pt x="1671396" y="384596"/>
                        </a:lnTo>
                        <a:lnTo>
                          <a:pt x="1682876" y="371681"/>
                        </a:lnTo>
                        <a:lnTo>
                          <a:pt x="1695792" y="360200"/>
                        </a:lnTo>
                        <a:lnTo>
                          <a:pt x="1708708" y="348720"/>
                        </a:lnTo>
                        <a:lnTo>
                          <a:pt x="1721624" y="338674"/>
                        </a:lnTo>
                        <a:lnTo>
                          <a:pt x="1735974" y="328629"/>
                        </a:lnTo>
                        <a:lnTo>
                          <a:pt x="1750324" y="320019"/>
                        </a:lnTo>
                        <a:lnTo>
                          <a:pt x="1766110" y="312843"/>
                        </a:lnTo>
                        <a:lnTo>
                          <a:pt x="1780460" y="305668"/>
                        </a:lnTo>
                        <a:lnTo>
                          <a:pt x="1796246" y="298493"/>
                        </a:lnTo>
                        <a:lnTo>
                          <a:pt x="1813466" y="294187"/>
                        </a:lnTo>
                        <a:lnTo>
                          <a:pt x="1829252" y="288447"/>
                        </a:lnTo>
                        <a:lnTo>
                          <a:pt x="1846474" y="285577"/>
                        </a:lnTo>
                        <a:lnTo>
                          <a:pt x="1863694" y="282707"/>
                        </a:lnTo>
                        <a:close/>
                        <a:moveTo>
                          <a:pt x="605596" y="0"/>
                        </a:moveTo>
                        <a:lnTo>
                          <a:pt x="1015798" y="0"/>
                        </a:lnTo>
                        <a:lnTo>
                          <a:pt x="1426000" y="0"/>
                        </a:lnTo>
                        <a:lnTo>
                          <a:pt x="1457572" y="0"/>
                        </a:lnTo>
                        <a:lnTo>
                          <a:pt x="1486274" y="2870"/>
                        </a:lnTo>
                        <a:lnTo>
                          <a:pt x="1516410" y="5740"/>
                        </a:lnTo>
                        <a:lnTo>
                          <a:pt x="1545110" y="11480"/>
                        </a:lnTo>
                        <a:lnTo>
                          <a:pt x="1573812" y="18656"/>
                        </a:lnTo>
                        <a:lnTo>
                          <a:pt x="1601078" y="25831"/>
                        </a:lnTo>
                        <a:lnTo>
                          <a:pt x="1629780" y="35876"/>
                        </a:lnTo>
                        <a:lnTo>
                          <a:pt x="1655610" y="47357"/>
                        </a:lnTo>
                        <a:lnTo>
                          <a:pt x="1635520" y="55967"/>
                        </a:lnTo>
                        <a:lnTo>
                          <a:pt x="1615428" y="67448"/>
                        </a:lnTo>
                        <a:lnTo>
                          <a:pt x="1595338" y="78928"/>
                        </a:lnTo>
                        <a:lnTo>
                          <a:pt x="1576682" y="90409"/>
                        </a:lnTo>
                        <a:lnTo>
                          <a:pt x="1539370" y="117675"/>
                        </a:lnTo>
                        <a:lnTo>
                          <a:pt x="1504930" y="146376"/>
                        </a:lnTo>
                        <a:lnTo>
                          <a:pt x="1471922" y="177947"/>
                        </a:lnTo>
                        <a:lnTo>
                          <a:pt x="1441786" y="212389"/>
                        </a:lnTo>
                        <a:lnTo>
                          <a:pt x="1413086" y="248265"/>
                        </a:lnTo>
                        <a:lnTo>
                          <a:pt x="1388690" y="287012"/>
                        </a:lnTo>
                        <a:lnTo>
                          <a:pt x="1015798" y="287012"/>
                        </a:lnTo>
                        <a:lnTo>
                          <a:pt x="1015798" y="287013"/>
                        </a:lnTo>
                        <a:lnTo>
                          <a:pt x="635732" y="287013"/>
                        </a:lnTo>
                        <a:lnTo>
                          <a:pt x="605596" y="287013"/>
                        </a:lnTo>
                        <a:lnTo>
                          <a:pt x="586940" y="287013"/>
                        </a:lnTo>
                        <a:lnTo>
                          <a:pt x="569718" y="288448"/>
                        </a:lnTo>
                        <a:lnTo>
                          <a:pt x="552498" y="291318"/>
                        </a:lnTo>
                        <a:lnTo>
                          <a:pt x="535278" y="295623"/>
                        </a:lnTo>
                        <a:lnTo>
                          <a:pt x="519492" y="299928"/>
                        </a:lnTo>
                        <a:lnTo>
                          <a:pt x="503706" y="305668"/>
                        </a:lnTo>
                        <a:lnTo>
                          <a:pt x="487920" y="311409"/>
                        </a:lnTo>
                        <a:lnTo>
                          <a:pt x="472134" y="318584"/>
                        </a:lnTo>
                        <a:lnTo>
                          <a:pt x="457784" y="327194"/>
                        </a:lnTo>
                        <a:lnTo>
                          <a:pt x="443434" y="335805"/>
                        </a:lnTo>
                        <a:lnTo>
                          <a:pt x="429082" y="344415"/>
                        </a:lnTo>
                        <a:lnTo>
                          <a:pt x="414732" y="355895"/>
                        </a:lnTo>
                        <a:lnTo>
                          <a:pt x="401816" y="365941"/>
                        </a:lnTo>
                        <a:lnTo>
                          <a:pt x="390336" y="378856"/>
                        </a:lnTo>
                        <a:lnTo>
                          <a:pt x="377420" y="390337"/>
                        </a:lnTo>
                        <a:lnTo>
                          <a:pt x="367376" y="403252"/>
                        </a:lnTo>
                        <a:lnTo>
                          <a:pt x="348720" y="427649"/>
                        </a:lnTo>
                        <a:lnTo>
                          <a:pt x="332934" y="452045"/>
                        </a:lnTo>
                        <a:lnTo>
                          <a:pt x="320018" y="479311"/>
                        </a:lnTo>
                        <a:lnTo>
                          <a:pt x="308538" y="508012"/>
                        </a:lnTo>
                        <a:lnTo>
                          <a:pt x="299928" y="536713"/>
                        </a:lnTo>
                        <a:lnTo>
                          <a:pt x="292752" y="566849"/>
                        </a:lnTo>
                        <a:lnTo>
                          <a:pt x="288448" y="598421"/>
                        </a:lnTo>
                        <a:lnTo>
                          <a:pt x="287012" y="631427"/>
                        </a:lnTo>
                        <a:lnTo>
                          <a:pt x="288448" y="664434"/>
                        </a:lnTo>
                        <a:lnTo>
                          <a:pt x="292752" y="696005"/>
                        </a:lnTo>
                        <a:lnTo>
                          <a:pt x="299928" y="727576"/>
                        </a:lnTo>
                        <a:lnTo>
                          <a:pt x="309972" y="757713"/>
                        </a:lnTo>
                        <a:lnTo>
                          <a:pt x="321454" y="786414"/>
                        </a:lnTo>
                        <a:lnTo>
                          <a:pt x="335804" y="813680"/>
                        </a:lnTo>
                        <a:lnTo>
                          <a:pt x="353024" y="839511"/>
                        </a:lnTo>
                        <a:lnTo>
                          <a:pt x="371680" y="863907"/>
                        </a:lnTo>
                        <a:lnTo>
                          <a:pt x="360200" y="876823"/>
                        </a:lnTo>
                        <a:lnTo>
                          <a:pt x="348720" y="889738"/>
                        </a:lnTo>
                        <a:lnTo>
                          <a:pt x="335804" y="901219"/>
                        </a:lnTo>
                        <a:lnTo>
                          <a:pt x="322888" y="912699"/>
                        </a:lnTo>
                        <a:lnTo>
                          <a:pt x="309972" y="922745"/>
                        </a:lnTo>
                        <a:lnTo>
                          <a:pt x="295622" y="932790"/>
                        </a:lnTo>
                        <a:lnTo>
                          <a:pt x="281272" y="941400"/>
                        </a:lnTo>
                        <a:lnTo>
                          <a:pt x="265486" y="948576"/>
                        </a:lnTo>
                        <a:lnTo>
                          <a:pt x="251136" y="955751"/>
                        </a:lnTo>
                        <a:lnTo>
                          <a:pt x="235350" y="962926"/>
                        </a:lnTo>
                        <a:lnTo>
                          <a:pt x="218130" y="967232"/>
                        </a:lnTo>
                        <a:lnTo>
                          <a:pt x="202344" y="972972"/>
                        </a:lnTo>
                        <a:lnTo>
                          <a:pt x="185122" y="975842"/>
                        </a:lnTo>
                        <a:lnTo>
                          <a:pt x="167902" y="978712"/>
                        </a:lnTo>
                        <a:lnTo>
                          <a:pt x="150682" y="980147"/>
                        </a:lnTo>
                        <a:lnTo>
                          <a:pt x="133460" y="980147"/>
                        </a:lnTo>
                        <a:lnTo>
                          <a:pt x="101890" y="980147"/>
                        </a:lnTo>
                        <a:lnTo>
                          <a:pt x="78928" y="942836"/>
                        </a:lnTo>
                        <a:lnTo>
                          <a:pt x="58838" y="901219"/>
                        </a:lnTo>
                        <a:lnTo>
                          <a:pt x="41616" y="859602"/>
                        </a:lnTo>
                        <a:lnTo>
                          <a:pt x="27266" y="816550"/>
                        </a:lnTo>
                        <a:lnTo>
                          <a:pt x="15786" y="772063"/>
                        </a:lnTo>
                        <a:lnTo>
                          <a:pt x="7176" y="726141"/>
                        </a:lnTo>
                        <a:lnTo>
                          <a:pt x="1436" y="678784"/>
                        </a:lnTo>
                        <a:lnTo>
                          <a:pt x="1436" y="654388"/>
                        </a:lnTo>
                        <a:lnTo>
                          <a:pt x="0" y="631427"/>
                        </a:lnTo>
                        <a:lnTo>
                          <a:pt x="1436" y="584070"/>
                        </a:lnTo>
                        <a:lnTo>
                          <a:pt x="7176" y="539583"/>
                        </a:lnTo>
                        <a:lnTo>
                          <a:pt x="14350" y="495096"/>
                        </a:lnTo>
                        <a:lnTo>
                          <a:pt x="25832" y="452045"/>
                        </a:lnTo>
                        <a:lnTo>
                          <a:pt x="38746" y="410428"/>
                        </a:lnTo>
                        <a:lnTo>
                          <a:pt x="54532" y="368811"/>
                        </a:lnTo>
                        <a:lnTo>
                          <a:pt x="73188" y="330064"/>
                        </a:lnTo>
                        <a:lnTo>
                          <a:pt x="94714" y="292753"/>
                        </a:lnTo>
                        <a:lnTo>
                          <a:pt x="120546" y="254006"/>
                        </a:lnTo>
                        <a:lnTo>
                          <a:pt x="147812" y="218130"/>
                        </a:lnTo>
                        <a:lnTo>
                          <a:pt x="177948" y="183688"/>
                        </a:lnTo>
                        <a:lnTo>
                          <a:pt x="210954" y="152117"/>
                        </a:lnTo>
                        <a:lnTo>
                          <a:pt x="246830" y="123416"/>
                        </a:lnTo>
                        <a:lnTo>
                          <a:pt x="282706" y="97584"/>
                        </a:lnTo>
                        <a:lnTo>
                          <a:pt x="302798" y="84669"/>
                        </a:lnTo>
                        <a:lnTo>
                          <a:pt x="321454" y="73188"/>
                        </a:lnTo>
                        <a:lnTo>
                          <a:pt x="341544" y="63143"/>
                        </a:lnTo>
                        <a:lnTo>
                          <a:pt x="363070" y="53098"/>
                        </a:lnTo>
                        <a:lnTo>
                          <a:pt x="390336" y="41617"/>
                        </a:lnTo>
                        <a:lnTo>
                          <a:pt x="419038" y="30137"/>
                        </a:lnTo>
                        <a:lnTo>
                          <a:pt x="449174" y="21526"/>
                        </a:lnTo>
                        <a:lnTo>
                          <a:pt x="479310" y="14351"/>
                        </a:lnTo>
                        <a:lnTo>
                          <a:pt x="509446" y="7176"/>
                        </a:lnTo>
                        <a:lnTo>
                          <a:pt x="541018" y="2870"/>
                        </a:lnTo>
                        <a:lnTo>
                          <a:pt x="572588" y="1435"/>
                        </a:lnTo>
                        <a:close/>
                      </a:path>
                    </a:pathLst>
                  </a:custGeom>
                  <a:solidFill>
                    <a:schemeClr val="tx1">
                      <a:lumMod val="40000"/>
                      <a:lumOff val="60000"/>
                    </a:schemeClr>
                  </a:solidFill>
                  <a:ln>
                    <a:noFill/>
                  </a:ln>
                  <a:extLst>
                    <a:ext uri="{91240B29-F687-4f45-9708-019B960494DF}">
                      <a14:hiddenLine xmlns:a14="http://schemas.microsoft.com/office/drawing/2010/main" xmlns=""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249"/>
                      </a:spcAft>
                    </a:pPr>
                    <a:endParaRPr lang="en-US" sz="2900"/>
                  </a:p>
                </p:txBody>
              </p:sp>
            </p:grpSp>
            <p:grpSp>
              <p:nvGrpSpPr>
                <p:cNvPr id="39" name="Group 76"/>
                <p:cNvGrpSpPr>
                  <a:grpSpLocks noChangeAspect="1"/>
                </p:cNvGrpSpPr>
                <p:nvPr/>
              </p:nvGrpSpPr>
              <p:grpSpPr>
                <a:xfrm>
                  <a:off x="4445697" y="4280087"/>
                  <a:ext cx="344094" cy="272012"/>
                  <a:chOff x="18608048" y="5019321"/>
                  <a:chExt cx="722579" cy="409429"/>
                </a:xfrm>
                <a:solidFill>
                  <a:schemeClr val="tx1">
                    <a:lumMod val="20000"/>
                    <a:lumOff val="80000"/>
                  </a:schemeClr>
                </a:solidFill>
              </p:grpSpPr>
              <p:sp>
                <p:nvSpPr>
                  <p:cNvPr id="51" name="Freeform 12"/>
                  <p:cNvSpPr>
                    <a:spLocks/>
                  </p:cNvSpPr>
                  <p:nvPr/>
                </p:nvSpPr>
                <p:spPr bwMode="auto">
                  <a:xfrm>
                    <a:off x="18608048" y="5025615"/>
                    <a:ext cx="275184" cy="403135"/>
                  </a:xfrm>
                  <a:custGeom>
                    <a:avLst/>
                    <a:gdLst/>
                    <a:ahLst/>
                    <a:cxnLst/>
                    <a:rect l="l" t="t" r="r" b="b"/>
                    <a:pathLst>
                      <a:path w="275184" h="403135">
                        <a:moveTo>
                          <a:pt x="227028" y="89892"/>
                        </a:moveTo>
                        <a:lnTo>
                          <a:pt x="232990" y="89892"/>
                        </a:lnTo>
                        <a:lnTo>
                          <a:pt x="242622" y="89892"/>
                        </a:lnTo>
                        <a:lnTo>
                          <a:pt x="249960" y="102275"/>
                        </a:lnTo>
                        <a:lnTo>
                          <a:pt x="256380" y="115116"/>
                        </a:lnTo>
                        <a:lnTo>
                          <a:pt x="261884" y="128416"/>
                        </a:lnTo>
                        <a:lnTo>
                          <a:pt x="266928" y="142175"/>
                        </a:lnTo>
                        <a:lnTo>
                          <a:pt x="270598" y="156393"/>
                        </a:lnTo>
                        <a:lnTo>
                          <a:pt x="272890" y="171069"/>
                        </a:lnTo>
                        <a:lnTo>
                          <a:pt x="274726" y="186204"/>
                        </a:lnTo>
                        <a:lnTo>
                          <a:pt x="275184" y="194000"/>
                        </a:lnTo>
                        <a:lnTo>
                          <a:pt x="275184" y="201797"/>
                        </a:lnTo>
                        <a:lnTo>
                          <a:pt x="274726" y="216473"/>
                        </a:lnTo>
                        <a:lnTo>
                          <a:pt x="273350" y="230691"/>
                        </a:lnTo>
                        <a:lnTo>
                          <a:pt x="270598" y="244908"/>
                        </a:lnTo>
                        <a:lnTo>
                          <a:pt x="267388" y="258667"/>
                        </a:lnTo>
                        <a:lnTo>
                          <a:pt x="263260" y="272426"/>
                        </a:lnTo>
                        <a:lnTo>
                          <a:pt x="257756" y="285268"/>
                        </a:lnTo>
                        <a:lnTo>
                          <a:pt x="251794" y="297651"/>
                        </a:lnTo>
                        <a:lnTo>
                          <a:pt x="244914" y="309575"/>
                        </a:lnTo>
                        <a:lnTo>
                          <a:pt x="237118" y="321958"/>
                        </a:lnTo>
                        <a:lnTo>
                          <a:pt x="227946" y="333424"/>
                        </a:lnTo>
                        <a:lnTo>
                          <a:pt x="218314" y="344431"/>
                        </a:lnTo>
                        <a:lnTo>
                          <a:pt x="207766" y="354521"/>
                        </a:lnTo>
                        <a:lnTo>
                          <a:pt x="196758" y="363693"/>
                        </a:lnTo>
                        <a:lnTo>
                          <a:pt x="184834" y="372407"/>
                        </a:lnTo>
                        <a:lnTo>
                          <a:pt x="178872" y="376076"/>
                        </a:lnTo>
                        <a:lnTo>
                          <a:pt x="172452" y="379745"/>
                        </a:lnTo>
                        <a:lnTo>
                          <a:pt x="166030" y="383414"/>
                        </a:lnTo>
                        <a:lnTo>
                          <a:pt x="159610" y="386166"/>
                        </a:lnTo>
                        <a:lnTo>
                          <a:pt x="150438" y="390294"/>
                        </a:lnTo>
                        <a:lnTo>
                          <a:pt x="141264" y="393504"/>
                        </a:lnTo>
                        <a:lnTo>
                          <a:pt x="131634" y="396714"/>
                        </a:lnTo>
                        <a:lnTo>
                          <a:pt x="122002" y="399008"/>
                        </a:lnTo>
                        <a:lnTo>
                          <a:pt x="112370" y="400842"/>
                        </a:lnTo>
                        <a:lnTo>
                          <a:pt x="102282" y="402218"/>
                        </a:lnTo>
                        <a:lnTo>
                          <a:pt x="92192" y="403135"/>
                        </a:lnTo>
                        <a:lnTo>
                          <a:pt x="82102" y="403135"/>
                        </a:lnTo>
                        <a:lnTo>
                          <a:pt x="0" y="403135"/>
                        </a:lnTo>
                        <a:lnTo>
                          <a:pt x="0" y="311409"/>
                        </a:lnTo>
                        <a:lnTo>
                          <a:pt x="72012" y="311409"/>
                        </a:lnTo>
                        <a:lnTo>
                          <a:pt x="82102" y="311409"/>
                        </a:lnTo>
                        <a:lnTo>
                          <a:pt x="87604" y="311409"/>
                        </a:lnTo>
                        <a:lnTo>
                          <a:pt x="93108" y="310951"/>
                        </a:lnTo>
                        <a:lnTo>
                          <a:pt x="98612" y="310034"/>
                        </a:lnTo>
                        <a:lnTo>
                          <a:pt x="104116" y="309116"/>
                        </a:lnTo>
                        <a:lnTo>
                          <a:pt x="109160" y="307282"/>
                        </a:lnTo>
                        <a:lnTo>
                          <a:pt x="114664" y="305906"/>
                        </a:lnTo>
                        <a:lnTo>
                          <a:pt x="119708" y="303613"/>
                        </a:lnTo>
                        <a:lnTo>
                          <a:pt x="124296" y="301320"/>
                        </a:lnTo>
                        <a:lnTo>
                          <a:pt x="129340" y="299026"/>
                        </a:lnTo>
                        <a:lnTo>
                          <a:pt x="133926" y="296275"/>
                        </a:lnTo>
                        <a:lnTo>
                          <a:pt x="138512" y="293064"/>
                        </a:lnTo>
                        <a:lnTo>
                          <a:pt x="142640" y="289854"/>
                        </a:lnTo>
                        <a:lnTo>
                          <a:pt x="146768" y="286185"/>
                        </a:lnTo>
                        <a:lnTo>
                          <a:pt x="150896" y="282516"/>
                        </a:lnTo>
                        <a:lnTo>
                          <a:pt x="154564" y="278388"/>
                        </a:lnTo>
                        <a:lnTo>
                          <a:pt x="158234" y="274260"/>
                        </a:lnTo>
                        <a:lnTo>
                          <a:pt x="163738" y="266464"/>
                        </a:lnTo>
                        <a:lnTo>
                          <a:pt x="168782" y="258667"/>
                        </a:lnTo>
                        <a:lnTo>
                          <a:pt x="172910" y="249953"/>
                        </a:lnTo>
                        <a:lnTo>
                          <a:pt x="176578" y="241239"/>
                        </a:lnTo>
                        <a:lnTo>
                          <a:pt x="179790" y="231608"/>
                        </a:lnTo>
                        <a:lnTo>
                          <a:pt x="181624" y="221977"/>
                        </a:lnTo>
                        <a:lnTo>
                          <a:pt x="183000" y="211887"/>
                        </a:lnTo>
                        <a:lnTo>
                          <a:pt x="183458" y="201797"/>
                        </a:lnTo>
                        <a:lnTo>
                          <a:pt x="183000" y="190790"/>
                        </a:lnTo>
                        <a:lnTo>
                          <a:pt x="181624" y="180700"/>
                        </a:lnTo>
                        <a:lnTo>
                          <a:pt x="179330" y="170610"/>
                        </a:lnTo>
                        <a:lnTo>
                          <a:pt x="176578" y="160979"/>
                        </a:lnTo>
                        <a:lnTo>
                          <a:pt x="172452" y="151806"/>
                        </a:lnTo>
                        <a:lnTo>
                          <a:pt x="167864" y="143093"/>
                        </a:lnTo>
                        <a:lnTo>
                          <a:pt x="162820" y="134837"/>
                        </a:lnTo>
                        <a:lnTo>
                          <a:pt x="156858" y="127041"/>
                        </a:lnTo>
                        <a:lnTo>
                          <a:pt x="160068" y="122913"/>
                        </a:lnTo>
                        <a:lnTo>
                          <a:pt x="164196" y="119244"/>
                        </a:lnTo>
                        <a:lnTo>
                          <a:pt x="167864" y="115116"/>
                        </a:lnTo>
                        <a:lnTo>
                          <a:pt x="171992" y="111906"/>
                        </a:lnTo>
                        <a:lnTo>
                          <a:pt x="176578" y="108237"/>
                        </a:lnTo>
                        <a:lnTo>
                          <a:pt x="181166" y="105485"/>
                        </a:lnTo>
                        <a:lnTo>
                          <a:pt x="185752" y="102733"/>
                        </a:lnTo>
                        <a:lnTo>
                          <a:pt x="190338" y="99981"/>
                        </a:lnTo>
                        <a:lnTo>
                          <a:pt x="195382" y="97688"/>
                        </a:lnTo>
                        <a:lnTo>
                          <a:pt x="200428" y="95854"/>
                        </a:lnTo>
                        <a:lnTo>
                          <a:pt x="205472" y="94019"/>
                        </a:lnTo>
                        <a:lnTo>
                          <a:pt x="210518" y="92643"/>
                        </a:lnTo>
                        <a:lnTo>
                          <a:pt x="216020" y="91267"/>
                        </a:lnTo>
                        <a:lnTo>
                          <a:pt x="221524" y="90350"/>
                        </a:lnTo>
                        <a:close/>
                        <a:moveTo>
                          <a:pt x="0" y="0"/>
                        </a:moveTo>
                        <a:lnTo>
                          <a:pt x="82102" y="0"/>
                        </a:lnTo>
                        <a:lnTo>
                          <a:pt x="91732" y="459"/>
                        </a:lnTo>
                        <a:lnTo>
                          <a:pt x="101364" y="918"/>
                        </a:lnTo>
                        <a:lnTo>
                          <a:pt x="110536" y="2293"/>
                        </a:lnTo>
                        <a:lnTo>
                          <a:pt x="119708" y="4128"/>
                        </a:lnTo>
                        <a:lnTo>
                          <a:pt x="128882" y="5962"/>
                        </a:lnTo>
                        <a:lnTo>
                          <a:pt x="138054" y="8714"/>
                        </a:lnTo>
                        <a:lnTo>
                          <a:pt x="146768" y="11466"/>
                        </a:lnTo>
                        <a:lnTo>
                          <a:pt x="155482" y="15135"/>
                        </a:lnTo>
                        <a:lnTo>
                          <a:pt x="148602" y="18345"/>
                        </a:lnTo>
                        <a:lnTo>
                          <a:pt x="142182" y="21556"/>
                        </a:lnTo>
                        <a:lnTo>
                          <a:pt x="136220" y="25225"/>
                        </a:lnTo>
                        <a:lnTo>
                          <a:pt x="129798" y="29353"/>
                        </a:lnTo>
                        <a:lnTo>
                          <a:pt x="118334" y="37608"/>
                        </a:lnTo>
                        <a:lnTo>
                          <a:pt x="106868" y="46780"/>
                        </a:lnTo>
                        <a:lnTo>
                          <a:pt x="96318" y="56870"/>
                        </a:lnTo>
                        <a:lnTo>
                          <a:pt x="86688" y="67877"/>
                        </a:lnTo>
                        <a:lnTo>
                          <a:pt x="77974" y="79343"/>
                        </a:lnTo>
                        <a:lnTo>
                          <a:pt x="69718" y="91726"/>
                        </a:lnTo>
                        <a:lnTo>
                          <a:pt x="0" y="917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249"/>
                      </a:spcAft>
                    </a:pPr>
                    <a:endParaRPr lang="en-US" sz="2900"/>
                  </a:p>
                </p:txBody>
              </p:sp>
              <p:sp>
                <p:nvSpPr>
                  <p:cNvPr id="52" name="Freeform 11"/>
                  <p:cNvSpPr>
                    <a:spLocks/>
                  </p:cNvSpPr>
                  <p:nvPr/>
                </p:nvSpPr>
                <p:spPr bwMode="auto">
                  <a:xfrm>
                    <a:off x="19058029" y="5019321"/>
                    <a:ext cx="272598" cy="403135"/>
                  </a:xfrm>
                  <a:custGeom>
                    <a:avLst/>
                    <a:gdLst/>
                    <a:ahLst/>
                    <a:cxnLst/>
                    <a:rect l="l" t="t" r="r" b="b"/>
                    <a:pathLst>
                      <a:path w="272598" h="403135">
                        <a:moveTo>
                          <a:pt x="205466" y="311409"/>
                        </a:moveTo>
                        <a:lnTo>
                          <a:pt x="272598" y="311409"/>
                        </a:lnTo>
                        <a:lnTo>
                          <a:pt x="272598" y="403135"/>
                        </a:lnTo>
                        <a:lnTo>
                          <a:pt x="193542" y="403135"/>
                        </a:lnTo>
                        <a:lnTo>
                          <a:pt x="183452" y="403135"/>
                        </a:lnTo>
                        <a:lnTo>
                          <a:pt x="174278" y="402218"/>
                        </a:lnTo>
                        <a:lnTo>
                          <a:pt x="164648" y="401301"/>
                        </a:lnTo>
                        <a:lnTo>
                          <a:pt x="155474" y="399466"/>
                        </a:lnTo>
                        <a:lnTo>
                          <a:pt x="146302" y="397173"/>
                        </a:lnTo>
                        <a:lnTo>
                          <a:pt x="137588" y="394880"/>
                        </a:lnTo>
                        <a:lnTo>
                          <a:pt x="128416" y="391670"/>
                        </a:lnTo>
                        <a:lnTo>
                          <a:pt x="120160" y="388000"/>
                        </a:lnTo>
                        <a:lnTo>
                          <a:pt x="126582" y="385249"/>
                        </a:lnTo>
                        <a:lnTo>
                          <a:pt x="133002" y="381580"/>
                        </a:lnTo>
                        <a:lnTo>
                          <a:pt x="139422" y="377911"/>
                        </a:lnTo>
                        <a:lnTo>
                          <a:pt x="145386" y="374242"/>
                        </a:lnTo>
                        <a:lnTo>
                          <a:pt x="157310" y="365528"/>
                        </a:lnTo>
                        <a:lnTo>
                          <a:pt x="168316" y="356355"/>
                        </a:lnTo>
                        <a:lnTo>
                          <a:pt x="178866" y="346265"/>
                        </a:lnTo>
                        <a:lnTo>
                          <a:pt x="188496" y="335258"/>
                        </a:lnTo>
                        <a:lnTo>
                          <a:pt x="197668" y="323792"/>
                        </a:lnTo>
                        <a:close/>
                        <a:moveTo>
                          <a:pt x="193542" y="0"/>
                        </a:moveTo>
                        <a:lnTo>
                          <a:pt x="272598" y="0"/>
                        </a:lnTo>
                        <a:lnTo>
                          <a:pt x="272598" y="91726"/>
                        </a:lnTo>
                        <a:lnTo>
                          <a:pt x="203172" y="91726"/>
                        </a:lnTo>
                        <a:lnTo>
                          <a:pt x="193542" y="91726"/>
                        </a:lnTo>
                        <a:lnTo>
                          <a:pt x="187578" y="91726"/>
                        </a:lnTo>
                        <a:lnTo>
                          <a:pt x="182076" y="92185"/>
                        </a:lnTo>
                        <a:lnTo>
                          <a:pt x="176572" y="93102"/>
                        </a:lnTo>
                        <a:lnTo>
                          <a:pt x="171068" y="94478"/>
                        </a:lnTo>
                        <a:lnTo>
                          <a:pt x="166024" y="95854"/>
                        </a:lnTo>
                        <a:lnTo>
                          <a:pt x="160978" y="97688"/>
                        </a:lnTo>
                        <a:lnTo>
                          <a:pt x="155934" y="99523"/>
                        </a:lnTo>
                        <a:lnTo>
                          <a:pt x="150888" y="101816"/>
                        </a:lnTo>
                        <a:lnTo>
                          <a:pt x="146302" y="104568"/>
                        </a:lnTo>
                        <a:lnTo>
                          <a:pt x="141716" y="107319"/>
                        </a:lnTo>
                        <a:lnTo>
                          <a:pt x="137130" y="110071"/>
                        </a:lnTo>
                        <a:lnTo>
                          <a:pt x="132544" y="113740"/>
                        </a:lnTo>
                        <a:lnTo>
                          <a:pt x="128416" y="116951"/>
                        </a:lnTo>
                        <a:lnTo>
                          <a:pt x="124746" y="121078"/>
                        </a:lnTo>
                        <a:lnTo>
                          <a:pt x="120620" y="124747"/>
                        </a:lnTo>
                        <a:lnTo>
                          <a:pt x="117408" y="128875"/>
                        </a:lnTo>
                        <a:lnTo>
                          <a:pt x="111446" y="136672"/>
                        </a:lnTo>
                        <a:lnTo>
                          <a:pt x="106402" y="144468"/>
                        </a:lnTo>
                        <a:lnTo>
                          <a:pt x="102274" y="153182"/>
                        </a:lnTo>
                        <a:lnTo>
                          <a:pt x="98606" y="162355"/>
                        </a:lnTo>
                        <a:lnTo>
                          <a:pt x="95854" y="171528"/>
                        </a:lnTo>
                        <a:lnTo>
                          <a:pt x="93560" y="181159"/>
                        </a:lnTo>
                        <a:lnTo>
                          <a:pt x="92184" y="191249"/>
                        </a:lnTo>
                        <a:lnTo>
                          <a:pt x="91726" y="201797"/>
                        </a:lnTo>
                        <a:lnTo>
                          <a:pt x="92184" y="212346"/>
                        </a:lnTo>
                        <a:lnTo>
                          <a:pt x="93560" y="222435"/>
                        </a:lnTo>
                        <a:lnTo>
                          <a:pt x="95854" y="232525"/>
                        </a:lnTo>
                        <a:lnTo>
                          <a:pt x="99064" y="242156"/>
                        </a:lnTo>
                        <a:lnTo>
                          <a:pt x="102732" y="251329"/>
                        </a:lnTo>
                        <a:lnTo>
                          <a:pt x="107320" y="260043"/>
                        </a:lnTo>
                        <a:lnTo>
                          <a:pt x="112822" y="268298"/>
                        </a:lnTo>
                        <a:lnTo>
                          <a:pt x="118784" y="276095"/>
                        </a:lnTo>
                        <a:lnTo>
                          <a:pt x="115116" y="280223"/>
                        </a:lnTo>
                        <a:lnTo>
                          <a:pt x="111446" y="284350"/>
                        </a:lnTo>
                        <a:lnTo>
                          <a:pt x="107320" y="288019"/>
                        </a:lnTo>
                        <a:lnTo>
                          <a:pt x="103192" y="291688"/>
                        </a:lnTo>
                        <a:lnTo>
                          <a:pt x="99064" y="294899"/>
                        </a:lnTo>
                        <a:lnTo>
                          <a:pt x="94478" y="298109"/>
                        </a:lnTo>
                        <a:lnTo>
                          <a:pt x="89892" y="300861"/>
                        </a:lnTo>
                        <a:lnTo>
                          <a:pt x="84846" y="303154"/>
                        </a:lnTo>
                        <a:lnTo>
                          <a:pt x="80260" y="305447"/>
                        </a:lnTo>
                        <a:lnTo>
                          <a:pt x="75216" y="307740"/>
                        </a:lnTo>
                        <a:lnTo>
                          <a:pt x="69712" y="309116"/>
                        </a:lnTo>
                        <a:lnTo>
                          <a:pt x="64666" y="310951"/>
                        </a:lnTo>
                        <a:lnTo>
                          <a:pt x="59164" y="311868"/>
                        </a:lnTo>
                        <a:lnTo>
                          <a:pt x="53660" y="312785"/>
                        </a:lnTo>
                        <a:lnTo>
                          <a:pt x="48156" y="313244"/>
                        </a:lnTo>
                        <a:lnTo>
                          <a:pt x="42652" y="313244"/>
                        </a:lnTo>
                        <a:lnTo>
                          <a:pt x="32562" y="313244"/>
                        </a:lnTo>
                        <a:lnTo>
                          <a:pt x="25224" y="301320"/>
                        </a:lnTo>
                        <a:lnTo>
                          <a:pt x="18804" y="288019"/>
                        </a:lnTo>
                        <a:lnTo>
                          <a:pt x="13300" y="274719"/>
                        </a:lnTo>
                        <a:lnTo>
                          <a:pt x="8714" y="260960"/>
                        </a:lnTo>
                        <a:lnTo>
                          <a:pt x="5044" y="246743"/>
                        </a:lnTo>
                        <a:lnTo>
                          <a:pt x="2294" y="232067"/>
                        </a:lnTo>
                        <a:lnTo>
                          <a:pt x="458" y="216932"/>
                        </a:lnTo>
                        <a:lnTo>
                          <a:pt x="458" y="209135"/>
                        </a:lnTo>
                        <a:lnTo>
                          <a:pt x="0" y="201797"/>
                        </a:lnTo>
                        <a:lnTo>
                          <a:pt x="458" y="186662"/>
                        </a:lnTo>
                        <a:lnTo>
                          <a:pt x="2294" y="172445"/>
                        </a:lnTo>
                        <a:lnTo>
                          <a:pt x="4586" y="158227"/>
                        </a:lnTo>
                        <a:lnTo>
                          <a:pt x="8256" y="144468"/>
                        </a:lnTo>
                        <a:lnTo>
                          <a:pt x="12382" y="131168"/>
                        </a:lnTo>
                        <a:lnTo>
                          <a:pt x="17428" y="117868"/>
                        </a:lnTo>
                        <a:lnTo>
                          <a:pt x="23390" y="105485"/>
                        </a:lnTo>
                        <a:lnTo>
                          <a:pt x="30270" y="93561"/>
                        </a:lnTo>
                        <a:lnTo>
                          <a:pt x="38524" y="81178"/>
                        </a:lnTo>
                        <a:lnTo>
                          <a:pt x="47238" y="69712"/>
                        </a:lnTo>
                        <a:lnTo>
                          <a:pt x="56870" y="58705"/>
                        </a:lnTo>
                        <a:lnTo>
                          <a:pt x="67418" y="48615"/>
                        </a:lnTo>
                        <a:lnTo>
                          <a:pt x="78884" y="39442"/>
                        </a:lnTo>
                        <a:lnTo>
                          <a:pt x="90350" y="31187"/>
                        </a:lnTo>
                        <a:lnTo>
                          <a:pt x="96770" y="27059"/>
                        </a:lnTo>
                        <a:lnTo>
                          <a:pt x="102732" y="23390"/>
                        </a:lnTo>
                        <a:lnTo>
                          <a:pt x="109154" y="20180"/>
                        </a:lnTo>
                        <a:lnTo>
                          <a:pt x="116032" y="16970"/>
                        </a:lnTo>
                        <a:lnTo>
                          <a:pt x="124746" y="13300"/>
                        </a:lnTo>
                        <a:lnTo>
                          <a:pt x="133920" y="9631"/>
                        </a:lnTo>
                        <a:lnTo>
                          <a:pt x="143550" y="6880"/>
                        </a:lnTo>
                        <a:lnTo>
                          <a:pt x="153182" y="4587"/>
                        </a:lnTo>
                        <a:lnTo>
                          <a:pt x="162814" y="2293"/>
                        </a:lnTo>
                        <a:lnTo>
                          <a:pt x="172902" y="918"/>
                        </a:lnTo>
                        <a:lnTo>
                          <a:pt x="182992" y="45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249"/>
                      </a:spcAft>
                    </a:pPr>
                    <a:endParaRPr lang="en-US" sz="2900"/>
                  </a:p>
                </p:txBody>
              </p:sp>
              <p:sp>
                <p:nvSpPr>
                  <p:cNvPr id="53" name="Freeform 11"/>
                  <p:cNvSpPr>
                    <a:spLocks/>
                  </p:cNvSpPr>
                  <p:nvPr/>
                </p:nvSpPr>
                <p:spPr bwMode="auto">
                  <a:xfrm>
                    <a:off x="18648189" y="5019322"/>
                    <a:ext cx="649274" cy="403135"/>
                  </a:xfrm>
                  <a:custGeom>
                    <a:avLst/>
                    <a:gdLst/>
                    <a:ahLst/>
                    <a:cxnLst/>
                    <a:rect l="l" t="t" r="r" b="b"/>
                    <a:pathLst>
                      <a:path w="2031596" h="1261419">
                        <a:moveTo>
                          <a:pt x="1880914" y="281272"/>
                        </a:moveTo>
                        <a:lnTo>
                          <a:pt x="1898136" y="281272"/>
                        </a:lnTo>
                        <a:lnTo>
                          <a:pt x="1929706" y="281272"/>
                        </a:lnTo>
                        <a:lnTo>
                          <a:pt x="1952668" y="318583"/>
                        </a:lnTo>
                        <a:lnTo>
                          <a:pt x="1972758" y="360200"/>
                        </a:lnTo>
                        <a:lnTo>
                          <a:pt x="1989980" y="401817"/>
                        </a:lnTo>
                        <a:lnTo>
                          <a:pt x="2004330" y="444869"/>
                        </a:lnTo>
                        <a:lnTo>
                          <a:pt x="2015810" y="489356"/>
                        </a:lnTo>
                        <a:lnTo>
                          <a:pt x="2024420" y="535278"/>
                        </a:lnTo>
                        <a:lnTo>
                          <a:pt x="2030160" y="582635"/>
                        </a:lnTo>
                        <a:lnTo>
                          <a:pt x="2030160" y="607031"/>
                        </a:lnTo>
                        <a:lnTo>
                          <a:pt x="2031596" y="629992"/>
                        </a:lnTo>
                        <a:lnTo>
                          <a:pt x="2030160" y="677349"/>
                        </a:lnTo>
                        <a:lnTo>
                          <a:pt x="2024420" y="721836"/>
                        </a:lnTo>
                        <a:lnTo>
                          <a:pt x="2017246" y="766323"/>
                        </a:lnTo>
                        <a:lnTo>
                          <a:pt x="2005764" y="809374"/>
                        </a:lnTo>
                        <a:lnTo>
                          <a:pt x="1992850" y="850991"/>
                        </a:lnTo>
                        <a:lnTo>
                          <a:pt x="1977064" y="892608"/>
                        </a:lnTo>
                        <a:lnTo>
                          <a:pt x="1958408" y="931355"/>
                        </a:lnTo>
                        <a:lnTo>
                          <a:pt x="1936882" y="968666"/>
                        </a:lnTo>
                        <a:lnTo>
                          <a:pt x="1911050" y="1007413"/>
                        </a:lnTo>
                        <a:lnTo>
                          <a:pt x="1883784" y="1043289"/>
                        </a:lnTo>
                        <a:lnTo>
                          <a:pt x="1853648" y="1077731"/>
                        </a:lnTo>
                        <a:lnTo>
                          <a:pt x="1820642" y="1109302"/>
                        </a:lnTo>
                        <a:lnTo>
                          <a:pt x="1784766" y="1138003"/>
                        </a:lnTo>
                        <a:lnTo>
                          <a:pt x="1748890" y="1163835"/>
                        </a:lnTo>
                        <a:lnTo>
                          <a:pt x="1728798" y="1176750"/>
                        </a:lnTo>
                        <a:lnTo>
                          <a:pt x="1710142" y="1188231"/>
                        </a:lnTo>
                        <a:lnTo>
                          <a:pt x="1690052" y="1198276"/>
                        </a:lnTo>
                        <a:lnTo>
                          <a:pt x="1668526" y="1208321"/>
                        </a:lnTo>
                        <a:lnTo>
                          <a:pt x="1641260" y="1219802"/>
                        </a:lnTo>
                        <a:lnTo>
                          <a:pt x="1612558" y="1231282"/>
                        </a:lnTo>
                        <a:lnTo>
                          <a:pt x="1582422" y="1239893"/>
                        </a:lnTo>
                        <a:lnTo>
                          <a:pt x="1552286" y="1247068"/>
                        </a:lnTo>
                        <a:lnTo>
                          <a:pt x="1522150" y="1254243"/>
                        </a:lnTo>
                        <a:lnTo>
                          <a:pt x="1490578" y="1258549"/>
                        </a:lnTo>
                        <a:lnTo>
                          <a:pt x="1459008" y="1259984"/>
                        </a:lnTo>
                        <a:lnTo>
                          <a:pt x="1426000" y="1261419"/>
                        </a:lnTo>
                        <a:lnTo>
                          <a:pt x="1015798" y="1261419"/>
                        </a:lnTo>
                        <a:lnTo>
                          <a:pt x="605596" y="1261419"/>
                        </a:lnTo>
                        <a:lnTo>
                          <a:pt x="574024" y="1261419"/>
                        </a:lnTo>
                        <a:lnTo>
                          <a:pt x="545322" y="1258549"/>
                        </a:lnTo>
                        <a:lnTo>
                          <a:pt x="515186" y="1255679"/>
                        </a:lnTo>
                        <a:lnTo>
                          <a:pt x="486486" y="1249939"/>
                        </a:lnTo>
                        <a:lnTo>
                          <a:pt x="457784" y="1242763"/>
                        </a:lnTo>
                        <a:lnTo>
                          <a:pt x="430518" y="1235588"/>
                        </a:lnTo>
                        <a:lnTo>
                          <a:pt x="401816" y="1225543"/>
                        </a:lnTo>
                        <a:lnTo>
                          <a:pt x="375986" y="1214062"/>
                        </a:lnTo>
                        <a:lnTo>
                          <a:pt x="396076" y="1205452"/>
                        </a:lnTo>
                        <a:lnTo>
                          <a:pt x="416168" y="1193971"/>
                        </a:lnTo>
                        <a:lnTo>
                          <a:pt x="436258" y="1182491"/>
                        </a:lnTo>
                        <a:lnTo>
                          <a:pt x="454914" y="1171010"/>
                        </a:lnTo>
                        <a:lnTo>
                          <a:pt x="492226" y="1143744"/>
                        </a:lnTo>
                        <a:lnTo>
                          <a:pt x="526666" y="1115043"/>
                        </a:lnTo>
                        <a:lnTo>
                          <a:pt x="559674" y="1083472"/>
                        </a:lnTo>
                        <a:lnTo>
                          <a:pt x="589810" y="1049030"/>
                        </a:lnTo>
                        <a:lnTo>
                          <a:pt x="618510" y="1013154"/>
                        </a:lnTo>
                        <a:lnTo>
                          <a:pt x="642906" y="974407"/>
                        </a:lnTo>
                        <a:lnTo>
                          <a:pt x="1015798" y="974407"/>
                        </a:lnTo>
                        <a:lnTo>
                          <a:pt x="1015798" y="974406"/>
                        </a:lnTo>
                        <a:lnTo>
                          <a:pt x="1395864" y="974406"/>
                        </a:lnTo>
                        <a:lnTo>
                          <a:pt x="1426000" y="974406"/>
                        </a:lnTo>
                        <a:lnTo>
                          <a:pt x="1444656" y="974406"/>
                        </a:lnTo>
                        <a:lnTo>
                          <a:pt x="1461878" y="972971"/>
                        </a:lnTo>
                        <a:lnTo>
                          <a:pt x="1479098" y="970101"/>
                        </a:lnTo>
                        <a:lnTo>
                          <a:pt x="1496318" y="965796"/>
                        </a:lnTo>
                        <a:lnTo>
                          <a:pt x="1512104" y="961491"/>
                        </a:lnTo>
                        <a:lnTo>
                          <a:pt x="1527890" y="955751"/>
                        </a:lnTo>
                        <a:lnTo>
                          <a:pt x="1543676" y="950010"/>
                        </a:lnTo>
                        <a:lnTo>
                          <a:pt x="1559462" y="942835"/>
                        </a:lnTo>
                        <a:lnTo>
                          <a:pt x="1573812" y="934225"/>
                        </a:lnTo>
                        <a:lnTo>
                          <a:pt x="1588162" y="925614"/>
                        </a:lnTo>
                        <a:lnTo>
                          <a:pt x="1602514" y="917004"/>
                        </a:lnTo>
                        <a:lnTo>
                          <a:pt x="1616864" y="905524"/>
                        </a:lnTo>
                        <a:lnTo>
                          <a:pt x="1629780" y="895478"/>
                        </a:lnTo>
                        <a:lnTo>
                          <a:pt x="1641260" y="882563"/>
                        </a:lnTo>
                        <a:lnTo>
                          <a:pt x="1654176" y="871082"/>
                        </a:lnTo>
                        <a:lnTo>
                          <a:pt x="1664220" y="858167"/>
                        </a:lnTo>
                        <a:lnTo>
                          <a:pt x="1682876" y="833770"/>
                        </a:lnTo>
                        <a:lnTo>
                          <a:pt x="1698662" y="809374"/>
                        </a:lnTo>
                        <a:lnTo>
                          <a:pt x="1711578" y="782108"/>
                        </a:lnTo>
                        <a:lnTo>
                          <a:pt x="1723058" y="753407"/>
                        </a:lnTo>
                        <a:lnTo>
                          <a:pt x="1731668" y="724706"/>
                        </a:lnTo>
                        <a:lnTo>
                          <a:pt x="1738844" y="694570"/>
                        </a:lnTo>
                        <a:lnTo>
                          <a:pt x="1743148" y="662998"/>
                        </a:lnTo>
                        <a:lnTo>
                          <a:pt x="1744584" y="629992"/>
                        </a:lnTo>
                        <a:lnTo>
                          <a:pt x="1743148" y="596985"/>
                        </a:lnTo>
                        <a:lnTo>
                          <a:pt x="1738844" y="565414"/>
                        </a:lnTo>
                        <a:lnTo>
                          <a:pt x="1731668" y="533843"/>
                        </a:lnTo>
                        <a:lnTo>
                          <a:pt x="1721624" y="503706"/>
                        </a:lnTo>
                        <a:lnTo>
                          <a:pt x="1710142" y="475005"/>
                        </a:lnTo>
                        <a:lnTo>
                          <a:pt x="1695792" y="447739"/>
                        </a:lnTo>
                        <a:lnTo>
                          <a:pt x="1678572" y="421908"/>
                        </a:lnTo>
                        <a:lnTo>
                          <a:pt x="1659916" y="397512"/>
                        </a:lnTo>
                        <a:lnTo>
                          <a:pt x="1671396" y="384596"/>
                        </a:lnTo>
                        <a:lnTo>
                          <a:pt x="1682876" y="371681"/>
                        </a:lnTo>
                        <a:lnTo>
                          <a:pt x="1695792" y="360200"/>
                        </a:lnTo>
                        <a:lnTo>
                          <a:pt x="1708708" y="348720"/>
                        </a:lnTo>
                        <a:lnTo>
                          <a:pt x="1721624" y="338674"/>
                        </a:lnTo>
                        <a:lnTo>
                          <a:pt x="1735974" y="328629"/>
                        </a:lnTo>
                        <a:lnTo>
                          <a:pt x="1750324" y="320019"/>
                        </a:lnTo>
                        <a:lnTo>
                          <a:pt x="1766110" y="312843"/>
                        </a:lnTo>
                        <a:lnTo>
                          <a:pt x="1780460" y="305668"/>
                        </a:lnTo>
                        <a:lnTo>
                          <a:pt x="1796246" y="298493"/>
                        </a:lnTo>
                        <a:lnTo>
                          <a:pt x="1813466" y="294187"/>
                        </a:lnTo>
                        <a:lnTo>
                          <a:pt x="1829252" y="288447"/>
                        </a:lnTo>
                        <a:lnTo>
                          <a:pt x="1846474" y="285577"/>
                        </a:lnTo>
                        <a:lnTo>
                          <a:pt x="1863694" y="282707"/>
                        </a:lnTo>
                        <a:close/>
                        <a:moveTo>
                          <a:pt x="605596" y="0"/>
                        </a:moveTo>
                        <a:lnTo>
                          <a:pt x="1015798" y="0"/>
                        </a:lnTo>
                        <a:lnTo>
                          <a:pt x="1426000" y="0"/>
                        </a:lnTo>
                        <a:lnTo>
                          <a:pt x="1457572" y="0"/>
                        </a:lnTo>
                        <a:lnTo>
                          <a:pt x="1486274" y="2870"/>
                        </a:lnTo>
                        <a:lnTo>
                          <a:pt x="1516410" y="5740"/>
                        </a:lnTo>
                        <a:lnTo>
                          <a:pt x="1545110" y="11480"/>
                        </a:lnTo>
                        <a:lnTo>
                          <a:pt x="1573812" y="18656"/>
                        </a:lnTo>
                        <a:lnTo>
                          <a:pt x="1601078" y="25831"/>
                        </a:lnTo>
                        <a:lnTo>
                          <a:pt x="1629780" y="35876"/>
                        </a:lnTo>
                        <a:lnTo>
                          <a:pt x="1655610" y="47357"/>
                        </a:lnTo>
                        <a:lnTo>
                          <a:pt x="1635520" y="55967"/>
                        </a:lnTo>
                        <a:lnTo>
                          <a:pt x="1615428" y="67448"/>
                        </a:lnTo>
                        <a:lnTo>
                          <a:pt x="1595338" y="78928"/>
                        </a:lnTo>
                        <a:lnTo>
                          <a:pt x="1576682" y="90409"/>
                        </a:lnTo>
                        <a:lnTo>
                          <a:pt x="1539370" y="117675"/>
                        </a:lnTo>
                        <a:lnTo>
                          <a:pt x="1504930" y="146376"/>
                        </a:lnTo>
                        <a:lnTo>
                          <a:pt x="1471922" y="177947"/>
                        </a:lnTo>
                        <a:lnTo>
                          <a:pt x="1441786" y="212389"/>
                        </a:lnTo>
                        <a:lnTo>
                          <a:pt x="1413086" y="248265"/>
                        </a:lnTo>
                        <a:lnTo>
                          <a:pt x="1388690" y="287012"/>
                        </a:lnTo>
                        <a:lnTo>
                          <a:pt x="1015798" y="287012"/>
                        </a:lnTo>
                        <a:lnTo>
                          <a:pt x="1015798" y="287013"/>
                        </a:lnTo>
                        <a:lnTo>
                          <a:pt x="635732" y="287013"/>
                        </a:lnTo>
                        <a:lnTo>
                          <a:pt x="605596" y="287013"/>
                        </a:lnTo>
                        <a:lnTo>
                          <a:pt x="586940" y="287013"/>
                        </a:lnTo>
                        <a:lnTo>
                          <a:pt x="569718" y="288448"/>
                        </a:lnTo>
                        <a:lnTo>
                          <a:pt x="552498" y="291318"/>
                        </a:lnTo>
                        <a:lnTo>
                          <a:pt x="535278" y="295623"/>
                        </a:lnTo>
                        <a:lnTo>
                          <a:pt x="519492" y="299928"/>
                        </a:lnTo>
                        <a:lnTo>
                          <a:pt x="503706" y="305668"/>
                        </a:lnTo>
                        <a:lnTo>
                          <a:pt x="487920" y="311409"/>
                        </a:lnTo>
                        <a:lnTo>
                          <a:pt x="472134" y="318584"/>
                        </a:lnTo>
                        <a:lnTo>
                          <a:pt x="457784" y="327194"/>
                        </a:lnTo>
                        <a:lnTo>
                          <a:pt x="443434" y="335805"/>
                        </a:lnTo>
                        <a:lnTo>
                          <a:pt x="429082" y="344415"/>
                        </a:lnTo>
                        <a:lnTo>
                          <a:pt x="414732" y="355895"/>
                        </a:lnTo>
                        <a:lnTo>
                          <a:pt x="401816" y="365941"/>
                        </a:lnTo>
                        <a:lnTo>
                          <a:pt x="390336" y="378856"/>
                        </a:lnTo>
                        <a:lnTo>
                          <a:pt x="377420" y="390337"/>
                        </a:lnTo>
                        <a:lnTo>
                          <a:pt x="367376" y="403252"/>
                        </a:lnTo>
                        <a:lnTo>
                          <a:pt x="348720" y="427649"/>
                        </a:lnTo>
                        <a:lnTo>
                          <a:pt x="332934" y="452045"/>
                        </a:lnTo>
                        <a:lnTo>
                          <a:pt x="320018" y="479311"/>
                        </a:lnTo>
                        <a:lnTo>
                          <a:pt x="308538" y="508012"/>
                        </a:lnTo>
                        <a:lnTo>
                          <a:pt x="299928" y="536713"/>
                        </a:lnTo>
                        <a:lnTo>
                          <a:pt x="292752" y="566849"/>
                        </a:lnTo>
                        <a:lnTo>
                          <a:pt x="288448" y="598421"/>
                        </a:lnTo>
                        <a:lnTo>
                          <a:pt x="287012" y="631427"/>
                        </a:lnTo>
                        <a:lnTo>
                          <a:pt x="288448" y="664434"/>
                        </a:lnTo>
                        <a:lnTo>
                          <a:pt x="292752" y="696005"/>
                        </a:lnTo>
                        <a:lnTo>
                          <a:pt x="299928" y="727576"/>
                        </a:lnTo>
                        <a:lnTo>
                          <a:pt x="309972" y="757713"/>
                        </a:lnTo>
                        <a:lnTo>
                          <a:pt x="321454" y="786414"/>
                        </a:lnTo>
                        <a:lnTo>
                          <a:pt x="335804" y="813680"/>
                        </a:lnTo>
                        <a:lnTo>
                          <a:pt x="353024" y="839511"/>
                        </a:lnTo>
                        <a:lnTo>
                          <a:pt x="371680" y="863907"/>
                        </a:lnTo>
                        <a:lnTo>
                          <a:pt x="360200" y="876823"/>
                        </a:lnTo>
                        <a:lnTo>
                          <a:pt x="348720" y="889738"/>
                        </a:lnTo>
                        <a:lnTo>
                          <a:pt x="335804" y="901219"/>
                        </a:lnTo>
                        <a:lnTo>
                          <a:pt x="322888" y="912699"/>
                        </a:lnTo>
                        <a:lnTo>
                          <a:pt x="309972" y="922745"/>
                        </a:lnTo>
                        <a:lnTo>
                          <a:pt x="295622" y="932790"/>
                        </a:lnTo>
                        <a:lnTo>
                          <a:pt x="281272" y="941400"/>
                        </a:lnTo>
                        <a:lnTo>
                          <a:pt x="265486" y="948576"/>
                        </a:lnTo>
                        <a:lnTo>
                          <a:pt x="251136" y="955751"/>
                        </a:lnTo>
                        <a:lnTo>
                          <a:pt x="235350" y="962926"/>
                        </a:lnTo>
                        <a:lnTo>
                          <a:pt x="218130" y="967232"/>
                        </a:lnTo>
                        <a:lnTo>
                          <a:pt x="202344" y="972972"/>
                        </a:lnTo>
                        <a:lnTo>
                          <a:pt x="185122" y="975842"/>
                        </a:lnTo>
                        <a:lnTo>
                          <a:pt x="167902" y="978712"/>
                        </a:lnTo>
                        <a:lnTo>
                          <a:pt x="150682" y="980147"/>
                        </a:lnTo>
                        <a:lnTo>
                          <a:pt x="133460" y="980147"/>
                        </a:lnTo>
                        <a:lnTo>
                          <a:pt x="101890" y="980147"/>
                        </a:lnTo>
                        <a:lnTo>
                          <a:pt x="78928" y="942836"/>
                        </a:lnTo>
                        <a:lnTo>
                          <a:pt x="58838" y="901219"/>
                        </a:lnTo>
                        <a:lnTo>
                          <a:pt x="41616" y="859602"/>
                        </a:lnTo>
                        <a:lnTo>
                          <a:pt x="27266" y="816550"/>
                        </a:lnTo>
                        <a:lnTo>
                          <a:pt x="15786" y="772063"/>
                        </a:lnTo>
                        <a:lnTo>
                          <a:pt x="7176" y="726141"/>
                        </a:lnTo>
                        <a:lnTo>
                          <a:pt x="1436" y="678784"/>
                        </a:lnTo>
                        <a:lnTo>
                          <a:pt x="1436" y="654388"/>
                        </a:lnTo>
                        <a:lnTo>
                          <a:pt x="0" y="631427"/>
                        </a:lnTo>
                        <a:lnTo>
                          <a:pt x="1436" y="584070"/>
                        </a:lnTo>
                        <a:lnTo>
                          <a:pt x="7176" y="539583"/>
                        </a:lnTo>
                        <a:lnTo>
                          <a:pt x="14350" y="495096"/>
                        </a:lnTo>
                        <a:lnTo>
                          <a:pt x="25832" y="452045"/>
                        </a:lnTo>
                        <a:lnTo>
                          <a:pt x="38746" y="410428"/>
                        </a:lnTo>
                        <a:lnTo>
                          <a:pt x="54532" y="368811"/>
                        </a:lnTo>
                        <a:lnTo>
                          <a:pt x="73188" y="330064"/>
                        </a:lnTo>
                        <a:lnTo>
                          <a:pt x="94714" y="292753"/>
                        </a:lnTo>
                        <a:lnTo>
                          <a:pt x="120546" y="254006"/>
                        </a:lnTo>
                        <a:lnTo>
                          <a:pt x="147812" y="218130"/>
                        </a:lnTo>
                        <a:lnTo>
                          <a:pt x="177948" y="183688"/>
                        </a:lnTo>
                        <a:lnTo>
                          <a:pt x="210954" y="152117"/>
                        </a:lnTo>
                        <a:lnTo>
                          <a:pt x="246830" y="123416"/>
                        </a:lnTo>
                        <a:lnTo>
                          <a:pt x="282706" y="97584"/>
                        </a:lnTo>
                        <a:lnTo>
                          <a:pt x="302798" y="84669"/>
                        </a:lnTo>
                        <a:lnTo>
                          <a:pt x="321454" y="73188"/>
                        </a:lnTo>
                        <a:lnTo>
                          <a:pt x="341544" y="63143"/>
                        </a:lnTo>
                        <a:lnTo>
                          <a:pt x="363070" y="53098"/>
                        </a:lnTo>
                        <a:lnTo>
                          <a:pt x="390336" y="41617"/>
                        </a:lnTo>
                        <a:lnTo>
                          <a:pt x="419038" y="30137"/>
                        </a:lnTo>
                        <a:lnTo>
                          <a:pt x="449174" y="21526"/>
                        </a:lnTo>
                        <a:lnTo>
                          <a:pt x="479310" y="14351"/>
                        </a:lnTo>
                        <a:lnTo>
                          <a:pt x="509446" y="7176"/>
                        </a:lnTo>
                        <a:lnTo>
                          <a:pt x="541018" y="2870"/>
                        </a:lnTo>
                        <a:lnTo>
                          <a:pt x="572588" y="1435"/>
                        </a:lnTo>
                        <a:close/>
                      </a:path>
                    </a:pathLst>
                  </a:custGeom>
                  <a:solidFill>
                    <a:schemeClr val="tx1">
                      <a:lumMod val="40000"/>
                      <a:lumOff val="60000"/>
                    </a:schemeClr>
                  </a:solidFill>
                  <a:ln>
                    <a:noFill/>
                  </a:ln>
                  <a:extLst>
                    <a:ext uri="{91240B29-F687-4f45-9708-019B960494DF}">
                      <a14:hiddenLine xmlns:a14="http://schemas.microsoft.com/office/drawing/2010/main" xmlns=""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249"/>
                      </a:spcAft>
                    </a:pPr>
                    <a:endParaRPr lang="en-US" sz="2900"/>
                  </a:p>
                </p:txBody>
              </p:sp>
            </p:grpSp>
            <p:sp>
              <p:nvSpPr>
                <p:cNvPr id="40" name="Freeform 12"/>
                <p:cNvSpPr>
                  <a:spLocks/>
                </p:cNvSpPr>
                <p:nvPr/>
              </p:nvSpPr>
              <p:spPr bwMode="auto">
                <a:xfrm flipV="1">
                  <a:off x="6921951" y="4284263"/>
                  <a:ext cx="131043" cy="267830"/>
                </a:xfrm>
                <a:custGeom>
                  <a:avLst/>
                  <a:gdLst/>
                  <a:ahLst/>
                  <a:cxnLst/>
                  <a:rect l="l" t="t" r="r" b="b"/>
                  <a:pathLst>
                    <a:path w="275184" h="403135">
                      <a:moveTo>
                        <a:pt x="227028" y="89892"/>
                      </a:moveTo>
                      <a:lnTo>
                        <a:pt x="232990" y="89892"/>
                      </a:lnTo>
                      <a:lnTo>
                        <a:pt x="242622" y="89892"/>
                      </a:lnTo>
                      <a:lnTo>
                        <a:pt x="249960" y="102275"/>
                      </a:lnTo>
                      <a:lnTo>
                        <a:pt x="256380" y="115116"/>
                      </a:lnTo>
                      <a:lnTo>
                        <a:pt x="261884" y="128416"/>
                      </a:lnTo>
                      <a:lnTo>
                        <a:pt x="266928" y="142175"/>
                      </a:lnTo>
                      <a:lnTo>
                        <a:pt x="270598" y="156393"/>
                      </a:lnTo>
                      <a:lnTo>
                        <a:pt x="272890" y="171069"/>
                      </a:lnTo>
                      <a:lnTo>
                        <a:pt x="274726" y="186204"/>
                      </a:lnTo>
                      <a:lnTo>
                        <a:pt x="275184" y="194000"/>
                      </a:lnTo>
                      <a:lnTo>
                        <a:pt x="275184" y="201797"/>
                      </a:lnTo>
                      <a:lnTo>
                        <a:pt x="274726" y="216473"/>
                      </a:lnTo>
                      <a:lnTo>
                        <a:pt x="273350" y="230691"/>
                      </a:lnTo>
                      <a:lnTo>
                        <a:pt x="270598" y="244908"/>
                      </a:lnTo>
                      <a:lnTo>
                        <a:pt x="267388" y="258667"/>
                      </a:lnTo>
                      <a:lnTo>
                        <a:pt x="263260" y="272426"/>
                      </a:lnTo>
                      <a:lnTo>
                        <a:pt x="257756" y="285268"/>
                      </a:lnTo>
                      <a:lnTo>
                        <a:pt x="251794" y="297651"/>
                      </a:lnTo>
                      <a:lnTo>
                        <a:pt x="244914" y="309575"/>
                      </a:lnTo>
                      <a:lnTo>
                        <a:pt x="237118" y="321958"/>
                      </a:lnTo>
                      <a:lnTo>
                        <a:pt x="227946" y="333424"/>
                      </a:lnTo>
                      <a:lnTo>
                        <a:pt x="218314" y="344431"/>
                      </a:lnTo>
                      <a:lnTo>
                        <a:pt x="207766" y="354521"/>
                      </a:lnTo>
                      <a:lnTo>
                        <a:pt x="196758" y="363693"/>
                      </a:lnTo>
                      <a:lnTo>
                        <a:pt x="184834" y="372407"/>
                      </a:lnTo>
                      <a:lnTo>
                        <a:pt x="178872" y="376076"/>
                      </a:lnTo>
                      <a:lnTo>
                        <a:pt x="172452" y="379745"/>
                      </a:lnTo>
                      <a:lnTo>
                        <a:pt x="166030" y="383414"/>
                      </a:lnTo>
                      <a:lnTo>
                        <a:pt x="159610" y="386166"/>
                      </a:lnTo>
                      <a:lnTo>
                        <a:pt x="150438" y="390294"/>
                      </a:lnTo>
                      <a:lnTo>
                        <a:pt x="141264" y="393504"/>
                      </a:lnTo>
                      <a:lnTo>
                        <a:pt x="131634" y="396714"/>
                      </a:lnTo>
                      <a:lnTo>
                        <a:pt x="122002" y="399008"/>
                      </a:lnTo>
                      <a:lnTo>
                        <a:pt x="112370" y="400842"/>
                      </a:lnTo>
                      <a:lnTo>
                        <a:pt x="102282" y="402218"/>
                      </a:lnTo>
                      <a:lnTo>
                        <a:pt x="92192" y="403135"/>
                      </a:lnTo>
                      <a:lnTo>
                        <a:pt x="82102" y="403135"/>
                      </a:lnTo>
                      <a:lnTo>
                        <a:pt x="0" y="403135"/>
                      </a:lnTo>
                      <a:lnTo>
                        <a:pt x="0" y="311409"/>
                      </a:lnTo>
                      <a:lnTo>
                        <a:pt x="72012" y="311409"/>
                      </a:lnTo>
                      <a:lnTo>
                        <a:pt x="82102" y="311409"/>
                      </a:lnTo>
                      <a:lnTo>
                        <a:pt x="87604" y="311409"/>
                      </a:lnTo>
                      <a:lnTo>
                        <a:pt x="93108" y="310951"/>
                      </a:lnTo>
                      <a:lnTo>
                        <a:pt x="98612" y="310034"/>
                      </a:lnTo>
                      <a:lnTo>
                        <a:pt x="104116" y="309116"/>
                      </a:lnTo>
                      <a:lnTo>
                        <a:pt x="109160" y="307282"/>
                      </a:lnTo>
                      <a:lnTo>
                        <a:pt x="114664" y="305906"/>
                      </a:lnTo>
                      <a:lnTo>
                        <a:pt x="119708" y="303613"/>
                      </a:lnTo>
                      <a:lnTo>
                        <a:pt x="124296" y="301320"/>
                      </a:lnTo>
                      <a:lnTo>
                        <a:pt x="129340" y="299026"/>
                      </a:lnTo>
                      <a:lnTo>
                        <a:pt x="133926" y="296275"/>
                      </a:lnTo>
                      <a:lnTo>
                        <a:pt x="138512" y="293064"/>
                      </a:lnTo>
                      <a:lnTo>
                        <a:pt x="142640" y="289854"/>
                      </a:lnTo>
                      <a:lnTo>
                        <a:pt x="146768" y="286185"/>
                      </a:lnTo>
                      <a:lnTo>
                        <a:pt x="150896" y="282516"/>
                      </a:lnTo>
                      <a:lnTo>
                        <a:pt x="154564" y="278388"/>
                      </a:lnTo>
                      <a:lnTo>
                        <a:pt x="158234" y="274260"/>
                      </a:lnTo>
                      <a:lnTo>
                        <a:pt x="163738" y="266464"/>
                      </a:lnTo>
                      <a:lnTo>
                        <a:pt x="168782" y="258667"/>
                      </a:lnTo>
                      <a:lnTo>
                        <a:pt x="172910" y="249953"/>
                      </a:lnTo>
                      <a:lnTo>
                        <a:pt x="176578" y="241239"/>
                      </a:lnTo>
                      <a:lnTo>
                        <a:pt x="179790" y="231608"/>
                      </a:lnTo>
                      <a:lnTo>
                        <a:pt x="181624" y="221977"/>
                      </a:lnTo>
                      <a:lnTo>
                        <a:pt x="183000" y="211887"/>
                      </a:lnTo>
                      <a:lnTo>
                        <a:pt x="183458" y="201797"/>
                      </a:lnTo>
                      <a:lnTo>
                        <a:pt x="183000" y="190790"/>
                      </a:lnTo>
                      <a:lnTo>
                        <a:pt x="181624" y="180700"/>
                      </a:lnTo>
                      <a:lnTo>
                        <a:pt x="179330" y="170610"/>
                      </a:lnTo>
                      <a:lnTo>
                        <a:pt x="176578" y="160979"/>
                      </a:lnTo>
                      <a:lnTo>
                        <a:pt x="172452" y="151806"/>
                      </a:lnTo>
                      <a:lnTo>
                        <a:pt x="167864" y="143093"/>
                      </a:lnTo>
                      <a:lnTo>
                        <a:pt x="162820" y="134837"/>
                      </a:lnTo>
                      <a:lnTo>
                        <a:pt x="156858" y="127041"/>
                      </a:lnTo>
                      <a:lnTo>
                        <a:pt x="160068" y="122913"/>
                      </a:lnTo>
                      <a:lnTo>
                        <a:pt x="164196" y="119244"/>
                      </a:lnTo>
                      <a:lnTo>
                        <a:pt x="167864" y="115116"/>
                      </a:lnTo>
                      <a:lnTo>
                        <a:pt x="171992" y="111906"/>
                      </a:lnTo>
                      <a:lnTo>
                        <a:pt x="176578" y="108237"/>
                      </a:lnTo>
                      <a:lnTo>
                        <a:pt x="181166" y="105485"/>
                      </a:lnTo>
                      <a:lnTo>
                        <a:pt x="185752" y="102733"/>
                      </a:lnTo>
                      <a:lnTo>
                        <a:pt x="190338" y="99981"/>
                      </a:lnTo>
                      <a:lnTo>
                        <a:pt x="195382" y="97688"/>
                      </a:lnTo>
                      <a:lnTo>
                        <a:pt x="200428" y="95854"/>
                      </a:lnTo>
                      <a:lnTo>
                        <a:pt x="205472" y="94019"/>
                      </a:lnTo>
                      <a:lnTo>
                        <a:pt x="210518" y="92643"/>
                      </a:lnTo>
                      <a:lnTo>
                        <a:pt x="216020" y="91267"/>
                      </a:lnTo>
                      <a:lnTo>
                        <a:pt x="221524" y="90350"/>
                      </a:lnTo>
                      <a:close/>
                      <a:moveTo>
                        <a:pt x="0" y="0"/>
                      </a:moveTo>
                      <a:lnTo>
                        <a:pt x="82102" y="0"/>
                      </a:lnTo>
                      <a:lnTo>
                        <a:pt x="91732" y="459"/>
                      </a:lnTo>
                      <a:lnTo>
                        <a:pt x="101364" y="918"/>
                      </a:lnTo>
                      <a:lnTo>
                        <a:pt x="110536" y="2293"/>
                      </a:lnTo>
                      <a:lnTo>
                        <a:pt x="119708" y="4128"/>
                      </a:lnTo>
                      <a:lnTo>
                        <a:pt x="128882" y="5962"/>
                      </a:lnTo>
                      <a:lnTo>
                        <a:pt x="138054" y="8714"/>
                      </a:lnTo>
                      <a:lnTo>
                        <a:pt x="146768" y="11466"/>
                      </a:lnTo>
                      <a:lnTo>
                        <a:pt x="155482" y="15135"/>
                      </a:lnTo>
                      <a:lnTo>
                        <a:pt x="148602" y="18345"/>
                      </a:lnTo>
                      <a:lnTo>
                        <a:pt x="142182" y="21556"/>
                      </a:lnTo>
                      <a:lnTo>
                        <a:pt x="136220" y="25225"/>
                      </a:lnTo>
                      <a:lnTo>
                        <a:pt x="129798" y="29353"/>
                      </a:lnTo>
                      <a:lnTo>
                        <a:pt x="118334" y="37608"/>
                      </a:lnTo>
                      <a:lnTo>
                        <a:pt x="106868" y="46780"/>
                      </a:lnTo>
                      <a:lnTo>
                        <a:pt x="96318" y="56870"/>
                      </a:lnTo>
                      <a:lnTo>
                        <a:pt x="86688" y="67877"/>
                      </a:lnTo>
                      <a:lnTo>
                        <a:pt x="77974" y="79343"/>
                      </a:lnTo>
                      <a:lnTo>
                        <a:pt x="69718" y="91726"/>
                      </a:lnTo>
                      <a:lnTo>
                        <a:pt x="0" y="91726"/>
                      </a:lnTo>
                      <a:close/>
                    </a:path>
                  </a:pathLst>
                </a:cu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249"/>
                    </a:spcAft>
                  </a:pPr>
                  <a:endParaRPr lang="en-US" sz="2900"/>
                </a:p>
              </p:txBody>
            </p:sp>
            <p:sp>
              <p:nvSpPr>
                <p:cNvPr id="41" name="Rectangle 40"/>
                <p:cNvSpPr/>
                <p:nvPr/>
              </p:nvSpPr>
              <p:spPr>
                <a:xfrm>
                  <a:off x="6011159" y="3660106"/>
                  <a:ext cx="914400" cy="1582406"/>
                </a:xfrm>
                <a:prstGeom prst="rect">
                  <a:avLst/>
                </a:prstGeom>
                <a:gradFill flip="none" rotWithShape="1">
                  <a:gsLst>
                    <a:gs pos="43000">
                      <a:srgbClr val="FB7303"/>
                    </a:gs>
                    <a:gs pos="85000">
                      <a:srgbClr val="FFC000"/>
                    </a:gs>
                  </a:gsLst>
                  <a:lin ang="27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p>
                  <a:pPr algn="ctr">
                    <a:spcAft>
                      <a:spcPts val="600"/>
                    </a:spcAft>
                  </a:pPr>
                  <a:r>
                    <a:rPr lang="en-US" sz="1900" b="1" dirty="0">
                      <a:solidFill>
                        <a:schemeClr val="bg1"/>
                      </a:solidFill>
                    </a:rPr>
                    <a:t>NAT</a:t>
                  </a:r>
                </a:p>
              </p:txBody>
            </p:sp>
            <p:sp>
              <p:nvSpPr>
                <p:cNvPr id="42" name="Rectangle 41"/>
                <p:cNvSpPr/>
                <p:nvPr/>
              </p:nvSpPr>
              <p:spPr>
                <a:xfrm>
                  <a:off x="2316725" y="3660107"/>
                  <a:ext cx="914400" cy="1582406"/>
                </a:xfrm>
                <a:prstGeom prst="rect">
                  <a:avLst/>
                </a:prstGeom>
                <a:gradFill flip="none" rotWithShape="1">
                  <a:gsLst>
                    <a:gs pos="43000">
                      <a:srgbClr val="FB7303"/>
                    </a:gs>
                    <a:gs pos="85000">
                      <a:srgbClr val="FFC000"/>
                    </a:gs>
                  </a:gsLst>
                  <a:lin ang="27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p>
                  <a:pPr algn="ctr">
                    <a:spcAft>
                      <a:spcPts val="600"/>
                    </a:spcAft>
                  </a:pPr>
                  <a:r>
                    <a:rPr lang="en-US" sz="1900" b="1" dirty="0">
                      <a:solidFill>
                        <a:schemeClr val="bg1"/>
                      </a:solidFill>
                    </a:rPr>
                    <a:t>Firewall</a:t>
                  </a:r>
                </a:p>
              </p:txBody>
            </p:sp>
            <p:sp>
              <p:nvSpPr>
                <p:cNvPr id="43" name="Rectangle 42"/>
                <p:cNvSpPr/>
                <p:nvPr/>
              </p:nvSpPr>
              <p:spPr>
                <a:xfrm>
                  <a:off x="4753659" y="3660107"/>
                  <a:ext cx="914400" cy="1582406"/>
                </a:xfrm>
                <a:prstGeom prst="rect">
                  <a:avLst/>
                </a:prstGeom>
                <a:gradFill flip="none" rotWithShape="1">
                  <a:gsLst>
                    <a:gs pos="43000">
                      <a:srgbClr val="FB7303"/>
                    </a:gs>
                    <a:gs pos="85000">
                      <a:srgbClr val="FFC000"/>
                    </a:gs>
                  </a:gsLst>
                  <a:lin ang="27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p>
                  <a:pPr algn="ctr">
                    <a:spcAft>
                      <a:spcPts val="600"/>
                    </a:spcAft>
                  </a:pPr>
                  <a:r>
                    <a:rPr lang="en-US" sz="1900" b="1" dirty="0">
                      <a:solidFill>
                        <a:schemeClr val="bg1"/>
                      </a:solidFill>
                    </a:rPr>
                    <a:t>IDP</a:t>
                  </a:r>
                </a:p>
              </p:txBody>
            </p:sp>
            <p:sp>
              <p:nvSpPr>
                <p:cNvPr id="44" name="Rectangle 43"/>
                <p:cNvSpPr/>
                <p:nvPr/>
              </p:nvSpPr>
              <p:spPr>
                <a:xfrm>
                  <a:off x="3535192" y="3660107"/>
                  <a:ext cx="914400" cy="1582406"/>
                </a:xfrm>
                <a:prstGeom prst="rect">
                  <a:avLst/>
                </a:prstGeom>
                <a:gradFill flip="none" rotWithShape="1">
                  <a:gsLst>
                    <a:gs pos="43000">
                      <a:srgbClr val="FB7303"/>
                    </a:gs>
                    <a:gs pos="85000">
                      <a:srgbClr val="FFC000"/>
                    </a:gs>
                  </a:gsLst>
                  <a:lin ang="27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p>
                  <a:pPr algn="ctr">
                    <a:spcAft>
                      <a:spcPts val="600"/>
                    </a:spcAft>
                  </a:pPr>
                  <a:r>
                    <a:rPr lang="en-US" sz="1900" b="1" dirty="0">
                      <a:solidFill>
                        <a:schemeClr val="bg1"/>
                      </a:solidFill>
                    </a:rPr>
                    <a:t>Cache</a:t>
                  </a:r>
                </a:p>
              </p:txBody>
            </p:sp>
            <p:pic>
              <p:nvPicPr>
                <p:cNvPr id="45" name="Picture 44" descr="Video VOD.png"/>
                <p:cNvPicPr>
                  <a:picLocks noChangeAspect="1"/>
                </p:cNvPicPr>
                <p:nvPr/>
              </p:nvPicPr>
              <p:blipFill>
                <a:blip r:embed="rId2" cstate="print">
                  <a:duotone>
                    <a:schemeClr val="accent5">
                      <a:shade val="45000"/>
                      <a:satMod val="135000"/>
                    </a:schemeClr>
                    <a:prstClr val="white"/>
                  </a:duotone>
                </a:blip>
                <a:stretch>
                  <a:fillRect/>
                </a:stretch>
              </p:blipFill>
              <p:spPr>
                <a:xfrm>
                  <a:off x="3703863" y="4554014"/>
                  <a:ext cx="587317" cy="538948"/>
                </a:xfrm>
                <a:prstGeom prst="rect">
                  <a:avLst/>
                </a:prstGeom>
              </p:spPr>
            </p:pic>
            <p:pic>
              <p:nvPicPr>
                <p:cNvPr id="46" name="Picture 45" descr="Virtual Firewall.png"/>
                <p:cNvPicPr>
                  <a:picLocks noChangeAspect="1"/>
                </p:cNvPicPr>
                <p:nvPr/>
              </p:nvPicPr>
              <p:blipFill>
                <a:blip r:embed="rId3" cstate="print"/>
                <a:stretch>
                  <a:fillRect/>
                </a:stretch>
              </p:blipFill>
              <p:spPr>
                <a:xfrm>
                  <a:off x="2477839" y="4588757"/>
                  <a:ext cx="597531" cy="472674"/>
                </a:xfrm>
                <a:prstGeom prst="rect">
                  <a:avLst/>
                </a:prstGeom>
              </p:spPr>
            </p:pic>
            <p:grpSp>
              <p:nvGrpSpPr>
                <p:cNvPr id="47" name="Group 155"/>
                <p:cNvGrpSpPr/>
                <p:nvPr/>
              </p:nvGrpSpPr>
              <p:grpSpPr>
                <a:xfrm>
                  <a:off x="6202185" y="4547091"/>
                  <a:ext cx="546537" cy="509752"/>
                  <a:chOff x="3600739" y="5371453"/>
                  <a:chExt cx="546537" cy="509752"/>
                </a:xfrm>
              </p:grpSpPr>
              <p:sp>
                <p:nvSpPr>
                  <p:cNvPr id="49" name="Oval 48"/>
                  <p:cNvSpPr/>
                  <p:nvPr/>
                </p:nvSpPr>
                <p:spPr>
                  <a:xfrm>
                    <a:off x="3600739" y="5371453"/>
                    <a:ext cx="546537" cy="509752"/>
                  </a:xfrm>
                  <a:prstGeom prst="ellipse">
                    <a:avLst/>
                  </a:prstGeom>
                  <a:solidFill>
                    <a:schemeClr val="accent5">
                      <a:lumMod val="60000"/>
                      <a:lumOff val="4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a:p>
                </p:txBody>
              </p:sp>
              <p:cxnSp>
                <p:nvCxnSpPr>
                  <p:cNvPr id="50" name="Straight Arrow Connector 49"/>
                  <p:cNvCxnSpPr/>
                  <p:nvPr/>
                </p:nvCxnSpPr>
                <p:spPr>
                  <a:xfrm flipV="1">
                    <a:off x="3687449" y="5623700"/>
                    <a:ext cx="388883" cy="10511"/>
                  </a:xfrm>
                  <a:prstGeom prst="straightConnector1">
                    <a:avLst/>
                  </a:prstGeom>
                  <a:ln w="79375" cap="rnd">
                    <a:solidFill>
                      <a:schemeClr val="accent5">
                        <a:lumMod val="50000"/>
                      </a:schemeClr>
                    </a:solidFill>
                    <a:prstDash val="solid"/>
                    <a:headEnd type="triangle" w="sm" len="sm"/>
                    <a:tailEnd type="triangle" w="sm" len="sm"/>
                  </a:ln>
                </p:spPr>
                <p:style>
                  <a:lnRef idx="1">
                    <a:schemeClr val="accent1"/>
                  </a:lnRef>
                  <a:fillRef idx="0">
                    <a:schemeClr val="accent1"/>
                  </a:fillRef>
                  <a:effectRef idx="0">
                    <a:schemeClr val="accent1"/>
                  </a:effectRef>
                  <a:fontRef idx="minor">
                    <a:schemeClr val="tx1"/>
                  </a:fontRef>
                </p:style>
              </p:cxnSp>
            </p:grpSp>
            <p:sp>
              <p:nvSpPr>
                <p:cNvPr id="48" name="Rectangle 47"/>
                <p:cNvSpPr/>
                <p:nvPr/>
              </p:nvSpPr>
              <p:spPr>
                <a:xfrm>
                  <a:off x="1142389" y="3660106"/>
                  <a:ext cx="914400" cy="2246963"/>
                </a:xfrm>
                <a:prstGeom prst="rect">
                  <a:avLst/>
                </a:prstGeom>
                <a:gradFill flip="none" rotWithShape="1">
                  <a:gsLst>
                    <a:gs pos="56000">
                      <a:schemeClr val="accent5">
                        <a:lumMod val="50000"/>
                      </a:schemeClr>
                    </a:gs>
                    <a:gs pos="100000">
                      <a:schemeClr val="accent5">
                        <a:lumMod val="75000"/>
                      </a:schemeClr>
                    </a:gs>
                  </a:gsLst>
                  <a:lin ang="2700000" scaled="1"/>
                  <a:tileRect/>
                </a:gradFill>
                <a:ln>
                  <a:noFill/>
                </a:ln>
                <a:effectLst>
                  <a:outerShdw blurRad="50800" dist="38100" dir="18900000" algn="bl" rotWithShape="0">
                    <a:prstClr val="black">
                      <a:alpha val="40000"/>
                    </a:prstClr>
                  </a:outerShdw>
                </a:effectLst>
              </p:spPr>
              <p:txBody>
                <a:bodyPr lIns="0" tIns="91440" rIns="0" bIns="0" anchor="t" anchorCtr="0"/>
                <a:lstStyle/>
                <a:p>
                  <a:pPr algn="ctr"/>
                  <a:r>
                    <a:rPr lang="en-US" sz="1600" b="1" dirty="0">
                      <a:solidFill>
                        <a:schemeClr val="bg1"/>
                      </a:solidFill>
                    </a:rPr>
                    <a:t>Anchor Router (Classifier)</a:t>
                  </a:r>
                  <a:endParaRPr lang="en-US" sz="1900" b="1" dirty="0">
                    <a:solidFill>
                      <a:schemeClr val="bg1"/>
                    </a:solidFill>
                  </a:endParaRPr>
                </a:p>
              </p:txBody>
            </p:sp>
          </p:grpSp>
        </p:grpSp>
        <p:pic>
          <p:nvPicPr>
            <p:cNvPr id="33" name="Picture 32" descr="Multiservice Security Routing.png"/>
            <p:cNvPicPr>
              <a:picLocks noChangeAspect="1"/>
            </p:cNvPicPr>
            <p:nvPr/>
          </p:nvPicPr>
          <p:blipFill>
            <a:blip r:embed="rId4" cstate="print"/>
            <a:stretch>
              <a:fillRect/>
            </a:stretch>
          </p:blipFill>
          <p:spPr>
            <a:xfrm>
              <a:off x="1432151" y="4171596"/>
              <a:ext cx="527053" cy="527053"/>
            </a:xfrm>
            <a:prstGeom prst="rect">
              <a:avLst/>
            </a:prstGeom>
          </p:spPr>
        </p:pic>
        <p:pic>
          <p:nvPicPr>
            <p:cNvPr id="34" name="Picture 33" descr="Deep Inspection 1.png"/>
            <p:cNvPicPr>
              <a:picLocks noChangeAspect="1"/>
            </p:cNvPicPr>
            <p:nvPr/>
          </p:nvPicPr>
          <p:blipFill>
            <a:blip r:embed="rId5" cstate="print">
              <a:duotone>
                <a:prstClr val="black"/>
                <a:srgbClr val="7EB0CC">
                  <a:tint val="45000"/>
                  <a:satMod val="400000"/>
                </a:srgbClr>
              </a:duotone>
            </a:blip>
            <a:stretch>
              <a:fillRect/>
            </a:stretch>
          </p:blipFill>
          <p:spPr>
            <a:xfrm>
              <a:off x="1564234" y="3815578"/>
              <a:ext cx="299473" cy="299473"/>
            </a:xfrm>
            <a:prstGeom prst="rect">
              <a:avLst/>
            </a:prstGeom>
          </p:spPr>
        </p:pic>
      </p:grpSp>
      <p:pic>
        <p:nvPicPr>
          <p:cNvPr id="111" name="Picture 110" descr="ISG 1.png"/>
          <p:cNvPicPr>
            <a:picLocks noChangeAspect="1"/>
          </p:cNvPicPr>
          <p:nvPr/>
        </p:nvPicPr>
        <p:blipFill>
          <a:blip r:embed="rId6" cstate="print">
            <a:duotone>
              <a:prstClr val="black"/>
              <a:schemeClr val="accent5">
                <a:tint val="45000"/>
                <a:satMod val="400000"/>
              </a:schemeClr>
            </a:duotone>
          </a:blip>
          <a:stretch>
            <a:fillRect/>
          </a:stretch>
        </p:blipFill>
        <p:spPr>
          <a:xfrm>
            <a:off x="7908108" y="4840330"/>
            <a:ext cx="755147" cy="755147"/>
          </a:xfrm>
          <a:prstGeom prst="rect">
            <a:avLst/>
          </a:prstGeom>
        </p:spPr>
      </p:pic>
      <p:grpSp>
        <p:nvGrpSpPr>
          <p:cNvPr id="112" name="Group 111"/>
          <p:cNvGrpSpPr/>
          <p:nvPr/>
        </p:nvGrpSpPr>
        <p:grpSpPr>
          <a:xfrm>
            <a:off x="2428531" y="951594"/>
            <a:ext cx="9972973" cy="1702224"/>
            <a:chOff x="777877" y="695250"/>
            <a:chExt cx="7705074" cy="1770697"/>
          </a:xfrm>
        </p:grpSpPr>
        <p:sp>
          <p:nvSpPr>
            <p:cNvPr id="113" name="Rectangle 112"/>
            <p:cNvSpPr/>
            <p:nvPr/>
          </p:nvSpPr>
          <p:spPr>
            <a:xfrm>
              <a:off x="777878" y="695250"/>
              <a:ext cx="7705073" cy="847088"/>
            </a:xfrm>
            <a:prstGeom prst="rect">
              <a:avLst/>
            </a:prstGeom>
            <a:solidFill>
              <a:srgbClr val="0067AC">
                <a:lumMod val="50000"/>
                <a:alpha val="76000"/>
              </a:srgbClr>
            </a:solidFill>
            <a:ln w="25400" cap="flat" cmpd="sng" algn="ctr">
              <a:noFill/>
              <a:prstDash val="solid"/>
            </a:ln>
            <a:effectLst/>
          </p:spPr>
          <p:txBody>
            <a:bodyPr lIns="0" tIns="0" rIns="0" bIns="0" rtlCol="0" anchor="ctr" anchorCtr="0"/>
            <a:lstStyle/>
            <a:p>
              <a:pPr marL="319667" defTabSz="913328">
                <a:defRPr/>
              </a:pPr>
              <a:r>
                <a:rPr lang="en-US" sz="2900" b="1" kern="0" dirty="0">
                  <a:solidFill>
                    <a:srgbClr val="FFC000"/>
                  </a:solidFill>
                  <a:latin typeface="Arial"/>
                </a:rPr>
                <a:t>NFV: Virtual Network Functions</a:t>
              </a:r>
            </a:p>
            <a:p>
              <a:pPr marL="319667" defTabSz="913328">
                <a:defRPr/>
              </a:pPr>
              <a:r>
                <a:rPr lang="en-US" sz="1900" kern="0" dirty="0">
                  <a:solidFill>
                    <a:srgbClr val="FFFFFF"/>
                  </a:solidFill>
                  <a:latin typeface="Arial"/>
                </a:rPr>
                <a:t>Best in breed, from multiple vendors, including Juniper (e.g. </a:t>
              </a:r>
              <a:r>
                <a:rPr lang="en-US" sz="1900" kern="0" dirty="0" err="1" smtClean="0">
                  <a:solidFill>
                    <a:srgbClr val="FFFFFF"/>
                  </a:solidFill>
                  <a:latin typeface="Arial"/>
                </a:rPr>
                <a:t>vSRX</a:t>
              </a:r>
              <a:r>
                <a:rPr lang="en-US" sz="1900" kern="0" dirty="0" smtClean="0">
                  <a:solidFill>
                    <a:srgbClr val="FFFFFF"/>
                  </a:solidFill>
                  <a:latin typeface="Arial"/>
                </a:rPr>
                <a:t>)</a:t>
              </a:r>
              <a:endParaRPr lang="en-US" sz="1900" b="1" i="1" kern="0" dirty="0">
                <a:solidFill>
                  <a:srgbClr val="FFC000"/>
                </a:solidFill>
                <a:latin typeface="Arial"/>
              </a:endParaRPr>
            </a:p>
          </p:txBody>
        </p:sp>
        <p:sp>
          <p:nvSpPr>
            <p:cNvPr id="114" name="Rectangle 113"/>
            <p:cNvSpPr/>
            <p:nvPr/>
          </p:nvSpPr>
          <p:spPr>
            <a:xfrm>
              <a:off x="777877" y="1617812"/>
              <a:ext cx="7705073" cy="848135"/>
            </a:xfrm>
            <a:prstGeom prst="rect">
              <a:avLst/>
            </a:prstGeom>
            <a:solidFill>
              <a:srgbClr val="0067AC">
                <a:lumMod val="50000"/>
                <a:alpha val="76000"/>
              </a:srgbClr>
            </a:solidFill>
            <a:ln w="25400" cap="flat" cmpd="sng" algn="ctr">
              <a:noFill/>
              <a:prstDash val="solid"/>
            </a:ln>
            <a:effectLst/>
          </p:spPr>
          <p:txBody>
            <a:bodyPr lIns="0" tIns="0" rIns="0" bIns="0" rtlCol="0" anchor="ctr" anchorCtr="0"/>
            <a:lstStyle/>
            <a:p>
              <a:pPr marL="319667" defTabSz="913328">
                <a:defRPr/>
              </a:pPr>
              <a:r>
                <a:rPr lang="en-US" sz="2900" b="1" kern="0" dirty="0">
                  <a:solidFill>
                    <a:srgbClr val="FFC000"/>
                  </a:solidFill>
                  <a:latin typeface="Arial"/>
                </a:rPr>
                <a:t>SDN: Service Chaining</a:t>
              </a:r>
            </a:p>
            <a:p>
              <a:pPr marL="319667" defTabSz="913328">
                <a:defRPr/>
              </a:pPr>
              <a:r>
                <a:rPr lang="en-US" sz="1900" kern="0" dirty="0">
                  <a:solidFill>
                    <a:srgbClr val="FFFFFF"/>
                  </a:solidFill>
                  <a:latin typeface="Arial"/>
                </a:rPr>
                <a:t>OpenContrail: Dynamically program network to create service chains</a:t>
              </a:r>
              <a:endParaRPr lang="en-US" sz="1600" b="1" i="1" kern="0" dirty="0">
                <a:solidFill>
                  <a:srgbClr val="FFC000"/>
                </a:solidFill>
                <a:latin typeface="Arial"/>
              </a:endParaRPr>
            </a:p>
          </p:txBody>
        </p:sp>
      </p:grpSp>
      <p:sp>
        <p:nvSpPr>
          <p:cNvPr id="3" name="Down Arrow 2"/>
          <p:cNvSpPr/>
          <p:nvPr/>
        </p:nvSpPr>
        <p:spPr>
          <a:xfrm>
            <a:off x="3321424" y="3246003"/>
            <a:ext cx="537882" cy="484094"/>
          </a:xfrm>
          <a:prstGeom prst="downArrow">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91425" tIns="45713" rIns="91425" bIns="45713" rtlCol="0" anchor="ctr"/>
          <a:lstStyle/>
          <a:p>
            <a:pPr algn="ctr"/>
            <a:endParaRPr lang="en-US" sz="1400">
              <a:latin typeface="Arial"/>
              <a:cs typeface="Arial"/>
            </a:endParaRPr>
          </a:p>
        </p:txBody>
      </p:sp>
      <p:sp>
        <p:nvSpPr>
          <p:cNvPr id="118" name="Down Arrow 117"/>
          <p:cNvSpPr/>
          <p:nvPr/>
        </p:nvSpPr>
        <p:spPr>
          <a:xfrm>
            <a:off x="3321424" y="6661556"/>
            <a:ext cx="537882" cy="484094"/>
          </a:xfrm>
          <a:prstGeom prst="downArrow">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91425" tIns="45713" rIns="91425" bIns="45713" rtlCol="0" anchor="ctr"/>
          <a:lstStyle/>
          <a:p>
            <a:pPr algn="ctr"/>
            <a:endParaRPr lang="en-US" sz="1400">
              <a:latin typeface="Arial"/>
              <a:cs typeface="Arial"/>
            </a:endParaRPr>
          </a:p>
        </p:txBody>
      </p:sp>
      <p:sp>
        <p:nvSpPr>
          <p:cNvPr id="120" name="Rectangle 119"/>
          <p:cNvSpPr/>
          <p:nvPr/>
        </p:nvSpPr>
        <p:spPr>
          <a:xfrm>
            <a:off x="6440557" y="7783324"/>
            <a:ext cx="9024730" cy="446276"/>
          </a:xfrm>
          <a:prstGeom prst="rect">
            <a:avLst/>
          </a:prstGeom>
        </p:spPr>
        <p:txBody>
          <a:bodyPr wrap="square">
            <a:spAutoFit/>
          </a:bodyPr>
          <a:lstStyle/>
          <a:p>
            <a:r>
              <a:rPr lang="en-US" dirty="0"/>
              <a:t>https://</a:t>
            </a:r>
            <a:r>
              <a:rPr lang="en-US" dirty="0" err="1"/>
              <a:t>datatracker.ietf.org</a:t>
            </a:r>
            <a:r>
              <a:rPr lang="en-US" dirty="0"/>
              <a:t>/doc/draft-</a:t>
            </a:r>
            <a:r>
              <a:rPr lang="en-US" dirty="0" err="1"/>
              <a:t>fm</a:t>
            </a:r>
            <a:r>
              <a:rPr lang="en-US" dirty="0"/>
              <a:t>-</a:t>
            </a:r>
            <a:r>
              <a:rPr lang="en-US" dirty="0" err="1"/>
              <a:t>bess</a:t>
            </a:r>
            <a:r>
              <a:rPr lang="en-US" dirty="0"/>
              <a:t>-service-chaining/</a:t>
            </a:r>
          </a:p>
        </p:txBody>
      </p:sp>
      <p:pic>
        <p:nvPicPr>
          <p:cNvPr id="121" name="Picture 120"/>
          <p:cNvPicPr>
            <a:picLocks noChangeAspect="1"/>
          </p:cNvPicPr>
          <p:nvPr/>
        </p:nvPicPr>
        <p:blipFill>
          <a:blip r:embed="rId7"/>
          <a:stretch>
            <a:fillRect/>
          </a:stretch>
        </p:blipFill>
        <p:spPr>
          <a:xfrm>
            <a:off x="11634402" y="263268"/>
            <a:ext cx="2705100" cy="635000"/>
          </a:xfrm>
          <a:prstGeom prst="rect">
            <a:avLst/>
          </a:prstGeom>
        </p:spPr>
      </p:pic>
    </p:spTree>
    <p:extLst>
      <p:ext uri="{BB962C8B-B14F-4D97-AF65-F5344CB8AC3E}">
        <p14:creationId xmlns:p14="http://schemas.microsoft.com/office/powerpoint/2010/main" val="611284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64197"/>
            <a:ext cx="13152437" cy="890587"/>
          </a:xfrm>
          <a:prstGeom prst="rect">
            <a:avLst/>
          </a:prstGeom>
        </p:spPr>
        <p:txBody>
          <a:bodyPr/>
          <a:lstStyle/>
          <a:p>
            <a:r>
              <a:rPr lang="en-US" dirty="0" smtClean="0">
                <a:solidFill>
                  <a:schemeClr val="bg1"/>
                </a:solidFill>
              </a:rPr>
              <a:t>Network/Cloud Technology interchange</a:t>
            </a:r>
            <a:endParaRPr lang="en-US" dirty="0">
              <a:solidFill>
                <a:schemeClr val="bg1"/>
              </a:solidFill>
            </a:endParaRPr>
          </a:p>
        </p:txBody>
      </p:sp>
      <p:sp>
        <p:nvSpPr>
          <p:cNvPr id="149" name="Rounded Rectangle 148"/>
          <p:cNvSpPr/>
          <p:nvPr/>
        </p:nvSpPr>
        <p:spPr>
          <a:xfrm>
            <a:off x="485776" y="2670744"/>
            <a:ext cx="4811987" cy="3435018"/>
          </a:xfrm>
          <a:prstGeom prst="roundRect">
            <a:avLst/>
          </a:prstGeom>
          <a:solidFill>
            <a:srgbClr val="FFFFFF"/>
          </a:solidFill>
          <a:ln w="38100" cap="flat" cmpd="sng" algn="ctr">
            <a:solidFill>
              <a:srgbClr val="333333">
                <a:lumMod val="75000"/>
                <a:lumOff val="25000"/>
              </a:srgbClr>
            </a:solidFill>
            <a:prstDash val="solid"/>
          </a:ln>
          <a:effectLst>
            <a:outerShdw blurRad="101600" algn="ctr" rotWithShape="0">
              <a:prstClr val="black">
                <a:alpha val="40000"/>
              </a:prstClr>
            </a:outerShdw>
          </a:effectLst>
        </p:spPr>
        <p:txBody>
          <a:bodyPr lIns="82294" tIns="91438" rIns="82294" bIns="41148" rtlCol="0" anchor="t" anchorCtr="0"/>
          <a:lstStyle/>
          <a:p>
            <a:pPr marL="0" marR="0" lvl="0" indent="0" algn="ctr" defTabSz="979178" eaLnBrk="1" fontAlgn="base" latinLnBrk="0" hangingPunct="1">
              <a:lnSpc>
                <a:spcPct val="9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333333"/>
                </a:solidFill>
                <a:effectLst/>
                <a:uLnTx/>
                <a:uFillTx/>
                <a:latin typeface="Arial"/>
                <a:ea typeface="ＭＳ Ｐゴシック" charset="0"/>
                <a:cs typeface="Arial"/>
              </a:rPr>
              <a:t>Networking</a:t>
            </a:r>
            <a:endParaRPr kumimoji="0" lang="en-US" sz="1600" b="1" i="0" u="none" strike="noStrike" kern="0" cap="none" spc="0" normalizeH="0" baseline="0" noProof="0" dirty="0" smtClean="0">
              <a:ln>
                <a:noFill/>
              </a:ln>
              <a:solidFill>
                <a:srgbClr val="0067AC">
                  <a:lumMod val="75000"/>
                </a:srgbClr>
              </a:solidFill>
              <a:effectLst/>
              <a:uLnTx/>
              <a:uFillTx/>
              <a:latin typeface="Arial"/>
              <a:ea typeface=""/>
              <a:cs typeface=""/>
            </a:endParaRPr>
          </a:p>
        </p:txBody>
      </p:sp>
      <p:sp>
        <p:nvSpPr>
          <p:cNvPr id="150" name="Oval 161"/>
          <p:cNvSpPr>
            <a:spLocks noChangeAspect="1"/>
          </p:cNvSpPr>
          <p:nvPr/>
        </p:nvSpPr>
        <p:spPr>
          <a:xfrm>
            <a:off x="9951813" y="3392373"/>
            <a:ext cx="4416824" cy="2596064"/>
          </a:xfrm>
          <a:custGeom>
            <a:avLst/>
            <a:gdLst/>
            <a:ahLst/>
            <a:cxnLst/>
            <a:rect l="l" t="t" r="r" b="b"/>
            <a:pathLst>
              <a:path w="2960175" h="1780521">
                <a:moveTo>
                  <a:pt x="1309222" y="429"/>
                </a:moveTo>
                <a:cubicBezTo>
                  <a:pt x="1509581" y="-6185"/>
                  <a:pt x="1705190" y="63530"/>
                  <a:pt x="1848557" y="211140"/>
                </a:cubicBezTo>
                <a:cubicBezTo>
                  <a:pt x="1905898" y="270180"/>
                  <a:pt x="1950540" y="337209"/>
                  <a:pt x="1979205" y="410741"/>
                </a:cubicBezTo>
                <a:cubicBezTo>
                  <a:pt x="2041288" y="389334"/>
                  <a:pt x="2108609" y="377802"/>
                  <a:pt x="2178893" y="377802"/>
                </a:cubicBezTo>
                <a:cubicBezTo>
                  <a:pt x="2487800" y="377802"/>
                  <a:pt x="2739473" y="600572"/>
                  <a:pt x="2748447" y="879099"/>
                </a:cubicBezTo>
                <a:cubicBezTo>
                  <a:pt x="2849560" y="949116"/>
                  <a:pt x="2922914" y="1056137"/>
                  <a:pt x="2948590" y="1180720"/>
                </a:cubicBezTo>
                <a:cubicBezTo>
                  <a:pt x="2948738" y="1181144"/>
                  <a:pt x="2948838" y="1181579"/>
                  <a:pt x="2948838" y="1182036"/>
                </a:cubicBezTo>
                <a:cubicBezTo>
                  <a:pt x="2956247" y="1213303"/>
                  <a:pt x="2959851" y="1245845"/>
                  <a:pt x="2959890" y="1279178"/>
                </a:cubicBezTo>
                <a:lnTo>
                  <a:pt x="2960174" y="1281670"/>
                </a:lnTo>
                <a:lnTo>
                  <a:pt x="2960091" y="1282403"/>
                </a:lnTo>
                <a:cubicBezTo>
                  <a:pt x="2960174" y="1282857"/>
                  <a:pt x="2960175" y="1283310"/>
                  <a:pt x="2960175" y="1283764"/>
                </a:cubicBezTo>
                <a:lnTo>
                  <a:pt x="2960174" y="1283764"/>
                </a:lnTo>
                <a:cubicBezTo>
                  <a:pt x="2960174" y="1556643"/>
                  <a:pt x="2738962" y="1777855"/>
                  <a:pt x="2466083" y="1777855"/>
                </a:cubicBezTo>
                <a:lnTo>
                  <a:pt x="2426990" y="1777855"/>
                </a:lnTo>
                <a:cubicBezTo>
                  <a:pt x="2417168" y="1780288"/>
                  <a:pt x="2407185" y="1780521"/>
                  <a:pt x="2397141" y="1780521"/>
                </a:cubicBezTo>
                <a:lnTo>
                  <a:pt x="2367292" y="1777855"/>
                </a:lnTo>
                <a:lnTo>
                  <a:pt x="539049" y="1777854"/>
                </a:lnTo>
                <a:cubicBezTo>
                  <a:pt x="355631" y="1777854"/>
                  <a:pt x="195556" y="1677911"/>
                  <a:pt x="112197" y="1528429"/>
                </a:cubicBezTo>
                <a:cubicBezTo>
                  <a:pt x="41265" y="1436313"/>
                  <a:pt x="0" y="1324063"/>
                  <a:pt x="0" y="1203051"/>
                </a:cubicBezTo>
                <a:cubicBezTo>
                  <a:pt x="0" y="924877"/>
                  <a:pt x="218053" y="693001"/>
                  <a:pt x="507314" y="641340"/>
                </a:cubicBezTo>
                <a:cubicBezTo>
                  <a:pt x="545476" y="498373"/>
                  <a:pt x="624337" y="361366"/>
                  <a:pt x="741379" y="247689"/>
                </a:cubicBezTo>
                <a:cubicBezTo>
                  <a:pt x="903751" y="89986"/>
                  <a:pt x="1108862" y="7043"/>
                  <a:pt x="1309222" y="429"/>
                </a:cubicBezTo>
                <a:close/>
              </a:path>
            </a:pathLst>
          </a:custGeom>
          <a:solidFill>
            <a:srgbClr val="FFFFFF"/>
          </a:solidFill>
          <a:ln w="38100" cap="flat" cmpd="sng" algn="ctr">
            <a:solidFill>
              <a:srgbClr val="333333">
                <a:lumMod val="75000"/>
                <a:lumOff val="25000"/>
              </a:srgbClr>
            </a:solidFill>
            <a:prstDash val="solid"/>
          </a:ln>
          <a:effectLst>
            <a:outerShdw blurRad="101600" algn="ctr" rotWithShape="0">
              <a:prstClr val="black">
                <a:alpha val="40000"/>
              </a:prstClr>
            </a:outerShdw>
          </a:effectLst>
        </p:spPr>
        <p:txBody>
          <a:bodyPr lIns="82294" tIns="91438" rIns="82294" bIns="41148" rtlCol="0" anchor="t" anchorCtr="0"/>
          <a:lstStyle/>
          <a:p>
            <a:pPr marL="0" marR="0" lvl="0" indent="0" defTabSz="979178" eaLnBrk="1" fontAlgn="base" latinLnBrk="0" hangingPunct="1">
              <a:lnSpc>
                <a:spcPct val="90000"/>
              </a:lnSpc>
              <a:spcBef>
                <a:spcPct val="0"/>
              </a:spcBef>
              <a:spcAft>
                <a:spcPct val="0"/>
              </a:spcAft>
              <a:buClrTx/>
              <a:buSzTx/>
              <a:buFontTx/>
              <a:buNone/>
              <a:tabLst/>
              <a:defRPr/>
            </a:pPr>
            <a:endParaRPr kumimoji="0" lang="en-US" sz="1600" b="1" i="0" u="none" strike="noStrike" kern="0" cap="none" spc="0" normalizeH="0" baseline="0" noProof="0" dirty="0" smtClean="0">
              <a:ln>
                <a:noFill/>
              </a:ln>
              <a:solidFill>
                <a:srgbClr val="0067AC">
                  <a:lumMod val="75000"/>
                </a:srgbClr>
              </a:solidFill>
              <a:effectLst/>
              <a:uLnTx/>
              <a:uFillTx/>
              <a:latin typeface="Arial"/>
              <a:ea typeface=""/>
              <a:cs typeface=""/>
            </a:endParaRPr>
          </a:p>
        </p:txBody>
      </p:sp>
      <p:grpSp>
        <p:nvGrpSpPr>
          <p:cNvPr id="151" name="Group 41"/>
          <p:cNvGrpSpPr>
            <a:grpSpLocks noChangeAspect="1"/>
          </p:cNvGrpSpPr>
          <p:nvPr/>
        </p:nvGrpSpPr>
        <p:grpSpPr>
          <a:xfrm>
            <a:off x="11310772" y="3841526"/>
            <a:ext cx="2073685" cy="752844"/>
            <a:chOff x="7526074" y="3769412"/>
            <a:chExt cx="1052380" cy="400436"/>
          </a:xfrm>
          <a:solidFill>
            <a:srgbClr val="FFFFFF">
              <a:lumMod val="50000"/>
            </a:srgbClr>
          </a:solidFill>
        </p:grpSpPr>
        <p:grpSp>
          <p:nvGrpSpPr>
            <p:cNvPr id="152" name="Group 40"/>
            <p:cNvGrpSpPr/>
            <p:nvPr/>
          </p:nvGrpSpPr>
          <p:grpSpPr>
            <a:xfrm>
              <a:off x="7526074" y="3769412"/>
              <a:ext cx="316557" cy="400435"/>
              <a:chOff x="4508135" y="2853167"/>
              <a:chExt cx="1060450" cy="1341438"/>
            </a:xfrm>
            <a:grpFill/>
          </p:grpSpPr>
          <p:sp>
            <p:nvSpPr>
              <p:cNvPr id="159" name="Freeform 15"/>
              <p:cNvSpPr>
                <a:spLocks noEditPoints="1"/>
              </p:cNvSpPr>
              <p:nvPr/>
            </p:nvSpPr>
            <p:spPr bwMode="auto">
              <a:xfrm>
                <a:off x="4508135" y="2853167"/>
                <a:ext cx="1060450" cy="220662"/>
              </a:xfrm>
              <a:custGeom>
                <a:avLst/>
                <a:gdLst>
                  <a:gd name="T0" fmla="*/ 1916 w 2004"/>
                  <a:gd name="T1" fmla="*/ 0 h 415"/>
                  <a:gd name="T2" fmla="*/ 1944 w 2004"/>
                  <a:gd name="T3" fmla="*/ 7 h 415"/>
                  <a:gd name="T4" fmla="*/ 1968 w 2004"/>
                  <a:gd name="T5" fmla="*/ 23 h 415"/>
                  <a:gd name="T6" fmla="*/ 1987 w 2004"/>
                  <a:gd name="T7" fmla="*/ 44 h 415"/>
                  <a:gd name="T8" fmla="*/ 1999 w 2004"/>
                  <a:gd name="T9" fmla="*/ 69 h 415"/>
                  <a:gd name="T10" fmla="*/ 2004 w 2004"/>
                  <a:gd name="T11" fmla="*/ 98 h 415"/>
                  <a:gd name="T12" fmla="*/ 2004 w 2004"/>
                  <a:gd name="T13" fmla="*/ 327 h 415"/>
                  <a:gd name="T14" fmla="*/ 1997 w 2004"/>
                  <a:gd name="T15" fmla="*/ 355 h 415"/>
                  <a:gd name="T16" fmla="*/ 1981 w 2004"/>
                  <a:gd name="T17" fmla="*/ 379 h 415"/>
                  <a:gd name="T18" fmla="*/ 1961 w 2004"/>
                  <a:gd name="T19" fmla="*/ 398 h 415"/>
                  <a:gd name="T20" fmla="*/ 1935 w 2004"/>
                  <a:gd name="T21" fmla="*/ 410 h 415"/>
                  <a:gd name="T22" fmla="*/ 1906 w 2004"/>
                  <a:gd name="T23" fmla="*/ 415 h 415"/>
                  <a:gd name="T24" fmla="*/ 88 w 2004"/>
                  <a:gd name="T25" fmla="*/ 415 h 415"/>
                  <a:gd name="T26" fmla="*/ 60 w 2004"/>
                  <a:gd name="T27" fmla="*/ 407 h 415"/>
                  <a:gd name="T28" fmla="*/ 36 w 2004"/>
                  <a:gd name="T29" fmla="*/ 392 h 415"/>
                  <a:gd name="T30" fmla="*/ 17 w 2004"/>
                  <a:gd name="T31" fmla="*/ 372 h 415"/>
                  <a:gd name="T32" fmla="*/ 5 w 2004"/>
                  <a:gd name="T33" fmla="*/ 346 h 415"/>
                  <a:gd name="T34" fmla="*/ 0 w 2004"/>
                  <a:gd name="T35" fmla="*/ 317 h 415"/>
                  <a:gd name="T36" fmla="*/ 1 w 2004"/>
                  <a:gd name="T37" fmla="*/ 89 h 415"/>
                  <a:gd name="T38" fmla="*/ 8 w 2004"/>
                  <a:gd name="T39" fmla="*/ 61 h 415"/>
                  <a:gd name="T40" fmla="*/ 23 w 2004"/>
                  <a:gd name="T41" fmla="*/ 36 h 415"/>
                  <a:gd name="T42" fmla="*/ 43 w 2004"/>
                  <a:gd name="T43" fmla="*/ 17 h 415"/>
                  <a:gd name="T44" fmla="*/ 69 w 2004"/>
                  <a:gd name="T45" fmla="*/ 5 h 415"/>
                  <a:gd name="T46" fmla="*/ 98 w 2004"/>
                  <a:gd name="T47" fmla="*/ 0 h 415"/>
                  <a:gd name="T48" fmla="*/ 970 w 2004"/>
                  <a:gd name="T49" fmla="*/ 170 h 415"/>
                  <a:gd name="T50" fmla="*/ 943 w 2004"/>
                  <a:gd name="T51" fmla="*/ 178 h 415"/>
                  <a:gd name="T52" fmla="*/ 925 w 2004"/>
                  <a:gd name="T53" fmla="*/ 200 h 415"/>
                  <a:gd name="T54" fmla="*/ 922 w 2004"/>
                  <a:gd name="T55" fmla="*/ 218 h 415"/>
                  <a:gd name="T56" fmla="*/ 930 w 2004"/>
                  <a:gd name="T57" fmla="*/ 246 h 415"/>
                  <a:gd name="T58" fmla="*/ 952 w 2004"/>
                  <a:gd name="T59" fmla="*/ 263 h 415"/>
                  <a:gd name="T60" fmla="*/ 1741 w 2004"/>
                  <a:gd name="T61" fmla="*/ 268 h 415"/>
                  <a:gd name="T62" fmla="*/ 1760 w 2004"/>
                  <a:gd name="T63" fmla="*/ 263 h 415"/>
                  <a:gd name="T64" fmla="*/ 1782 w 2004"/>
                  <a:gd name="T65" fmla="*/ 246 h 415"/>
                  <a:gd name="T66" fmla="*/ 1790 w 2004"/>
                  <a:gd name="T67" fmla="*/ 218 h 415"/>
                  <a:gd name="T68" fmla="*/ 1786 w 2004"/>
                  <a:gd name="T69" fmla="*/ 200 h 415"/>
                  <a:gd name="T70" fmla="*/ 1769 w 2004"/>
                  <a:gd name="T71" fmla="*/ 178 h 415"/>
                  <a:gd name="T72" fmla="*/ 1741 w 2004"/>
                  <a:gd name="T73" fmla="*/ 170 h 415"/>
                  <a:gd name="T74" fmla="*/ 253 w 2004"/>
                  <a:gd name="T75" fmla="*/ 171 h 415"/>
                  <a:gd name="T76" fmla="*/ 227 w 2004"/>
                  <a:gd name="T77" fmla="*/ 178 h 415"/>
                  <a:gd name="T78" fmla="*/ 210 w 2004"/>
                  <a:gd name="T79" fmla="*/ 200 h 415"/>
                  <a:gd name="T80" fmla="*/ 205 w 2004"/>
                  <a:gd name="T81" fmla="*/ 218 h 415"/>
                  <a:gd name="T82" fmla="*/ 214 w 2004"/>
                  <a:gd name="T83" fmla="*/ 246 h 415"/>
                  <a:gd name="T84" fmla="*/ 235 w 2004"/>
                  <a:gd name="T85" fmla="*/ 263 h 415"/>
                  <a:gd name="T86" fmla="*/ 253 w 2004"/>
                  <a:gd name="T87" fmla="*/ 266 h 415"/>
                  <a:gd name="T88" fmla="*/ 281 w 2004"/>
                  <a:gd name="T89" fmla="*/ 259 h 415"/>
                  <a:gd name="T90" fmla="*/ 298 w 2004"/>
                  <a:gd name="T91" fmla="*/ 237 h 415"/>
                  <a:gd name="T92" fmla="*/ 302 w 2004"/>
                  <a:gd name="T93" fmla="*/ 218 h 415"/>
                  <a:gd name="T94" fmla="*/ 293 w 2004"/>
                  <a:gd name="T95" fmla="*/ 191 h 415"/>
                  <a:gd name="T96" fmla="*/ 273 w 2004"/>
                  <a:gd name="T97" fmla="*/ 174 h 415"/>
                  <a:gd name="T98" fmla="*/ 253 w 2004"/>
                  <a:gd name="T99" fmla="*/ 171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4" h="415">
                    <a:moveTo>
                      <a:pt x="1906" y="0"/>
                    </a:moveTo>
                    <a:lnTo>
                      <a:pt x="1906" y="0"/>
                    </a:lnTo>
                    <a:lnTo>
                      <a:pt x="1916" y="0"/>
                    </a:lnTo>
                    <a:lnTo>
                      <a:pt x="1926" y="3"/>
                    </a:lnTo>
                    <a:lnTo>
                      <a:pt x="1935" y="5"/>
                    </a:lnTo>
                    <a:lnTo>
                      <a:pt x="1944" y="7"/>
                    </a:lnTo>
                    <a:lnTo>
                      <a:pt x="1952" y="12"/>
                    </a:lnTo>
                    <a:lnTo>
                      <a:pt x="1961" y="17"/>
                    </a:lnTo>
                    <a:lnTo>
                      <a:pt x="1968" y="23"/>
                    </a:lnTo>
                    <a:lnTo>
                      <a:pt x="1975" y="29"/>
                    </a:lnTo>
                    <a:lnTo>
                      <a:pt x="1981" y="36"/>
                    </a:lnTo>
                    <a:lnTo>
                      <a:pt x="1987" y="44"/>
                    </a:lnTo>
                    <a:lnTo>
                      <a:pt x="1992" y="52"/>
                    </a:lnTo>
                    <a:lnTo>
                      <a:pt x="1997" y="61"/>
                    </a:lnTo>
                    <a:lnTo>
                      <a:pt x="1999" y="69"/>
                    </a:lnTo>
                    <a:lnTo>
                      <a:pt x="2003" y="79"/>
                    </a:lnTo>
                    <a:lnTo>
                      <a:pt x="2004" y="89"/>
                    </a:lnTo>
                    <a:lnTo>
                      <a:pt x="2004" y="98"/>
                    </a:lnTo>
                    <a:lnTo>
                      <a:pt x="2004" y="317"/>
                    </a:lnTo>
                    <a:lnTo>
                      <a:pt x="2004" y="317"/>
                    </a:lnTo>
                    <a:lnTo>
                      <a:pt x="2004" y="327"/>
                    </a:lnTo>
                    <a:lnTo>
                      <a:pt x="2003" y="336"/>
                    </a:lnTo>
                    <a:lnTo>
                      <a:pt x="1999" y="346"/>
                    </a:lnTo>
                    <a:lnTo>
                      <a:pt x="1997" y="355"/>
                    </a:lnTo>
                    <a:lnTo>
                      <a:pt x="1992" y="363"/>
                    </a:lnTo>
                    <a:lnTo>
                      <a:pt x="1987" y="372"/>
                    </a:lnTo>
                    <a:lnTo>
                      <a:pt x="1981" y="379"/>
                    </a:lnTo>
                    <a:lnTo>
                      <a:pt x="1975" y="386"/>
                    </a:lnTo>
                    <a:lnTo>
                      <a:pt x="1968" y="392"/>
                    </a:lnTo>
                    <a:lnTo>
                      <a:pt x="1961" y="398"/>
                    </a:lnTo>
                    <a:lnTo>
                      <a:pt x="1952" y="403"/>
                    </a:lnTo>
                    <a:lnTo>
                      <a:pt x="1944" y="407"/>
                    </a:lnTo>
                    <a:lnTo>
                      <a:pt x="1935" y="410"/>
                    </a:lnTo>
                    <a:lnTo>
                      <a:pt x="1926" y="413"/>
                    </a:lnTo>
                    <a:lnTo>
                      <a:pt x="1916" y="415"/>
                    </a:lnTo>
                    <a:lnTo>
                      <a:pt x="1906" y="415"/>
                    </a:lnTo>
                    <a:lnTo>
                      <a:pt x="98" y="415"/>
                    </a:lnTo>
                    <a:lnTo>
                      <a:pt x="98" y="415"/>
                    </a:lnTo>
                    <a:lnTo>
                      <a:pt x="88" y="415"/>
                    </a:lnTo>
                    <a:lnTo>
                      <a:pt x="78" y="413"/>
                    </a:lnTo>
                    <a:lnTo>
                      <a:pt x="69" y="410"/>
                    </a:lnTo>
                    <a:lnTo>
                      <a:pt x="60" y="407"/>
                    </a:lnTo>
                    <a:lnTo>
                      <a:pt x="52" y="403"/>
                    </a:lnTo>
                    <a:lnTo>
                      <a:pt x="43" y="398"/>
                    </a:lnTo>
                    <a:lnTo>
                      <a:pt x="36" y="392"/>
                    </a:lnTo>
                    <a:lnTo>
                      <a:pt x="29" y="386"/>
                    </a:lnTo>
                    <a:lnTo>
                      <a:pt x="23" y="379"/>
                    </a:lnTo>
                    <a:lnTo>
                      <a:pt x="17" y="372"/>
                    </a:lnTo>
                    <a:lnTo>
                      <a:pt x="12" y="363"/>
                    </a:lnTo>
                    <a:lnTo>
                      <a:pt x="8" y="355"/>
                    </a:lnTo>
                    <a:lnTo>
                      <a:pt x="5" y="346"/>
                    </a:lnTo>
                    <a:lnTo>
                      <a:pt x="2" y="336"/>
                    </a:lnTo>
                    <a:lnTo>
                      <a:pt x="1" y="327"/>
                    </a:lnTo>
                    <a:lnTo>
                      <a:pt x="0" y="317"/>
                    </a:lnTo>
                    <a:lnTo>
                      <a:pt x="0" y="98"/>
                    </a:lnTo>
                    <a:lnTo>
                      <a:pt x="0" y="98"/>
                    </a:lnTo>
                    <a:lnTo>
                      <a:pt x="1" y="89"/>
                    </a:lnTo>
                    <a:lnTo>
                      <a:pt x="2" y="79"/>
                    </a:lnTo>
                    <a:lnTo>
                      <a:pt x="5" y="69"/>
                    </a:lnTo>
                    <a:lnTo>
                      <a:pt x="8" y="61"/>
                    </a:lnTo>
                    <a:lnTo>
                      <a:pt x="12" y="52"/>
                    </a:lnTo>
                    <a:lnTo>
                      <a:pt x="17" y="44"/>
                    </a:lnTo>
                    <a:lnTo>
                      <a:pt x="23" y="36"/>
                    </a:lnTo>
                    <a:lnTo>
                      <a:pt x="29" y="29"/>
                    </a:lnTo>
                    <a:lnTo>
                      <a:pt x="36" y="23"/>
                    </a:lnTo>
                    <a:lnTo>
                      <a:pt x="43" y="17"/>
                    </a:lnTo>
                    <a:lnTo>
                      <a:pt x="52" y="12"/>
                    </a:lnTo>
                    <a:lnTo>
                      <a:pt x="60" y="7"/>
                    </a:lnTo>
                    <a:lnTo>
                      <a:pt x="69" y="5"/>
                    </a:lnTo>
                    <a:lnTo>
                      <a:pt x="78" y="3"/>
                    </a:lnTo>
                    <a:lnTo>
                      <a:pt x="88" y="0"/>
                    </a:lnTo>
                    <a:lnTo>
                      <a:pt x="98" y="0"/>
                    </a:lnTo>
                    <a:lnTo>
                      <a:pt x="1906" y="0"/>
                    </a:lnTo>
                    <a:close/>
                    <a:moveTo>
                      <a:pt x="970" y="170"/>
                    </a:moveTo>
                    <a:lnTo>
                      <a:pt x="970" y="170"/>
                    </a:lnTo>
                    <a:lnTo>
                      <a:pt x="960" y="171"/>
                    </a:lnTo>
                    <a:lnTo>
                      <a:pt x="952" y="174"/>
                    </a:lnTo>
                    <a:lnTo>
                      <a:pt x="943" y="178"/>
                    </a:lnTo>
                    <a:lnTo>
                      <a:pt x="936" y="184"/>
                    </a:lnTo>
                    <a:lnTo>
                      <a:pt x="930" y="191"/>
                    </a:lnTo>
                    <a:lnTo>
                      <a:pt x="925" y="200"/>
                    </a:lnTo>
                    <a:lnTo>
                      <a:pt x="923" y="208"/>
                    </a:lnTo>
                    <a:lnTo>
                      <a:pt x="922" y="218"/>
                    </a:lnTo>
                    <a:lnTo>
                      <a:pt x="922" y="218"/>
                    </a:lnTo>
                    <a:lnTo>
                      <a:pt x="923" y="229"/>
                    </a:lnTo>
                    <a:lnTo>
                      <a:pt x="925" y="237"/>
                    </a:lnTo>
                    <a:lnTo>
                      <a:pt x="930" y="246"/>
                    </a:lnTo>
                    <a:lnTo>
                      <a:pt x="936" y="253"/>
                    </a:lnTo>
                    <a:lnTo>
                      <a:pt x="943" y="259"/>
                    </a:lnTo>
                    <a:lnTo>
                      <a:pt x="952" y="263"/>
                    </a:lnTo>
                    <a:lnTo>
                      <a:pt x="960" y="266"/>
                    </a:lnTo>
                    <a:lnTo>
                      <a:pt x="970" y="268"/>
                    </a:lnTo>
                    <a:lnTo>
                      <a:pt x="1741" y="268"/>
                    </a:lnTo>
                    <a:lnTo>
                      <a:pt x="1741" y="268"/>
                    </a:lnTo>
                    <a:lnTo>
                      <a:pt x="1752" y="266"/>
                    </a:lnTo>
                    <a:lnTo>
                      <a:pt x="1760" y="263"/>
                    </a:lnTo>
                    <a:lnTo>
                      <a:pt x="1769" y="259"/>
                    </a:lnTo>
                    <a:lnTo>
                      <a:pt x="1776" y="253"/>
                    </a:lnTo>
                    <a:lnTo>
                      <a:pt x="1782" y="246"/>
                    </a:lnTo>
                    <a:lnTo>
                      <a:pt x="1786" y="237"/>
                    </a:lnTo>
                    <a:lnTo>
                      <a:pt x="1789" y="229"/>
                    </a:lnTo>
                    <a:lnTo>
                      <a:pt x="1790" y="218"/>
                    </a:lnTo>
                    <a:lnTo>
                      <a:pt x="1790" y="218"/>
                    </a:lnTo>
                    <a:lnTo>
                      <a:pt x="1789" y="208"/>
                    </a:lnTo>
                    <a:lnTo>
                      <a:pt x="1786" y="200"/>
                    </a:lnTo>
                    <a:lnTo>
                      <a:pt x="1782" y="191"/>
                    </a:lnTo>
                    <a:lnTo>
                      <a:pt x="1776" y="184"/>
                    </a:lnTo>
                    <a:lnTo>
                      <a:pt x="1769" y="178"/>
                    </a:lnTo>
                    <a:lnTo>
                      <a:pt x="1760" y="174"/>
                    </a:lnTo>
                    <a:lnTo>
                      <a:pt x="1752" y="171"/>
                    </a:lnTo>
                    <a:lnTo>
                      <a:pt x="1741" y="170"/>
                    </a:lnTo>
                    <a:lnTo>
                      <a:pt x="970" y="170"/>
                    </a:lnTo>
                    <a:close/>
                    <a:moveTo>
                      <a:pt x="253" y="171"/>
                    </a:moveTo>
                    <a:lnTo>
                      <a:pt x="253" y="171"/>
                    </a:lnTo>
                    <a:lnTo>
                      <a:pt x="244" y="171"/>
                    </a:lnTo>
                    <a:lnTo>
                      <a:pt x="235" y="174"/>
                    </a:lnTo>
                    <a:lnTo>
                      <a:pt x="227" y="178"/>
                    </a:lnTo>
                    <a:lnTo>
                      <a:pt x="220" y="184"/>
                    </a:lnTo>
                    <a:lnTo>
                      <a:pt x="214" y="191"/>
                    </a:lnTo>
                    <a:lnTo>
                      <a:pt x="210" y="200"/>
                    </a:lnTo>
                    <a:lnTo>
                      <a:pt x="206" y="208"/>
                    </a:lnTo>
                    <a:lnTo>
                      <a:pt x="205" y="218"/>
                    </a:lnTo>
                    <a:lnTo>
                      <a:pt x="205" y="218"/>
                    </a:lnTo>
                    <a:lnTo>
                      <a:pt x="206" y="229"/>
                    </a:lnTo>
                    <a:lnTo>
                      <a:pt x="210" y="237"/>
                    </a:lnTo>
                    <a:lnTo>
                      <a:pt x="214" y="246"/>
                    </a:lnTo>
                    <a:lnTo>
                      <a:pt x="220" y="253"/>
                    </a:lnTo>
                    <a:lnTo>
                      <a:pt x="227" y="259"/>
                    </a:lnTo>
                    <a:lnTo>
                      <a:pt x="235" y="263"/>
                    </a:lnTo>
                    <a:lnTo>
                      <a:pt x="244" y="266"/>
                    </a:lnTo>
                    <a:lnTo>
                      <a:pt x="253" y="266"/>
                    </a:lnTo>
                    <a:lnTo>
                      <a:pt x="253" y="266"/>
                    </a:lnTo>
                    <a:lnTo>
                      <a:pt x="263" y="266"/>
                    </a:lnTo>
                    <a:lnTo>
                      <a:pt x="273" y="263"/>
                    </a:lnTo>
                    <a:lnTo>
                      <a:pt x="281" y="259"/>
                    </a:lnTo>
                    <a:lnTo>
                      <a:pt x="289" y="253"/>
                    </a:lnTo>
                    <a:lnTo>
                      <a:pt x="293" y="246"/>
                    </a:lnTo>
                    <a:lnTo>
                      <a:pt x="298" y="237"/>
                    </a:lnTo>
                    <a:lnTo>
                      <a:pt x="301" y="229"/>
                    </a:lnTo>
                    <a:lnTo>
                      <a:pt x="302" y="218"/>
                    </a:lnTo>
                    <a:lnTo>
                      <a:pt x="302" y="218"/>
                    </a:lnTo>
                    <a:lnTo>
                      <a:pt x="301" y="208"/>
                    </a:lnTo>
                    <a:lnTo>
                      <a:pt x="298" y="200"/>
                    </a:lnTo>
                    <a:lnTo>
                      <a:pt x="293" y="191"/>
                    </a:lnTo>
                    <a:lnTo>
                      <a:pt x="289" y="184"/>
                    </a:lnTo>
                    <a:lnTo>
                      <a:pt x="281" y="178"/>
                    </a:lnTo>
                    <a:lnTo>
                      <a:pt x="273" y="174"/>
                    </a:lnTo>
                    <a:lnTo>
                      <a:pt x="263" y="171"/>
                    </a:lnTo>
                    <a:lnTo>
                      <a:pt x="253" y="171"/>
                    </a:lnTo>
                    <a:lnTo>
                      <a:pt x="253" y="17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ctr" defTabSz="1174193"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ea typeface="ＭＳ Ｐゴシック" charset="0"/>
                  <a:cs typeface="ＭＳ Ｐゴシック" charset="0"/>
                </a:endParaRPr>
              </a:p>
            </p:txBody>
          </p:sp>
          <p:sp>
            <p:nvSpPr>
              <p:cNvPr id="160" name="Freeform 16"/>
              <p:cNvSpPr>
                <a:spLocks noEditPoints="1"/>
              </p:cNvSpPr>
              <p:nvPr/>
            </p:nvSpPr>
            <p:spPr bwMode="auto">
              <a:xfrm>
                <a:off x="4508135" y="3134153"/>
                <a:ext cx="1060450" cy="219075"/>
              </a:xfrm>
              <a:custGeom>
                <a:avLst/>
                <a:gdLst>
                  <a:gd name="T0" fmla="*/ 1916 w 2004"/>
                  <a:gd name="T1" fmla="*/ 1 h 416"/>
                  <a:gd name="T2" fmla="*/ 1944 w 2004"/>
                  <a:gd name="T3" fmla="*/ 8 h 416"/>
                  <a:gd name="T4" fmla="*/ 1968 w 2004"/>
                  <a:gd name="T5" fmla="*/ 23 h 416"/>
                  <a:gd name="T6" fmla="*/ 1987 w 2004"/>
                  <a:gd name="T7" fmla="*/ 44 h 416"/>
                  <a:gd name="T8" fmla="*/ 1999 w 2004"/>
                  <a:gd name="T9" fmla="*/ 70 h 416"/>
                  <a:gd name="T10" fmla="*/ 2004 w 2004"/>
                  <a:gd name="T11" fmla="*/ 98 h 416"/>
                  <a:gd name="T12" fmla="*/ 2004 w 2004"/>
                  <a:gd name="T13" fmla="*/ 328 h 416"/>
                  <a:gd name="T14" fmla="*/ 1997 w 2004"/>
                  <a:gd name="T15" fmla="*/ 355 h 416"/>
                  <a:gd name="T16" fmla="*/ 1981 w 2004"/>
                  <a:gd name="T17" fmla="*/ 380 h 416"/>
                  <a:gd name="T18" fmla="*/ 1961 w 2004"/>
                  <a:gd name="T19" fmla="*/ 399 h 416"/>
                  <a:gd name="T20" fmla="*/ 1935 w 2004"/>
                  <a:gd name="T21" fmla="*/ 411 h 416"/>
                  <a:gd name="T22" fmla="*/ 1906 w 2004"/>
                  <a:gd name="T23" fmla="*/ 416 h 416"/>
                  <a:gd name="T24" fmla="*/ 88 w 2004"/>
                  <a:gd name="T25" fmla="*/ 415 h 416"/>
                  <a:gd name="T26" fmla="*/ 60 w 2004"/>
                  <a:gd name="T27" fmla="*/ 407 h 416"/>
                  <a:gd name="T28" fmla="*/ 36 w 2004"/>
                  <a:gd name="T29" fmla="*/ 393 h 416"/>
                  <a:gd name="T30" fmla="*/ 17 w 2004"/>
                  <a:gd name="T31" fmla="*/ 372 h 416"/>
                  <a:gd name="T32" fmla="*/ 5 w 2004"/>
                  <a:gd name="T33" fmla="*/ 346 h 416"/>
                  <a:gd name="T34" fmla="*/ 0 w 2004"/>
                  <a:gd name="T35" fmla="*/ 318 h 416"/>
                  <a:gd name="T36" fmla="*/ 1 w 2004"/>
                  <a:gd name="T37" fmla="*/ 88 h 416"/>
                  <a:gd name="T38" fmla="*/ 8 w 2004"/>
                  <a:gd name="T39" fmla="*/ 60 h 416"/>
                  <a:gd name="T40" fmla="*/ 23 w 2004"/>
                  <a:gd name="T41" fmla="*/ 36 h 416"/>
                  <a:gd name="T42" fmla="*/ 43 w 2004"/>
                  <a:gd name="T43" fmla="*/ 17 h 416"/>
                  <a:gd name="T44" fmla="*/ 69 w 2004"/>
                  <a:gd name="T45" fmla="*/ 5 h 416"/>
                  <a:gd name="T46" fmla="*/ 98 w 2004"/>
                  <a:gd name="T47" fmla="*/ 0 h 416"/>
                  <a:gd name="T48" fmla="*/ 970 w 2004"/>
                  <a:gd name="T49" fmla="*/ 170 h 416"/>
                  <a:gd name="T50" fmla="*/ 943 w 2004"/>
                  <a:gd name="T51" fmla="*/ 179 h 416"/>
                  <a:gd name="T52" fmla="*/ 925 w 2004"/>
                  <a:gd name="T53" fmla="*/ 199 h 416"/>
                  <a:gd name="T54" fmla="*/ 922 w 2004"/>
                  <a:gd name="T55" fmla="*/ 219 h 416"/>
                  <a:gd name="T56" fmla="*/ 930 w 2004"/>
                  <a:gd name="T57" fmla="*/ 246 h 416"/>
                  <a:gd name="T58" fmla="*/ 952 w 2004"/>
                  <a:gd name="T59" fmla="*/ 263 h 416"/>
                  <a:gd name="T60" fmla="*/ 1741 w 2004"/>
                  <a:gd name="T61" fmla="*/ 267 h 416"/>
                  <a:gd name="T62" fmla="*/ 1760 w 2004"/>
                  <a:gd name="T63" fmla="*/ 263 h 416"/>
                  <a:gd name="T64" fmla="*/ 1782 w 2004"/>
                  <a:gd name="T65" fmla="*/ 246 h 416"/>
                  <a:gd name="T66" fmla="*/ 1790 w 2004"/>
                  <a:gd name="T67" fmla="*/ 219 h 416"/>
                  <a:gd name="T68" fmla="*/ 1786 w 2004"/>
                  <a:gd name="T69" fmla="*/ 199 h 416"/>
                  <a:gd name="T70" fmla="*/ 1769 w 2004"/>
                  <a:gd name="T71" fmla="*/ 179 h 416"/>
                  <a:gd name="T72" fmla="*/ 1741 w 2004"/>
                  <a:gd name="T73" fmla="*/ 170 h 416"/>
                  <a:gd name="T74" fmla="*/ 253 w 2004"/>
                  <a:gd name="T75" fmla="*/ 170 h 416"/>
                  <a:gd name="T76" fmla="*/ 227 w 2004"/>
                  <a:gd name="T77" fmla="*/ 179 h 416"/>
                  <a:gd name="T78" fmla="*/ 210 w 2004"/>
                  <a:gd name="T79" fmla="*/ 201 h 416"/>
                  <a:gd name="T80" fmla="*/ 205 w 2004"/>
                  <a:gd name="T81" fmla="*/ 219 h 416"/>
                  <a:gd name="T82" fmla="*/ 214 w 2004"/>
                  <a:gd name="T83" fmla="*/ 245 h 416"/>
                  <a:gd name="T84" fmla="*/ 235 w 2004"/>
                  <a:gd name="T85" fmla="*/ 263 h 416"/>
                  <a:gd name="T86" fmla="*/ 253 w 2004"/>
                  <a:gd name="T87" fmla="*/ 267 h 416"/>
                  <a:gd name="T88" fmla="*/ 281 w 2004"/>
                  <a:gd name="T89" fmla="*/ 259 h 416"/>
                  <a:gd name="T90" fmla="*/ 298 w 2004"/>
                  <a:gd name="T91" fmla="*/ 238 h 416"/>
                  <a:gd name="T92" fmla="*/ 302 w 2004"/>
                  <a:gd name="T93" fmla="*/ 219 h 416"/>
                  <a:gd name="T94" fmla="*/ 293 w 2004"/>
                  <a:gd name="T95" fmla="*/ 192 h 416"/>
                  <a:gd name="T96" fmla="*/ 273 w 2004"/>
                  <a:gd name="T97" fmla="*/ 174 h 416"/>
                  <a:gd name="T98" fmla="*/ 253 w 2004"/>
                  <a:gd name="T99" fmla="*/ 17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4" h="416">
                    <a:moveTo>
                      <a:pt x="1906" y="0"/>
                    </a:moveTo>
                    <a:lnTo>
                      <a:pt x="1906" y="0"/>
                    </a:lnTo>
                    <a:lnTo>
                      <a:pt x="1916" y="1"/>
                    </a:lnTo>
                    <a:lnTo>
                      <a:pt x="1926" y="2"/>
                    </a:lnTo>
                    <a:lnTo>
                      <a:pt x="1935" y="5"/>
                    </a:lnTo>
                    <a:lnTo>
                      <a:pt x="1944" y="8"/>
                    </a:lnTo>
                    <a:lnTo>
                      <a:pt x="1952" y="12"/>
                    </a:lnTo>
                    <a:lnTo>
                      <a:pt x="1961" y="17"/>
                    </a:lnTo>
                    <a:lnTo>
                      <a:pt x="1968" y="23"/>
                    </a:lnTo>
                    <a:lnTo>
                      <a:pt x="1975" y="29"/>
                    </a:lnTo>
                    <a:lnTo>
                      <a:pt x="1981" y="36"/>
                    </a:lnTo>
                    <a:lnTo>
                      <a:pt x="1987" y="44"/>
                    </a:lnTo>
                    <a:lnTo>
                      <a:pt x="1992" y="52"/>
                    </a:lnTo>
                    <a:lnTo>
                      <a:pt x="1997" y="60"/>
                    </a:lnTo>
                    <a:lnTo>
                      <a:pt x="1999" y="70"/>
                    </a:lnTo>
                    <a:lnTo>
                      <a:pt x="2003" y="78"/>
                    </a:lnTo>
                    <a:lnTo>
                      <a:pt x="2004" y="88"/>
                    </a:lnTo>
                    <a:lnTo>
                      <a:pt x="2004" y="98"/>
                    </a:lnTo>
                    <a:lnTo>
                      <a:pt x="2004" y="318"/>
                    </a:lnTo>
                    <a:lnTo>
                      <a:pt x="2004" y="318"/>
                    </a:lnTo>
                    <a:lnTo>
                      <a:pt x="2004" y="328"/>
                    </a:lnTo>
                    <a:lnTo>
                      <a:pt x="2003" y="337"/>
                    </a:lnTo>
                    <a:lnTo>
                      <a:pt x="1999" y="346"/>
                    </a:lnTo>
                    <a:lnTo>
                      <a:pt x="1997" y="355"/>
                    </a:lnTo>
                    <a:lnTo>
                      <a:pt x="1992" y="364"/>
                    </a:lnTo>
                    <a:lnTo>
                      <a:pt x="1987" y="372"/>
                    </a:lnTo>
                    <a:lnTo>
                      <a:pt x="1981" y="380"/>
                    </a:lnTo>
                    <a:lnTo>
                      <a:pt x="1975" y="387"/>
                    </a:lnTo>
                    <a:lnTo>
                      <a:pt x="1968" y="393"/>
                    </a:lnTo>
                    <a:lnTo>
                      <a:pt x="1961" y="399"/>
                    </a:lnTo>
                    <a:lnTo>
                      <a:pt x="1952" y="404"/>
                    </a:lnTo>
                    <a:lnTo>
                      <a:pt x="1944" y="407"/>
                    </a:lnTo>
                    <a:lnTo>
                      <a:pt x="1935" y="411"/>
                    </a:lnTo>
                    <a:lnTo>
                      <a:pt x="1926" y="413"/>
                    </a:lnTo>
                    <a:lnTo>
                      <a:pt x="1916" y="415"/>
                    </a:lnTo>
                    <a:lnTo>
                      <a:pt x="1906" y="416"/>
                    </a:lnTo>
                    <a:lnTo>
                      <a:pt x="98" y="416"/>
                    </a:lnTo>
                    <a:lnTo>
                      <a:pt x="98" y="416"/>
                    </a:lnTo>
                    <a:lnTo>
                      <a:pt x="88" y="415"/>
                    </a:lnTo>
                    <a:lnTo>
                      <a:pt x="78" y="413"/>
                    </a:lnTo>
                    <a:lnTo>
                      <a:pt x="69" y="411"/>
                    </a:lnTo>
                    <a:lnTo>
                      <a:pt x="60" y="407"/>
                    </a:lnTo>
                    <a:lnTo>
                      <a:pt x="52" y="404"/>
                    </a:lnTo>
                    <a:lnTo>
                      <a:pt x="43" y="399"/>
                    </a:lnTo>
                    <a:lnTo>
                      <a:pt x="36" y="393"/>
                    </a:lnTo>
                    <a:lnTo>
                      <a:pt x="29" y="387"/>
                    </a:lnTo>
                    <a:lnTo>
                      <a:pt x="23" y="380"/>
                    </a:lnTo>
                    <a:lnTo>
                      <a:pt x="17" y="372"/>
                    </a:lnTo>
                    <a:lnTo>
                      <a:pt x="12" y="364"/>
                    </a:lnTo>
                    <a:lnTo>
                      <a:pt x="8" y="355"/>
                    </a:lnTo>
                    <a:lnTo>
                      <a:pt x="5" y="346"/>
                    </a:lnTo>
                    <a:lnTo>
                      <a:pt x="2" y="337"/>
                    </a:lnTo>
                    <a:lnTo>
                      <a:pt x="1" y="328"/>
                    </a:lnTo>
                    <a:lnTo>
                      <a:pt x="0" y="318"/>
                    </a:lnTo>
                    <a:lnTo>
                      <a:pt x="0" y="98"/>
                    </a:lnTo>
                    <a:lnTo>
                      <a:pt x="0" y="98"/>
                    </a:lnTo>
                    <a:lnTo>
                      <a:pt x="1" y="88"/>
                    </a:lnTo>
                    <a:lnTo>
                      <a:pt x="2" y="78"/>
                    </a:lnTo>
                    <a:lnTo>
                      <a:pt x="5" y="70"/>
                    </a:lnTo>
                    <a:lnTo>
                      <a:pt x="8" y="60"/>
                    </a:lnTo>
                    <a:lnTo>
                      <a:pt x="12" y="52"/>
                    </a:lnTo>
                    <a:lnTo>
                      <a:pt x="17" y="44"/>
                    </a:lnTo>
                    <a:lnTo>
                      <a:pt x="23" y="36"/>
                    </a:lnTo>
                    <a:lnTo>
                      <a:pt x="29" y="29"/>
                    </a:lnTo>
                    <a:lnTo>
                      <a:pt x="36" y="23"/>
                    </a:lnTo>
                    <a:lnTo>
                      <a:pt x="43" y="17"/>
                    </a:lnTo>
                    <a:lnTo>
                      <a:pt x="52" y="12"/>
                    </a:lnTo>
                    <a:lnTo>
                      <a:pt x="60" y="8"/>
                    </a:lnTo>
                    <a:lnTo>
                      <a:pt x="69" y="5"/>
                    </a:lnTo>
                    <a:lnTo>
                      <a:pt x="78" y="2"/>
                    </a:lnTo>
                    <a:lnTo>
                      <a:pt x="88" y="1"/>
                    </a:lnTo>
                    <a:lnTo>
                      <a:pt x="98" y="0"/>
                    </a:lnTo>
                    <a:lnTo>
                      <a:pt x="1906" y="0"/>
                    </a:lnTo>
                    <a:close/>
                    <a:moveTo>
                      <a:pt x="970" y="170"/>
                    </a:moveTo>
                    <a:lnTo>
                      <a:pt x="970" y="170"/>
                    </a:lnTo>
                    <a:lnTo>
                      <a:pt x="960" y="171"/>
                    </a:lnTo>
                    <a:lnTo>
                      <a:pt x="952" y="174"/>
                    </a:lnTo>
                    <a:lnTo>
                      <a:pt x="943" y="179"/>
                    </a:lnTo>
                    <a:lnTo>
                      <a:pt x="936" y="185"/>
                    </a:lnTo>
                    <a:lnTo>
                      <a:pt x="930" y="192"/>
                    </a:lnTo>
                    <a:lnTo>
                      <a:pt x="925" y="199"/>
                    </a:lnTo>
                    <a:lnTo>
                      <a:pt x="923" y="209"/>
                    </a:lnTo>
                    <a:lnTo>
                      <a:pt x="922" y="219"/>
                    </a:lnTo>
                    <a:lnTo>
                      <a:pt x="922" y="219"/>
                    </a:lnTo>
                    <a:lnTo>
                      <a:pt x="923" y="228"/>
                    </a:lnTo>
                    <a:lnTo>
                      <a:pt x="925" y="238"/>
                    </a:lnTo>
                    <a:lnTo>
                      <a:pt x="930" y="246"/>
                    </a:lnTo>
                    <a:lnTo>
                      <a:pt x="936" y="254"/>
                    </a:lnTo>
                    <a:lnTo>
                      <a:pt x="943" y="259"/>
                    </a:lnTo>
                    <a:lnTo>
                      <a:pt x="952" y="263"/>
                    </a:lnTo>
                    <a:lnTo>
                      <a:pt x="960" y="267"/>
                    </a:lnTo>
                    <a:lnTo>
                      <a:pt x="970" y="267"/>
                    </a:lnTo>
                    <a:lnTo>
                      <a:pt x="1741" y="267"/>
                    </a:lnTo>
                    <a:lnTo>
                      <a:pt x="1741" y="267"/>
                    </a:lnTo>
                    <a:lnTo>
                      <a:pt x="1752" y="267"/>
                    </a:lnTo>
                    <a:lnTo>
                      <a:pt x="1760" y="263"/>
                    </a:lnTo>
                    <a:lnTo>
                      <a:pt x="1769" y="259"/>
                    </a:lnTo>
                    <a:lnTo>
                      <a:pt x="1776" y="254"/>
                    </a:lnTo>
                    <a:lnTo>
                      <a:pt x="1782" y="246"/>
                    </a:lnTo>
                    <a:lnTo>
                      <a:pt x="1786" y="238"/>
                    </a:lnTo>
                    <a:lnTo>
                      <a:pt x="1789" y="228"/>
                    </a:lnTo>
                    <a:lnTo>
                      <a:pt x="1790" y="219"/>
                    </a:lnTo>
                    <a:lnTo>
                      <a:pt x="1790" y="219"/>
                    </a:lnTo>
                    <a:lnTo>
                      <a:pt x="1789" y="209"/>
                    </a:lnTo>
                    <a:lnTo>
                      <a:pt x="1786" y="199"/>
                    </a:lnTo>
                    <a:lnTo>
                      <a:pt x="1782" y="192"/>
                    </a:lnTo>
                    <a:lnTo>
                      <a:pt x="1776" y="185"/>
                    </a:lnTo>
                    <a:lnTo>
                      <a:pt x="1769" y="179"/>
                    </a:lnTo>
                    <a:lnTo>
                      <a:pt x="1760" y="174"/>
                    </a:lnTo>
                    <a:lnTo>
                      <a:pt x="1752" y="171"/>
                    </a:lnTo>
                    <a:lnTo>
                      <a:pt x="1741" y="170"/>
                    </a:lnTo>
                    <a:lnTo>
                      <a:pt x="970" y="170"/>
                    </a:lnTo>
                    <a:close/>
                    <a:moveTo>
                      <a:pt x="253" y="170"/>
                    </a:moveTo>
                    <a:lnTo>
                      <a:pt x="253" y="170"/>
                    </a:lnTo>
                    <a:lnTo>
                      <a:pt x="244" y="171"/>
                    </a:lnTo>
                    <a:lnTo>
                      <a:pt x="235" y="174"/>
                    </a:lnTo>
                    <a:lnTo>
                      <a:pt x="227" y="179"/>
                    </a:lnTo>
                    <a:lnTo>
                      <a:pt x="220" y="185"/>
                    </a:lnTo>
                    <a:lnTo>
                      <a:pt x="214" y="192"/>
                    </a:lnTo>
                    <a:lnTo>
                      <a:pt x="210" y="201"/>
                    </a:lnTo>
                    <a:lnTo>
                      <a:pt x="206" y="209"/>
                    </a:lnTo>
                    <a:lnTo>
                      <a:pt x="205" y="219"/>
                    </a:lnTo>
                    <a:lnTo>
                      <a:pt x="205" y="219"/>
                    </a:lnTo>
                    <a:lnTo>
                      <a:pt x="206" y="228"/>
                    </a:lnTo>
                    <a:lnTo>
                      <a:pt x="210" y="238"/>
                    </a:lnTo>
                    <a:lnTo>
                      <a:pt x="214" y="245"/>
                    </a:lnTo>
                    <a:lnTo>
                      <a:pt x="220" y="253"/>
                    </a:lnTo>
                    <a:lnTo>
                      <a:pt x="227" y="259"/>
                    </a:lnTo>
                    <a:lnTo>
                      <a:pt x="235" y="263"/>
                    </a:lnTo>
                    <a:lnTo>
                      <a:pt x="244" y="266"/>
                    </a:lnTo>
                    <a:lnTo>
                      <a:pt x="253" y="267"/>
                    </a:lnTo>
                    <a:lnTo>
                      <a:pt x="253" y="267"/>
                    </a:lnTo>
                    <a:lnTo>
                      <a:pt x="263" y="266"/>
                    </a:lnTo>
                    <a:lnTo>
                      <a:pt x="273" y="263"/>
                    </a:lnTo>
                    <a:lnTo>
                      <a:pt x="281" y="259"/>
                    </a:lnTo>
                    <a:lnTo>
                      <a:pt x="289" y="253"/>
                    </a:lnTo>
                    <a:lnTo>
                      <a:pt x="293" y="245"/>
                    </a:lnTo>
                    <a:lnTo>
                      <a:pt x="298" y="238"/>
                    </a:lnTo>
                    <a:lnTo>
                      <a:pt x="301" y="228"/>
                    </a:lnTo>
                    <a:lnTo>
                      <a:pt x="302" y="219"/>
                    </a:lnTo>
                    <a:lnTo>
                      <a:pt x="302" y="219"/>
                    </a:lnTo>
                    <a:lnTo>
                      <a:pt x="301" y="209"/>
                    </a:lnTo>
                    <a:lnTo>
                      <a:pt x="298" y="201"/>
                    </a:lnTo>
                    <a:lnTo>
                      <a:pt x="293" y="192"/>
                    </a:lnTo>
                    <a:lnTo>
                      <a:pt x="289" y="185"/>
                    </a:lnTo>
                    <a:lnTo>
                      <a:pt x="281" y="179"/>
                    </a:lnTo>
                    <a:lnTo>
                      <a:pt x="273" y="174"/>
                    </a:lnTo>
                    <a:lnTo>
                      <a:pt x="263" y="171"/>
                    </a:lnTo>
                    <a:lnTo>
                      <a:pt x="253" y="170"/>
                    </a:lnTo>
                    <a:lnTo>
                      <a:pt x="253"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ctr" defTabSz="1174193"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ea typeface="ＭＳ Ｐゴシック" charset="0"/>
                  <a:cs typeface="ＭＳ Ｐゴシック" charset="0"/>
                </a:endParaRPr>
              </a:p>
            </p:txBody>
          </p:sp>
          <p:sp>
            <p:nvSpPr>
              <p:cNvPr id="161" name="Freeform 17"/>
              <p:cNvSpPr>
                <a:spLocks noEditPoints="1"/>
              </p:cNvSpPr>
              <p:nvPr/>
            </p:nvSpPr>
            <p:spPr bwMode="auto">
              <a:xfrm>
                <a:off x="4508135" y="3413555"/>
                <a:ext cx="1060450" cy="219075"/>
              </a:xfrm>
              <a:custGeom>
                <a:avLst/>
                <a:gdLst>
                  <a:gd name="T0" fmla="*/ 1916 w 2004"/>
                  <a:gd name="T1" fmla="*/ 2 h 415"/>
                  <a:gd name="T2" fmla="*/ 1944 w 2004"/>
                  <a:gd name="T3" fmla="*/ 9 h 415"/>
                  <a:gd name="T4" fmla="*/ 1968 w 2004"/>
                  <a:gd name="T5" fmla="*/ 23 h 415"/>
                  <a:gd name="T6" fmla="*/ 1987 w 2004"/>
                  <a:gd name="T7" fmla="*/ 44 h 415"/>
                  <a:gd name="T8" fmla="*/ 1999 w 2004"/>
                  <a:gd name="T9" fmla="*/ 69 h 415"/>
                  <a:gd name="T10" fmla="*/ 2004 w 2004"/>
                  <a:gd name="T11" fmla="*/ 98 h 415"/>
                  <a:gd name="T12" fmla="*/ 2004 w 2004"/>
                  <a:gd name="T13" fmla="*/ 327 h 415"/>
                  <a:gd name="T14" fmla="*/ 1997 w 2004"/>
                  <a:gd name="T15" fmla="*/ 355 h 415"/>
                  <a:gd name="T16" fmla="*/ 1981 w 2004"/>
                  <a:gd name="T17" fmla="*/ 379 h 415"/>
                  <a:gd name="T18" fmla="*/ 1961 w 2004"/>
                  <a:gd name="T19" fmla="*/ 398 h 415"/>
                  <a:gd name="T20" fmla="*/ 1935 w 2004"/>
                  <a:gd name="T21" fmla="*/ 412 h 415"/>
                  <a:gd name="T22" fmla="*/ 1906 w 2004"/>
                  <a:gd name="T23" fmla="*/ 415 h 415"/>
                  <a:gd name="T24" fmla="*/ 88 w 2004"/>
                  <a:gd name="T25" fmla="*/ 415 h 415"/>
                  <a:gd name="T26" fmla="*/ 60 w 2004"/>
                  <a:gd name="T27" fmla="*/ 408 h 415"/>
                  <a:gd name="T28" fmla="*/ 36 w 2004"/>
                  <a:gd name="T29" fmla="*/ 394 h 415"/>
                  <a:gd name="T30" fmla="*/ 17 w 2004"/>
                  <a:gd name="T31" fmla="*/ 372 h 415"/>
                  <a:gd name="T32" fmla="*/ 5 w 2004"/>
                  <a:gd name="T33" fmla="*/ 346 h 415"/>
                  <a:gd name="T34" fmla="*/ 0 w 2004"/>
                  <a:gd name="T35" fmla="*/ 317 h 415"/>
                  <a:gd name="T36" fmla="*/ 1 w 2004"/>
                  <a:gd name="T37" fmla="*/ 89 h 415"/>
                  <a:gd name="T38" fmla="*/ 8 w 2004"/>
                  <a:gd name="T39" fmla="*/ 61 h 415"/>
                  <a:gd name="T40" fmla="*/ 23 w 2004"/>
                  <a:gd name="T41" fmla="*/ 37 h 415"/>
                  <a:gd name="T42" fmla="*/ 43 w 2004"/>
                  <a:gd name="T43" fmla="*/ 17 h 415"/>
                  <a:gd name="T44" fmla="*/ 69 w 2004"/>
                  <a:gd name="T45" fmla="*/ 5 h 415"/>
                  <a:gd name="T46" fmla="*/ 98 w 2004"/>
                  <a:gd name="T47" fmla="*/ 0 h 415"/>
                  <a:gd name="T48" fmla="*/ 970 w 2004"/>
                  <a:gd name="T49" fmla="*/ 171 h 415"/>
                  <a:gd name="T50" fmla="*/ 943 w 2004"/>
                  <a:gd name="T51" fmla="*/ 178 h 415"/>
                  <a:gd name="T52" fmla="*/ 925 w 2004"/>
                  <a:gd name="T53" fmla="*/ 200 h 415"/>
                  <a:gd name="T54" fmla="*/ 922 w 2004"/>
                  <a:gd name="T55" fmla="*/ 219 h 415"/>
                  <a:gd name="T56" fmla="*/ 930 w 2004"/>
                  <a:gd name="T57" fmla="*/ 246 h 415"/>
                  <a:gd name="T58" fmla="*/ 952 w 2004"/>
                  <a:gd name="T59" fmla="*/ 264 h 415"/>
                  <a:gd name="T60" fmla="*/ 1741 w 2004"/>
                  <a:gd name="T61" fmla="*/ 268 h 415"/>
                  <a:gd name="T62" fmla="*/ 1760 w 2004"/>
                  <a:gd name="T63" fmla="*/ 264 h 415"/>
                  <a:gd name="T64" fmla="*/ 1782 w 2004"/>
                  <a:gd name="T65" fmla="*/ 246 h 415"/>
                  <a:gd name="T66" fmla="*/ 1790 w 2004"/>
                  <a:gd name="T67" fmla="*/ 219 h 415"/>
                  <a:gd name="T68" fmla="*/ 1786 w 2004"/>
                  <a:gd name="T69" fmla="*/ 200 h 415"/>
                  <a:gd name="T70" fmla="*/ 1769 w 2004"/>
                  <a:gd name="T71" fmla="*/ 178 h 415"/>
                  <a:gd name="T72" fmla="*/ 1741 w 2004"/>
                  <a:gd name="T73" fmla="*/ 171 h 415"/>
                  <a:gd name="T74" fmla="*/ 253 w 2004"/>
                  <a:gd name="T75" fmla="*/ 171 h 415"/>
                  <a:gd name="T76" fmla="*/ 227 w 2004"/>
                  <a:gd name="T77" fmla="*/ 179 h 415"/>
                  <a:gd name="T78" fmla="*/ 210 w 2004"/>
                  <a:gd name="T79" fmla="*/ 200 h 415"/>
                  <a:gd name="T80" fmla="*/ 205 w 2004"/>
                  <a:gd name="T81" fmla="*/ 219 h 415"/>
                  <a:gd name="T82" fmla="*/ 214 w 2004"/>
                  <a:gd name="T83" fmla="*/ 246 h 415"/>
                  <a:gd name="T84" fmla="*/ 235 w 2004"/>
                  <a:gd name="T85" fmla="*/ 264 h 415"/>
                  <a:gd name="T86" fmla="*/ 253 w 2004"/>
                  <a:gd name="T87" fmla="*/ 268 h 415"/>
                  <a:gd name="T88" fmla="*/ 281 w 2004"/>
                  <a:gd name="T89" fmla="*/ 259 h 415"/>
                  <a:gd name="T90" fmla="*/ 298 w 2004"/>
                  <a:gd name="T91" fmla="*/ 238 h 415"/>
                  <a:gd name="T92" fmla="*/ 302 w 2004"/>
                  <a:gd name="T93" fmla="*/ 219 h 415"/>
                  <a:gd name="T94" fmla="*/ 293 w 2004"/>
                  <a:gd name="T95" fmla="*/ 192 h 415"/>
                  <a:gd name="T96" fmla="*/ 273 w 2004"/>
                  <a:gd name="T97" fmla="*/ 175 h 415"/>
                  <a:gd name="T98" fmla="*/ 253 w 2004"/>
                  <a:gd name="T99" fmla="*/ 171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4" h="415">
                    <a:moveTo>
                      <a:pt x="1906" y="0"/>
                    </a:moveTo>
                    <a:lnTo>
                      <a:pt x="1906" y="0"/>
                    </a:lnTo>
                    <a:lnTo>
                      <a:pt x="1916" y="2"/>
                    </a:lnTo>
                    <a:lnTo>
                      <a:pt x="1926" y="3"/>
                    </a:lnTo>
                    <a:lnTo>
                      <a:pt x="1935" y="5"/>
                    </a:lnTo>
                    <a:lnTo>
                      <a:pt x="1944" y="9"/>
                    </a:lnTo>
                    <a:lnTo>
                      <a:pt x="1952" y="13"/>
                    </a:lnTo>
                    <a:lnTo>
                      <a:pt x="1961" y="17"/>
                    </a:lnTo>
                    <a:lnTo>
                      <a:pt x="1968" y="23"/>
                    </a:lnTo>
                    <a:lnTo>
                      <a:pt x="1975" y="30"/>
                    </a:lnTo>
                    <a:lnTo>
                      <a:pt x="1981" y="37"/>
                    </a:lnTo>
                    <a:lnTo>
                      <a:pt x="1987" y="44"/>
                    </a:lnTo>
                    <a:lnTo>
                      <a:pt x="1992" y="52"/>
                    </a:lnTo>
                    <a:lnTo>
                      <a:pt x="1997" y="61"/>
                    </a:lnTo>
                    <a:lnTo>
                      <a:pt x="1999" y="69"/>
                    </a:lnTo>
                    <a:lnTo>
                      <a:pt x="2003" y="79"/>
                    </a:lnTo>
                    <a:lnTo>
                      <a:pt x="2004" y="89"/>
                    </a:lnTo>
                    <a:lnTo>
                      <a:pt x="2004" y="98"/>
                    </a:lnTo>
                    <a:lnTo>
                      <a:pt x="2004" y="317"/>
                    </a:lnTo>
                    <a:lnTo>
                      <a:pt x="2004" y="317"/>
                    </a:lnTo>
                    <a:lnTo>
                      <a:pt x="2004" y="327"/>
                    </a:lnTo>
                    <a:lnTo>
                      <a:pt x="2003" y="337"/>
                    </a:lnTo>
                    <a:lnTo>
                      <a:pt x="1999" y="346"/>
                    </a:lnTo>
                    <a:lnTo>
                      <a:pt x="1997" y="355"/>
                    </a:lnTo>
                    <a:lnTo>
                      <a:pt x="1992" y="365"/>
                    </a:lnTo>
                    <a:lnTo>
                      <a:pt x="1987" y="372"/>
                    </a:lnTo>
                    <a:lnTo>
                      <a:pt x="1981" y="379"/>
                    </a:lnTo>
                    <a:lnTo>
                      <a:pt x="1975" y="386"/>
                    </a:lnTo>
                    <a:lnTo>
                      <a:pt x="1968" y="394"/>
                    </a:lnTo>
                    <a:lnTo>
                      <a:pt x="1961" y="398"/>
                    </a:lnTo>
                    <a:lnTo>
                      <a:pt x="1952" y="403"/>
                    </a:lnTo>
                    <a:lnTo>
                      <a:pt x="1944" y="408"/>
                    </a:lnTo>
                    <a:lnTo>
                      <a:pt x="1935" y="412"/>
                    </a:lnTo>
                    <a:lnTo>
                      <a:pt x="1926" y="414"/>
                    </a:lnTo>
                    <a:lnTo>
                      <a:pt x="1916" y="415"/>
                    </a:lnTo>
                    <a:lnTo>
                      <a:pt x="1906" y="415"/>
                    </a:lnTo>
                    <a:lnTo>
                      <a:pt x="98" y="415"/>
                    </a:lnTo>
                    <a:lnTo>
                      <a:pt x="98" y="415"/>
                    </a:lnTo>
                    <a:lnTo>
                      <a:pt x="88" y="415"/>
                    </a:lnTo>
                    <a:lnTo>
                      <a:pt x="78" y="414"/>
                    </a:lnTo>
                    <a:lnTo>
                      <a:pt x="69" y="412"/>
                    </a:lnTo>
                    <a:lnTo>
                      <a:pt x="60" y="408"/>
                    </a:lnTo>
                    <a:lnTo>
                      <a:pt x="52" y="403"/>
                    </a:lnTo>
                    <a:lnTo>
                      <a:pt x="43" y="398"/>
                    </a:lnTo>
                    <a:lnTo>
                      <a:pt x="36" y="394"/>
                    </a:lnTo>
                    <a:lnTo>
                      <a:pt x="29" y="386"/>
                    </a:lnTo>
                    <a:lnTo>
                      <a:pt x="23" y="379"/>
                    </a:lnTo>
                    <a:lnTo>
                      <a:pt x="17" y="372"/>
                    </a:lnTo>
                    <a:lnTo>
                      <a:pt x="12" y="365"/>
                    </a:lnTo>
                    <a:lnTo>
                      <a:pt x="8" y="355"/>
                    </a:lnTo>
                    <a:lnTo>
                      <a:pt x="5" y="346"/>
                    </a:lnTo>
                    <a:lnTo>
                      <a:pt x="2" y="337"/>
                    </a:lnTo>
                    <a:lnTo>
                      <a:pt x="1" y="327"/>
                    </a:lnTo>
                    <a:lnTo>
                      <a:pt x="0" y="317"/>
                    </a:lnTo>
                    <a:lnTo>
                      <a:pt x="0" y="98"/>
                    </a:lnTo>
                    <a:lnTo>
                      <a:pt x="0" y="98"/>
                    </a:lnTo>
                    <a:lnTo>
                      <a:pt x="1" y="89"/>
                    </a:lnTo>
                    <a:lnTo>
                      <a:pt x="2" y="79"/>
                    </a:lnTo>
                    <a:lnTo>
                      <a:pt x="5" y="69"/>
                    </a:lnTo>
                    <a:lnTo>
                      <a:pt x="8" y="61"/>
                    </a:lnTo>
                    <a:lnTo>
                      <a:pt x="12" y="52"/>
                    </a:lnTo>
                    <a:lnTo>
                      <a:pt x="17" y="44"/>
                    </a:lnTo>
                    <a:lnTo>
                      <a:pt x="23" y="37"/>
                    </a:lnTo>
                    <a:lnTo>
                      <a:pt x="29" y="30"/>
                    </a:lnTo>
                    <a:lnTo>
                      <a:pt x="36" y="23"/>
                    </a:lnTo>
                    <a:lnTo>
                      <a:pt x="43" y="17"/>
                    </a:lnTo>
                    <a:lnTo>
                      <a:pt x="52" y="13"/>
                    </a:lnTo>
                    <a:lnTo>
                      <a:pt x="60" y="9"/>
                    </a:lnTo>
                    <a:lnTo>
                      <a:pt x="69" y="5"/>
                    </a:lnTo>
                    <a:lnTo>
                      <a:pt x="78" y="3"/>
                    </a:lnTo>
                    <a:lnTo>
                      <a:pt x="88" y="2"/>
                    </a:lnTo>
                    <a:lnTo>
                      <a:pt x="98" y="0"/>
                    </a:lnTo>
                    <a:lnTo>
                      <a:pt x="1906" y="0"/>
                    </a:lnTo>
                    <a:close/>
                    <a:moveTo>
                      <a:pt x="970" y="171"/>
                    </a:moveTo>
                    <a:lnTo>
                      <a:pt x="970" y="171"/>
                    </a:lnTo>
                    <a:lnTo>
                      <a:pt x="960" y="171"/>
                    </a:lnTo>
                    <a:lnTo>
                      <a:pt x="952" y="175"/>
                    </a:lnTo>
                    <a:lnTo>
                      <a:pt x="943" y="178"/>
                    </a:lnTo>
                    <a:lnTo>
                      <a:pt x="936" y="184"/>
                    </a:lnTo>
                    <a:lnTo>
                      <a:pt x="930" y="192"/>
                    </a:lnTo>
                    <a:lnTo>
                      <a:pt x="925" y="200"/>
                    </a:lnTo>
                    <a:lnTo>
                      <a:pt x="923" y="210"/>
                    </a:lnTo>
                    <a:lnTo>
                      <a:pt x="922" y="219"/>
                    </a:lnTo>
                    <a:lnTo>
                      <a:pt x="922" y="219"/>
                    </a:lnTo>
                    <a:lnTo>
                      <a:pt x="923" y="229"/>
                    </a:lnTo>
                    <a:lnTo>
                      <a:pt x="925" y="238"/>
                    </a:lnTo>
                    <a:lnTo>
                      <a:pt x="930" y="246"/>
                    </a:lnTo>
                    <a:lnTo>
                      <a:pt x="936" y="253"/>
                    </a:lnTo>
                    <a:lnTo>
                      <a:pt x="943" y="259"/>
                    </a:lnTo>
                    <a:lnTo>
                      <a:pt x="952" y="264"/>
                    </a:lnTo>
                    <a:lnTo>
                      <a:pt x="960" y="267"/>
                    </a:lnTo>
                    <a:lnTo>
                      <a:pt x="970" y="268"/>
                    </a:lnTo>
                    <a:lnTo>
                      <a:pt x="1741" y="268"/>
                    </a:lnTo>
                    <a:lnTo>
                      <a:pt x="1741" y="268"/>
                    </a:lnTo>
                    <a:lnTo>
                      <a:pt x="1752" y="267"/>
                    </a:lnTo>
                    <a:lnTo>
                      <a:pt x="1760" y="264"/>
                    </a:lnTo>
                    <a:lnTo>
                      <a:pt x="1769" y="259"/>
                    </a:lnTo>
                    <a:lnTo>
                      <a:pt x="1776" y="253"/>
                    </a:lnTo>
                    <a:lnTo>
                      <a:pt x="1782" y="246"/>
                    </a:lnTo>
                    <a:lnTo>
                      <a:pt x="1786" y="238"/>
                    </a:lnTo>
                    <a:lnTo>
                      <a:pt x="1789" y="229"/>
                    </a:lnTo>
                    <a:lnTo>
                      <a:pt x="1790" y="219"/>
                    </a:lnTo>
                    <a:lnTo>
                      <a:pt x="1790" y="219"/>
                    </a:lnTo>
                    <a:lnTo>
                      <a:pt x="1789" y="210"/>
                    </a:lnTo>
                    <a:lnTo>
                      <a:pt x="1786" y="200"/>
                    </a:lnTo>
                    <a:lnTo>
                      <a:pt x="1782" y="192"/>
                    </a:lnTo>
                    <a:lnTo>
                      <a:pt x="1776" y="184"/>
                    </a:lnTo>
                    <a:lnTo>
                      <a:pt x="1769" y="178"/>
                    </a:lnTo>
                    <a:lnTo>
                      <a:pt x="1760" y="175"/>
                    </a:lnTo>
                    <a:lnTo>
                      <a:pt x="1752" y="171"/>
                    </a:lnTo>
                    <a:lnTo>
                      <a:pt x="1741" y="171"/>
                    </a:lnTo>
                    <a:lnTo>
                      <a:pt x="970" y="171"/>
                    </a:lnTo>
                    <a:close/>
                    <a:moveTo>
                      <a:pt x="253" y="171"/>
                    </a:moveTo>
                    <a:lnTo>
                      <a:pt x="253" y="171"/>
                    </a:lnTo>
                    <a:lnTo>
                      <a:pt x="244" y="172"/>
                    </a:lnTo>
                    <a:lnTo>
                      <a:pt x="235" y="175"/>
                    </a:lnTo>
                    <a:lnTo>
                      <a:pt x="227" y="179"/>
                    </a:lnTo>
                    <a:lnTo>
                      <a:pt x="220" y="186"/>
                    </a:lnTo>
                    <a:lnTo>
                      <a:pt x="214" y="192"/>
                    </a:lnTo>
                    <a:lnTo>
                      <a:pt x="210" y="200"/>
                    </a:lnTo>
                    <a:lnTo>
                      <a:pt x="206" y="210"/>
                    </a:lnTo>
                    <a:lnTo>
                      <a:pt x="205" y="219"/>
                    </a:lnTo>
                    <a:lnTo>
                      <a:pt x="205" y="219"/>
                    </a:lnTo>
                    <a:lnTo>
                      <a:pt x="206" y="229"/>
                    </a:lnTo>
                    <a:lnTo>
                      <a:pt x="210" y="238"/>
                    </a:lnTo>
                    <a:lnTo>
                      <a:pt x="214" y="246"/>
                    </a:lnTo>
                    <a:lnTo>
                      <a:pt x="220" y="253"/>
                    </a:lnTo>
                    <a:lnTo>
                      <a:pt x="227" y="259"/>
                    </a:lnTo>
                    <a:lnTo>
                      <a:pt x="235" y="264"/>
                    </a:lnTo>
                    <a:lnTo>
                      <a:pt x="244" y="267"/>
                    </a:lnTo>
                    <a:lnTo>
                      <a:pt x="253" y="268"/>
                    </a:lnTo>
                    <a:lnTo>
                      <a:pt x="253" y="268"/>
                    </a:lnTo>
                    <a:lnTo>
                      <a:pt x="263" y="267"/>
                    </a:lnTo>
                    <a:lnTo>
                      <a:pt x="273" y="264"/>
                    </a:lnTo>
                    <a:lnTo>
                      <a:pt x="281" y="259"/>
                    </a:lnTo>
                    <a:lnTo>
                      <a:pt x="289" y="253"/>
                    </a:lnTo>
                    <a:lnTo>
                      <a:pt x="293" y="246"/>
                    </a:lnTo>
                    <a:lnTo>
                      <a:pt x="298" y="238"/>
                    </a:lnTo>
                    <a:lnTo>
                      <a:pt x="301" y="229"/>
                    </a:lnTo>
                    <a:lnTo>
                      <a:pt x="302" y="219"/>
                    </a:lnTo>
                    <a:lnTo>
                      <a:pt x="302" y="219"/>
                    </a:lnTo>
                    <a:lnTo>
                      <a:pt x="301" y="210"/>
                    </a:lnTo>
                    <a:lnTo>
                      <a:pt x="298" y="200"/>
                    </a:lnTo>
                    <a:lnTo>
                      <a:pt x="293" y="192"/>
                    </a:lnTo>
                    <a:lnTo>
                      <a:pt x="289" y="186"/>
                    </a:lnTo>
                    <a:lnTo>
                      <a:pt x="281" y="179"/>
                    </a:lnTo>
                    <a:lnTo>
                      <a:pt x="273" y="175"/>
                    </a:lnTo>
                    <a:lnTo>
                      <a:pt x="263" y="172"/>
                    </a:lnTo>
                    <a:lnTo>
                      <a:pt x="253" y="171"/>
                    </a:lnTo>
                    <a:lnTo>
                      <a:pt x="253" y="17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ctr" defTabSz="1174193"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ea typeface="ＭＳ Ｐゴシック" charset="0"/>
                  <a:cs typeface="ＭＳ Ｐゴシック" charset="0"/>
                </a:endParaRPr>
              </a:p>
            </p:txBody>
          </p:sp>
          <p:sp>
            <p:nvSpPr>
              <p:cNvPr id="162" name="Freeform 18"/>
              <p:cNvSpPr>
                <a:spLocks noEditPoints="1"/>
              </p:cNvSpPr>
              <p:nvPr/>
            </p:nvSpPr>
            <p:spPr bwMode="auto">
              <a:xfrm>
                <a:off x="4508135" y="3694541"/>
                <a:ext cx="1060450" cy="219075"/>
              </a:xfrm>
              <a:custGeom>
                <a:avLst/>
                <a:gdLst>
                  <a:gd name="T0" fmla="*/ 1916 w 2004"/>
                  <a:gd name="T1" fmla="*/ 0 h 415"/>
                  <a:gd name="T2" fmla="*/ 1944 w 2004"/>
                  <a:gd name="T3" fmla="*/ 7 h 415"/>
                  <a:gd name="T4" fmla="*/ 1968 w 2004"/>
                  <a:gd name="T5" fmla="*/ 23 h 415"/>
                  <a:gd name="T6" fmla="*/ 1987 w 2004"/>
                  <a:gd name="T7" fmla="*/ 44 h 415"/>
                  <a:gd name="T8" fmla="*/ 1999 w 2004"/>
                  <a:gd name="T9" fmla="*/ 69 h 415"/>
                  <a:gd name="T10" fmla="*/ 2004 w 2004"/>
                  <a:gd name="T11" fmla="*/ 98 h 415"/>
                  <a:gd name="T12" fmla="*/ 2004 w 2004"/>
                  <a:gd name="T13" fmla="*/ 327 h 415"/>
                  <a:gd name="T14" fmla="*/ 1997 w 2004"/>
                  <a:gd name="T15" fmla="*/ 355 h 415"/>
                  <a:gd name="T16" fmla="*/ 1981 w 2004"/>
                  <a:gd name="T17" fmla="*/ 379 h 415"/>
                  <a:gd name="T18" fmla="*/ 1961 w 2004"/>
                  <a:gd name="T19" fmla="*/ 398 h 415"/>
                  <a:gd name="T20" fmla="*/ 1935 w 2004"/>
                  <a:gd name="T21" fmla="*/ 410 h 415"/>
                  <a:gd name="T22" fmla="*/ 1906 w 2004"/>
                  <a:gd name="T23" fmla="*/ 415 h 415"/>
                  <a:gd name="T24" fmla="*/ 88 w 2004"/>
                  <a:gd name="T25" fmla="*/ 414 h 415"/>
                  <a:gd name="T26" fmla="*/ 60 w 2004"/>
                  <a:gd name="T27" fmla="*/ 407 h 415"/>
                  <a:gd name="T28" fmla="*/ 36 w 2004"/>
                  <a:gd name="T29" fmla="*/ 392 h 415"/>
                  <a:gd name="T30" fmla="*/ 17 w 2004"/>
                  <a:gd name="T31" fmla="*/ 372 h 415"/>
                  <a:gd name="T32" fmla="*/ 5 w 2004"/>
                  <a:gd name="T33" fmla="*/ 346 h 415"/>
                  <a:gd name="T34" fmla="*/ 0 w 2004"/>
                  <a:gd name="T35" fmla="*/ 317 h 415"/>
                  <a:gd name="T36" fmla="*/ 1 w 2004"/>
                  <a:gd name="T37" fmla="*/ 89 h 415"/>
                  <a:gd name="T38" fmla="*/ 8 w 2004"/>
                  <a:gd name="T39" fmla="*/ 61 h 415"/>
                  <a:gd name="T40" fmla="*/ 23 w 2004"/>
                  <a:gd name="T41" fmla="*/ 37 h 415"/>
                  <a:gd name="T42" fmla="*/ 43 w 2004"/>
                  <a:gd name="T43" fmla="*/ 17 h 415"/>
                  <a:gd name="T44" fmla="*/ 69 w 2004"/>
                  <a:gd name="T45" fmla="*/ 5 h 415"/>
                  <a:gd name="T46" fmla="*/ 98 w 2004"/>
                  <a:gd name="T47" fmla="*/ 0 h 415"/>
                  <a:gd name="T48" fmla="*/ 970 w 2004"/>
                  <a:gd name="T49" fmla="*/ 170 h 415"/>
                  <a:gd name="T50" fmla="*/ 943 w 2004"/>
                  <a:gd name="T51" fmla="*/ 178 h 415"/>
                  <a:gd name="T52" fmla="*/ 925 w 2004"/>
                  <a:gd name="T53" fmla="*/ 200 h 415"/>
                  <a:gd name="T54" fmla="*/ 922 w 2004"/>
                  <a:gd name="T55" fmla="*/ 218 h 415"/>
                  <a:gd name="T56" fmla="*/ 930 w 2004"/>
                  <a:gd name="T57" fmla="*/ 246 h 415"/>
                  <a:gd name="T58" fmla="*/ 952 w 2004"/>
                  <a:gd name="T59" fmla="*/ 263 h 415"/>
                  <a:gd name="T60" fmla="*/ 1741 w 2004"/>
                  <a:gd name="T61" fmla="*/ 268 h 415"/>
                  <a:gd name="T62" fmla="*/ 1760 w 2004"/>
                  <a:gd name="T63" fmla="*/ 263 h 415"/>
                  <a:gd name="T64" fmla="*/ 1782 w 2004"/>
                  <a:gd name="T65" fmla="*/ 246 h 415"/>
                  <a:gd name="T66" fmla="*/ 1790 w 2004"/>
                  <a:gd name="T67" fmla="*/ 218 h 415"/>
                  <a:gd name="T68" fmla="*/ 1786 w 2004"/>
                  <a:gd name="T69" fmla="*/ 200 h 415"/>
                  <a:gd name="T70" fmla="*/ 1769 w 2004"/>
                  <a:gd name="T71" fmla="*/ 178 h 415"/>
                  <a:gd name="T72" fmla="*/ 1741 w 2004"/>
                  <a:gd name="T73" fmla="*/ 170 h 415"/>
                  <a:gd name="T74" fmla="*/ 253 w 2004"/>
                  <a:gd name="T75" fmla="*/ 171 h 415"/>
                  <a:gd name="T76" fmla="*/ 227 w 2004"/>
                  <a:gd name="T77" fmla="*/ 178 h 415"/>
                  <a:gd name="T78" fmla="*/ 210 w 2004"/>
                  <a:gd name="T79" fmla="*/ 200 h 415"/>
                  <a:gd name="T80" fmla="*/ 205 w 2004"/>
                  <a:gd name="T81" fmla="*/ 218 h 415"/>
                  <a:gd name="T82" fmla="*/ 214 w 2004"/>
                  <a:gd name="T83" fmla="*/ 246 h 415"/>
                  <a:gd name="T84" fmla="*/ 235 w 2004"/>
                  <a:gd name="T85" fmla="*/ 263 h 415"/>
                  <a:gd name="T86" fmla="*/ 253 w 2004"/>
                  <a:gd name="T87" fmla="*/ 266 h 415"/>
                  <a:gd name="T88" fmla="*/ 281 w 2004"/>
                  <a:gd name="T89" fmla="*/ 259 h 415"/>
                  <a:gd name="T90" fmla="*/ 298 w 2004"/>
                  <a:gd name="T91" fmla="*/ 237 h 415"/>
                  <a:gd name="T92" fmla="*/ 302 w 2004"/>
                  <a:gd name="T93" fmla="*/ 218 h 415"/>
                  <a:gd name="T94" fmla="*/ 293 w 2004"/>
                  <a:gd name="T95" fmla="*/ 191 h 415"/>
                  <a:gd name="T96" fmla="*/ 273 w 2004"/>
                  <a:gd name="T97" fmla="*/ 174 h 415"/>
                  <a:gd name="T98" fmla="*/ 253 w 2004"/>
                  <a:gd name="T99" fmla="*/ 171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4" h="415">
                    <a:moveTo>
                      <a:pt x="1906" y="0"/>
                    </a:moveTo>
                    <a:lnTo>
                      <a:pt x="1906" y="0"/>
                    </a:lnTo>
                    <a:lnTo>
                      <a:pt x="1916" y="0"/>
                    </a:lnTo>
                    <a:lnTo>
                      <a:pt x="1926" y="1"/>
                    </a:lnTo>
                    <a:lnTo>
                      <a:pt x="1935" y="5"/>
                    </a:lnTo>
                    <a:lnTo>
                      <a:pt x="1944" y="7"/>
                    </a:lnTo>
                    <a:lnTo>
                      <a:pt x="1952" y="12"/>
                    </a:lnTo>
                    <a:lnTo>
                      <a:pt x="1961" y="17"/>
                    </a:lnTo>
                    <a:lnTo>
                      <a:pt x="1968" y="23"/>
                    </a:lnTo>
                    <a:lnTo>
                      <a:pt x="1975" y="29"/>
                    </a:lnTo>
                    <a:lnTo>
                      <a:pt x="1981" y="37"/>
                    </a:lnTo>
                    <a:lnTo>
                      <a:pt x="1987" y="44"/>
                    </a:lnTo>
                    <a:lnTo>
                      <a:pt x="1992" y="52"/>
                    </a:lnTo>
                    <a:lnTo>
                      <a:pt x="1997" y="61"/>
                    </a:lnTo>
                    <a:lnTo>
                      <a:pt x="1999" y="69"/>
                    </a:lnTo>
                    <a:lnTo>
                      <a:pt x="2003" y="79"/>
                    </a:lnTo>
                    <a:lnTo>
                      <a:pt x="2004" y="89"/>
                    </a:lnTo>
                    <a:lnTo>
                      <a:pt x="2004" y="98"/>
                    </a:lnTo>
                    <a:lnTo>
                      <a:pt x="2004" y="317"/>
                    </a:lnTo>
                    <a:lnTo>
                      <a:pt x="2004" y="317"/>
                    </a:lnTo>
                    <a:lnTo>
                      <a:pt x="2004" y="327"/>
                    </a:lnTo>
                    <a:lnTo>
                      <a:pt x="2003" y="336"/>
                    </a:lnTo>
                    <a:lnTo>
                      <a:pt x="1999" y="346"/>
                    </a:lnTo>
                    <a:lnTo>
                      <a:pt x="1997" y="355"/>
                    </a:lnTo>
                    <a:lnTo>
                      <a:pt x="1992" y="363"/>
                    </a:lnTo>
                    <a:lnTo>
                      <a:pt x="1987" y="372"/>
                    </a:lnTo>
                    <a:lnTo>
                      <a:pt x="1981" y="379"/>
                    </a:lnTo>
                    <a:lnTo>
                      <a:pt x="1975" y="386"/>
                    </a:lnTo>
                    <a:lnTo>
                      <a:pt x="1968" y="392"/>
                    </a:lnTo>
                    <a:lnTo>
                      <a:pt x="1961" y="398"/>
                    </a:lnTo>
                    <a:lnTo>
                      <a:pt x="1952" y="403"/>
                    </a:lnTo>
                    <a:lnTo>
                      <a:pt x="1944" y="407"/>
                    </a:lnTo>
                    <a:lnTo>
                      <a:pt x="1935" y="410"/>
                    </a:lnTo>
                    <a:lnTo>
                      <a:pt x="1926" y="413"/>
                    </a:lnTo>
                    <a:lnTo>
                      <a:pt x="1916" y="414"/>
                    </a:lnTo>
                    <a:lnTo>
                      <a:pt x="1906" y="415"/>
                    </a:lnTo>
                    <a:lnTo>
                      <a:pt x="98" y="415"/>
                    </a:lnTo>
                    <a:lnTo>
                      <a:pt x="98" y="415"/>
                    </a:lnTo>
                    <a:lnTo>
                      <a:pt x="88" y="414"/>
                    </a:lnTo>
                    <a:lnTo>
                      <a:pt x="78" y="413"/>
                    </a:lnTo>
                    <a:lnTo>
                      <a:pt x="69" y="410"/>
                    </a:lnTo>
                    <a:lnTo>
                      <a:pt x="60" y="407"/>
                    </a:lnTo>
                    <a:lnTo>
                      <a:pt x="52" y="403"/>
                    </a:lnTo>
                    <a:lnTo>
                      <a:pt x="43" y="398"/>
                    </a:lnTo>
                    <a:lnTo>
                      <a:pt x="36" y="392"/>
                    </a:lnTo>
                    <a:lnTo>
                      <a:pt x="29" y="386"/>
                    </a:lnTo>
                    <a:lnTo>
                      <a:pt x="23" y="379"/>
                    </a:lnTo>
                    <a:lnTo>
                      <a:pt x="17" y="372"/>
                    </a:lnTo>
                    <a:lnTo>
                      <a:pt x="12" y="363"/>
                    </a:lnTo>
                    <a:lnTo>
                      <a:pt x="8" y="355"/>
                    </a:lnTo>
                    <a:lnTo>
                      <a:pt x="5" y="346"/>
                    </a:lnTo>
                    <a:lnTo>
                      <a:pt x="2" y="336"/>
                    </a:lnTo>
                    <a:lnTo>
                      <a:pt x="1" y="327"/>
                    </a:lnTo>
                    <a:lnTo>
                      <a:pt x="0" y="317"/>
                    </a:lnTo>
                    <a:lnTo>
                      <a:pt x="0" y="98"/>
                    </a:lnTo>
                    <a:lnTo>
                      <a:pt x="0" y="98"/>
                    </a:lnTo>
                    <a:lnTo>
                      <a:pt x="1" y="89"/>
                    </a:lnTo>
                    <a:lnTo>
                      <a:pt x="2" y="79"/>
                    </a:lnTo>
                    <a:lnTo>
                      <a:pt x="5" y="69"/>
                    </a:lnTo>
                    <a:lnTo>
                      <a:pt x="8" y="61"/>
                    </a:lnTo>
                    <a:lnTo>
                      <a:pt x="12" y="52"/>
                    </a:lnTo>
                    <a:lnTo>
                      <a:pt x="17" y="44"/>
                    </a:lnTo>
                    <a:lnTo>
                      <a:pt x="23" y="37"/>
                    </a:lnTo>
                    <a:lnTo>
                      <a:pt x="29" y="29"/>
                    </a:lnTo>
                    <a:lnTo>
                      <a:pt x="36" y="23"/>
                    </a:lnTo>
                    <a:lnTo>
                      <a:pt x="43" y="17"/>
                    </a:lnTo>
                    <a:lnTo>
                      <a:pt x="52" y="12"/>
                    </a:lnTo>
                    <a:lnTo>
                      <a:pt x="60" y="7"/>
                    </a:lnTo>
                    <a:lnTo>
                      <a:pt x="69" y="5"/>
                    </a:lnTo>
                    <a:lnTo>
                      <a:pt x="78" y="1"/>
                    </a:lnTo>
                    <a:lnTo>
                      <a:pt x="88" y="0"/>
                    </a:lnTo>
                    <a:lnTo>
                      <a:pt x="98" y="0"/>
                    </a:lnTo>
                    <a:lnTo>
                      <a:pt x="1906" y="0"/>
                    </a:lnTo>
                    <a:close/>
                    <a:moveTo>
                      <a:pt x="970" y="170"/>
                    </a:moveTo>
                    <a:lnTo>
                      <a:pt x="970" y="170"/>
                    </a:lnTo>
                    <a:lnTo>
                      <a:pt x="960" y="171"/>
                    </a:lnTo>
                    <a:lnTo>
                      <a:pt x="952" y="173"/>
                    </a:lnTo>
                    <a:lnTo>
                      <a:pt x="943" y="178"/>
                    </a:lnTo>
                    <a:lnTo>
                      <a:pt x="936" y="184"/>
                    </a:lnTo>
                    <a:lnTo>
                      <a:pt x="930" y="191"/>
                    </a:lnTo>
                    <a:lnTo>
                      <a:pt x="925" y="200"/>
                    </a:lnTo>
                    <a:lnTo>
                      <a:pt x="923" y="208"/>
                    </a:lnTo>
                    <a:lnTo>
                      <a:pt x="922" y="218"/>
                    </a:lnTo>
                    <a:lnTo>
                      <a:pt x="922" y="218"/>
                    </a:lnTo>
                    <a:lnTo>
                      <a:pt x="923" y="228"/>
                    </a:lnTo>
                    <a:lnTo>
                      <a:pt x="925" y="237"/>
                    </a:lnTo>
                    <a:lnTo>
                      <a:pt x="930" y="246"/>
                    </a:lnTo>
                    <a:lnTo>
                      <a:pt x="936" y="253"/>
                    </a:lnTo>
                    <a:lnTo>
                      <a:pt x="943" y="259"/>
                    </a:lnTo>
                    <a:lnTo>
                      <a:pt x="952" y="263"/>
                    </a:lnTo>
                    <a:lnTo>
                      <a:pt x="960" y="266"/>
                    </a:lnTo>
                    <a:lnTo>
                      <a:pt x="970" y="268"/>
                    </a:lnTo>
                    <a:lnTo>
                      <a:pt x="1741" y="268"/>
                    </a:lnTo>
                    <a:lnTo>
                      <a:pt x="1741" y="268"/>
                    </a:lnTo>
                    <a:lnTo>
                      <a:pt x="1752" y="266"/>
                    </a:lnTo>
                    <a:lnTo>
                      <a:pt x="1760" y="263"/>
                    </a:lnTo>
                    <a:lnTo>
                      <a:pt x="1769" y="259"/>
                    </a:lnTo>
                    <a:lnTo>
                      <a:pt x="1776" y="253"/>
                    </a:lnTo>
                    <a:lnTo>
                      <a:pt x="1782" y="246"/>
                    </a:lnTo>
                    <a:lnTo>
                      <a:pt x="1786" y="237"/>
                    </a:lnTo>
                    <a:lnTo>
                      <a:pt x="1789" y="228"/>
                    </a:lnTo>
                    <a:lnTo>
                      <a:pt x="1790" y="218"/>
                    </a:lnTo>
                    <a:lnTo>
                      <a:pt x="1790" y="218"/>
                    </a:lnTo>
                    <a:lnTo>
                      <a:pt x="1789" y="208"/>
                    </a:lnTo>
                    <a:lnTo>
                      <a:pt x="1786" y="200"/>
                    </a:lnTo>
                    <a:lnTo>
                      <a:pt x="1782" y="191"/>
                    </a:lnTo>
                    <a:lnTo>
                      <a:pt x="1776" y="184"/>
                    </a:lnTo>
                    <a:lnTo>
                      <a:pt x="1769" y="178"/>
                    </a:lnTo>
                    <a:lnTo>
                      <a:pt x="1760" y="173"/>
                    </a:lnTo>
                    <a:lnTo>
                      <a:pt x="1752" y="171"/>
                    </a:lnTo>
                    <a:lnTo>
                      <a:pt x="1741" y="170"/>
                    </a:lnTo>
                    <a:lnTo>
                      <a:pt x="970" y="170"/>
                    </a:lnTo>
                    <a:close/>
                    <a:moveTo>
                      <a:pt x="253" y="171"/>
                    </a:moveTo>
                    <a:lnTo>
                      <a:pt x="253" y="171"/>
                    </a:lnTo>
                    <a:lnTo>
                      <a:pt x="244" y="171"/>
                    </a:lnTo>
                    <a:lnTo>
                      <a:pt x="235" y="174"/>
                    </a:lnTo>
                    <a:lnTo>
                      <a:pt x="227" y="178"/>
                    </a:lnTo>
                    <a:lnTo>
                      <a:pt x="220" y="184"/>
                    </a:lnTo>
                    <a:lnTo>
                      <a:pt x="214" y="191"/>
                    </a:lnTo>
                    <a:lnTo>
                      <a:pt x="210" y="200"/>
                    </a:lnTo>
                    <a:lnTo>
                      <a:pt x="206" y="208"/>
                    </a:lnTo>
                    <a:lnTo>
                      <a:pt x="205" y="218"/>
                    </a:lnTo>
                    <a:lnTo>
                      <a:pt x="205" y="218"/>
                    </a:lnTo>
                    <a:lnTo>
                      <a:pt x="206" y="228"/>
                    </a:lnTo>
                    <a:lnTo>
                      <a:pt x="210" y="237"/>
                    </a:lnTo>
                    <a:lnTo>
                      <a:pt x="214" y="246"/>
                    </a:lnTo>
                    <a:lnTo>
                      <a:pt x="220" y="253"/>
                    </a:lnTo>
                    <a:lnTo>
                      <a:pt x="227" y="259"/>
                    </a:lnTo>
                    <a:lnTo>
                      <a:pt x="235" y="263"/>
                    </a:lnTo>
                    <a:lnTo>
                      <a:pt x="244" y="266"/>
                    </a:lnTo>
                    <a:lnTo>
                      <a:pt x="253" y="266"/>
                    </a:lnTo>
                    <a:lnTo>
                      <a:pt x="253" y="266"/>
                    </a:lnTo>
                    <a:lnTo>
                      <a:pt x="263" y="266"/>
                    </a:lnTo>
                    <a:lnTo>
                      <a:pt x="273" y="263"/>
                    </a:lnTo>
                    <a:lnTo>
                      <a:pt x="281" y="259"/>
                    </a:lnTo>
                    <a:lnTo>
                      <a:pt x="289" y="253"/>
                    </a:lnTo>
                    <a:lnTo>
                      <a:pt x="293" y="246"/>
                    </a:lnTo>
                    <a:lnTo>
                      <a:pt x="298" y="237"/>
                    </a:lnTo>
                    <a:lnTo>
                      <a:pt x="301" y="228"/>
                    </a:lnTo>
                    <a:lnTo>
                      <a:pt x="302" y="218"/>
                    </a:lnTo>
                    <a:lnTo>
                      <a:pt x="302" y="218"/>
                    </a:lnTo>
                    <a:lnTo>
                      <a:pt x="301" y="208"/>
                    </a:lnTo>
                    <a:lnTo>
                      <a:pt x="298" y="200"/>
                    </a:lnTo>
                    <a:lnTo>
                      <a:pt x="293" y="191"/>
                    </a:lnTo>
                    <a:lnTo>
                      <a:pt x="289" y="184"/>
                    </a:lnTo>
                    <a:lnTo>
                      <a:pt x="281" y="178"/>
                    </a:lnTo>
                    <a:lnTo>
                      <a:pt x="273" y="174"/>
                    </a:lnTo>
                    <a:lnTo>
                      <a:pt x="263" y="171"/>
                    </a:lnTo>
                    <a:lnTo>
                      <a:pt x="253" y="171"/>
                    </a:lnTo>
                    <a:lnTo>
                      <a:pt x="253" y="17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ctr" defTabSz="1174193"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ea typeface="ＭＳ Ｐゴシック" charset="0"/>
                  <a:cs typeface="ＭＳ Ｐゴシック" charset="0"/>
                </a:endParaRPr>
              </a:p>
            </p:txBody>
          </p:sp>
          <p:sp>
            <p:nvSpPr>
              <p:cNvPr id="163" name="Freeform 19"/>
              <p:cNvSpPr>
                <a:spLocks noEditPoints="1"/>
              </p:cNvSpPr>
              <p:nvPr/>
            </p:nvSpPr>
            <p:spPr bwMode="auto">
              <a:xfrm>
                <a:off x="4508135" y="3973943"/>
                <a:ext cx="1060450" cy="220662"/>
              </a:xfrm>
              <a:custGeom>
                <a:avLst/>
                <a:gdLst>
                  <a:gd name="T0" fmla="*/ 1916 w 2004"/>
                  <a:gd name="T1" fmla="*/ 1 h 416"/>
                  <a:gd name="T2" fmla="*/ 1944 w 2004"/>
                  <a:gd name="T3" fmla="*/ 8 h 416"/>
                  <a:gd name="T4" fmla="*/ 1968 w 2004"/>
                  <a:gd name="T5" fmla="*/ 23 h 416"/>
                  <a:gd name="T6" fmla="*/ 1987 w 2004"/>
                  <a:gd name="T7" fmla="*/ 44 h 416"/>
                  <a:gd name="T8" fmla="*/ 1999 w 2004"/>
                  <a:gd name="T9" fmla="*/ 70 h 416"/>
                  <a:gd name="T10" fmla="*/ 2004 w 2004"/>
                  <a:gd name="T11" fmla="*/ 98 h 416"/>
                  <a:gd name="T12" fmla="*/ 2004 w 2004"/>
                  <a:gd name="T13" fmla="*/ 328 h 416"/>
                  <a:gd name="T14" fmla="*/ 1997 w 2004"/>
                  <a:gd name="T15" fmla="*/ 355 h 416"/>
                  <a:gd name="T16" fmla="*/ 1981 w 2004"/>
                  <a:gd name="T17" fmla="*/ 380 h 416"/>
                  <a:gd name="T18" fmla="*/ 1961 w 2004"/>
                  <a:gd name="T19" fmla="*/ 399 h 416"/>
                  <a:gd name="T20" fmla="*/ 1935 w 2004"/>
                  <a:gd name="T21" fmla="*/ 411 h 416"/>
                  <a:gd name="T22" fmla="*/ 1906 w 2004"/>
                  <a:gd name="T23" fmla="*/ 416 h 416"/>
                  <a:gd name="T24" fmla="*/ 88 w 2004"/>
                  <a:gd name="T25" fmla="*/ 415 h 416"/>
                  <a:gd name="T26" fmla="*/ 60 w 2004"/>
                  <a:gd name="T27" fmla="*/ 407 h 416"/>
                  <a:gd name="T28" fmla="*/ 36 w 2004"/>
                  <a:gd name="T29" fmla="*/ 393 h 416"/>
                  <a:gd name="T30" fmla="*/ 17 w 2004"/>
                  <a:gd name="T31" fmla="*/ 372 h 416"/>
                  <a:gd name="T32" fmla="*/ 5 w 2004"/>
                  <a:gd name="T33" fmla="*/ 346 h 416"/>
                  <a:gd name="T34" fmla="*/ 0 w 2004"/>
                  <a:gd name="T35" fmla="*/ 318 h 416"/>
                  <a:gd name="T36" fmla="*/ 1 w 2004"/>
                  <a:gd name="T37" fmla="*/ 88 h 416"/>
                  <a:gd name="T38" fmla="*/ 8 w 2004"/>
                  <a:gd name="T39" fmla="*/ 60 h 416"/>
                  <a:gd name="T40" fmla="*/ 23 w 2004"/>
                  <a:gd name="T41" fmla="*/ 36 h 416"/>
                  <a:gd name="T42" fmla="*/ 43 w 2004"/>
                  <a:gd name="T43" fmla="*/ 18 h 416"/>
                  <a:gd name="T44" fmla="*/ 69 w 2004"/>
                  <a:gd name="T45" fmla="*/ 5 h 416"/>
                  <a:gd name="T46" fmla="*/ 98 w 2004"/>
                  <a:gd name="T47" fmla="*/ 0 h 416"/>
                  <a:gd name="T48" fmla="*/ 970 w 2004"/>
                  <a:gd name="T49" fmla="*/ 170 h 416"/>
                  <a:gd name="T50" fmla="*/ 943 w 2004"/>
                  <a:gd name="T51" fmla="*/ 179 h 416"/>
                  <a:gd name="T52" fmla="*/ 925 w 2004"/>
                  <a:gd name="T53" fmla="*/ 199 h 416"/>
                  <a:gd name="T54" fmla="*/ 922 w 2004"/>
                  <a:gd name="T55" fmla="*/ 219 h 416"/>
                  <a:gd name="T56" fmla="*/ 930 w 2004"/>
                  <a:gd name="T57" fmla="*/ 245 h 416"/>
                  <a:gd name="T58" fmla="*/ 952 w 2004"/>
                  <a:gd name="T59" fmla="*/ 263 h 416"/>
                  <a:gd name="T60" fmla="*/ 1741 w 2004"/>
                  <a:gd name="T61" fmla="*/ 267 h 416"/>
                  <a:gd name="T62" fmla="*/ 1760 w 2004"/>
                  <a:gd name="T63" fmla="*/ 263 h 416"/>
                  <a:gd name="T64" fmla="*/ 1782 w 2004"/>
                  <a:gd name="T65" fmla="*/ 245 h 416"/>
                  <a:gd name="T66" fmla="*/ 1790 w 2004"/>
                  <a:gd name="T67" fmla="*/ 219 h 416"/>
                  <a:gd name="T68" fmla="*/ 1786 w 2004"/>
                  <a:gd name="T69" fmla="*/ 199 h 416"/>
                  <a:gd name="T70" fmla="*/ 1769 w 2004"/>
                  <a:gd name="T71" fmla="*/ 179 h 416"/>
                  <a:gd name="T72" fmla="*/ 1741 w 2004"/>
                  <a:gd name="T73" fmla="*/ 170 h 416"/>
                  <a:gd name="T74" fmla="*/ 253 w 2004"/>
                  <a:gd name="T75" fmla="*/ 170 h 416"/>
                  <a:gd name="T76" fmla="*/ 227 w 2004"/>
                  <a:gd name="T77" fmla="*/ 179 h 416"/>
                  <a:gd name="T78" fmla="*/ 210 w 2004"/>
                  <a:gd name="T79" fmla="*/ 201 h 416"/>
                  <a:gd name="T80" fmla="*/ 205 w 2004"/>
                  <a:gd name="T81" fmla="*/ 219 h 416"/>
                  <a:gd name="T82" fmla="*/ 214 w 2004"/>
                  <a:gd name="T83" fmla="*/ 245 h 416"/>
                  <a:gd name="T84" fmla="*/ 235 w 2004"/>
                  <a:gd name="T85" fmla="*/ 263 h 416"/>
                  <a:gd name="T86" fmla="*/ 253 w 2004"/>
                  <a:gd name="T87" fmla="*/ 267 h 416"/>
                  <a:gd name="T88" fmla="*/ 281 w 2004"/>
                  <a:gd name="T89" fmla="*/ 259 h 416"/>
                  <a:gd name="T90" fmla="*/ 298 w 2004"/>
                  <a:gd name="T91" fmla="*/ 238 h 416"/>
                  <a:gd name="T92" fmla="*/ 302 w 2004"/>
                  <a:gd name="T93" fmla="*/ 219 h 416"/>
                  <a:gd name="T94" fmla="*/ 293 w 2004"/>
                  <a:gd name="T95" fmla="*/ 192 h 416"/>
                  <a:gd name="T96" fmla="*/ 273 w 2004"/>
                  <a:gd name="T97" fmla="*/ 174 h 416"/>
                  <a:gd name="T98" fmla="*/ 253 w 2004"/>
                  <a:gd name="T99" fmla="*/ 17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4" h="416">
                    <a:moveTo>
                      <a:pt x="1906" y="0"/>
                    </a:moveTo>
                    <a:lnTo>
                      <a:pt x="1906" y="0"/>
                    </a:lnTo>
                    <a:lnTo>
                      <a:pt x="1916" y="1"/>
                    </a:lnTo>
                    <a:lnTo>
                      <a:pt x="1926" y="2"/>
                    </a:lnTo>
                    <a:lnTo>
                      <a:pt x="1935" y="5"/>
                    </a:lnTo>
                    <a:lnTo>
                      <a:pt x="1944" y="8"/>
                    </a:lnTo>
                    <a:lnTo>
                      <a:pt x="1952" y="12"/>
                    </a:lnTo>
                    <a:lnTo>
                      <a:pt x="1961" y="18"/>
                    </a:lnTo>
                    <a:lnTo>
                      <a:pt x="1968" y="23"/>
                    </a:lnTo>
                    <a:lnTo>
                      <a:pt x="1975" y="30"/>
                    </a:lnTo>
                    <a:lnTo>
                      <a:pt x="1981" y="36"/>
                    </a:lnTo>
                    <a:lnTo>
                      <a:pt x="1987" y="44"/>
                    </a:lnTo>
                    <a:lnTo>
                      <a:pt x="1992" y="52"/>
                    </a:lnTo>
                    <a:lnTo>
                      <a:pt x="1997" y="60"/>
                    </a:lnTo>
                    <a:lnTo>
                      <a:pt x="1999" y="70"/>
                    </a:lnTo>
                    <a:lnTo>
                      <a:pt x="2003" y="78"/>
                    </a:lnTo>
                    <a:lnTo>
                      <a:pt x="2004" y="88"/>
                    </a:lnTo>
                    <a:lnTo>
                      <a:pt x="2004" y="98"/>
                    </a:lnTo>
                    <a:lnTo>
                      <a:pt x="2004" y="318"/>
                    </a:lnTo>
                    <a:lnTo>
                      <a:pt x="2004" y="318"/>
                    </a:lnTo>
                    <a:lnTo>
                      <a:pt x="2004" y="328"/>
                    </a:lnTo>
                    <a:lnTo>
                      <a:pt x="2003" y="337"/>
                    </a:lnTo>
                    <a:lnTo>
                      <a:pt x="1999" y="346"/>
                    </a:lnTo>
                    <a:lnTo>
                      <a:pt x="1997" y="355"/>
                    </a:lnTo>
                    <a:lnTo>
                      <a:pt x="1992" y="364"/>
                    </a:lnTo>
                    <a:lnTo>
                      <a:pt x="1987" y="372"/>
                    </a:lnTo>
                    <a:lnTo>
                      <a:pt x="1981" y="380"/>
                    </a:lnTo>
                    <a:lnTo>
                      <a:pt x="1975" y="387"/>
                    </a:lnTo>
                    <a:lnTo>
                      <a:pt x="1968" y="393"/>
                    </a:lnTo>
                    <a:lnTo>
                      <a:pt x="1961" y="399"/>
                    </a:lnTo>
                    <a:lnTo>
                      <a:pt x="1952" y="404"/>
                    </a:lnTo>
                    <a:lnTo>
                      <a:pt x="1944" y="407"/>
                    </a:lnTo>
                    <a:lnTo>
                      <a:pt x="1935" y="411"/>
                    </a:lnTo>
                    <a:lnTo>
                      <a:pt x="1926" y="413"/>
                    </a:lnTo>
                    <a:lnTo>
                      <a:pt x="1916" y="415"/>
                    </a:lnTo>
                    <a:lnTo>
                      <a:pt x="1906" y="416"/>
                    </a:lnTo>
                    <a:lnTo>
                      <a:pt x="98" y="416"/>
                    </a:lnTo>
                    <a:lnTo>
                      <a:pt x="98" y="416"/>
                    </a:lnTo>
                    <a:lnTo>
                      <a:pt x="88" y="415"/>
                    </a:lnTo>
                    <a:lnTo>
                      <a:pt x="78" y="413"/>
                    </a:lnTo>
                    <a:lnTo>
                      <a:pt x="69" y="411"/>
                    </a:lnTo>
                    <a:lnTo>
                      <a:pt x="60" y="407"/>
                    </a:lnTo>
                    <a:lnTo>
                      <a:pt x="52" y="404"/>
                    </a:lnTo>
                    <a:lnTo>
                      <a:pt x="43" y="399"/>
                    </a:lnTo>
                    <a:lnTo>
                      <a:pt x="36" y="393"/>
                    </a:lnTo>
                    <a:lnTo>
                      <a:pt x="29" y="387"/>
                    </a:lnTo>
                    <a:lnTo>
                      <a:pt x="23" y="380"/>
                    </a:lnTo>
                    <a:lnTo>
                      <a:pt x="17" y="372"/>
                    </a:lnTo>
                    <a:lnTo>
                      <a:pt x="12" y="364"/>
                    </a:lnTo>
                    <a:lnTo>
                      <a:pt x="8" y="355"/>
                    </a:lnTo>
                    <a:lnTo>
                      <a:pt x="5" y="346"/>
                    </a:lnTo>
                    <a:lnTo>
                      <a:pt x="2" y="337"/>
                    </a:lnTo>
                    <a:lnTo>
                      <a:pt x="1" y="328"/>
                    </a:lnTo>
                    <a:lnTo>
                      <a:pt x="0" y="318"/>
                    </a:lnTo>
                    <a:lnTo>
                      <a:pt x="0" y="98"/>
                    </a:lnTo>
                    <a:lnTo>
                      <a:pt x="0" y="98"/>
                    </a:lnTo>
                    <a:lnTo>
                      <a:pt x="1" y="88"/>
                    </a:lnTo>
                    <a:lnTo>
                      <a:pt x="2" y="78"/>
                    </a:lnTo>
                    <a:lnTo>
                      <a:pt x="5" y="70"/>
                    </a:lnTo>
                    <a:lnTo>
                      <a:pt x="8" y="60"/>
                    </a:lnTo>
                    <a:lnTo>
                      <a:pt x="12" y="52"/>
                    </a:lnTo>
                    <a:lnTo>
                      <a:pt x="17" y="44"/>
                    </a:lnTo>
                    <a:lnTo>
                      <a:pt x="23" y="36"/>
                    </a:lnTo>
                    <a:lnTo>
                      <a:pt x="29" y="30"/>
                    </a:lnTo>
                    <a:lnTo>
                      <a:pt x="36" y="23"/>
                    </a:lnTo>
                    <a:lnTo>
                      <a:pt x="43" y="18"/>
                    </a:lnTo>
                    <a:lnTo>
                      <a:pt x="52" y="12"/>
                    </a:lnTo>
                    <a:lnTo>
                      <a:pt x="60" y="8"/>
                    </a:lnTo>
                    <a:lnTo>
                      <a:pt x="69" y="5"/>
                    </a:lnTo>
                    <a:lnTo>
                      <a:pt x="78" y="2"/>
                    </a:lnTo>
                    <a:lnTo>
                      <a:pt x="88" y="1"/>
                    </a:lnTo>
                    <a:lnTo>
                      <a:pt x="98" y="0"/>
                    </a:lnTo>
                    <a:lnTo>
                      <a:pt x="1906" y="0"/>
                    </a:lnTo>
                    <a:close/>
                    <a:moveTo>
                      <a:pt x="970" y="170"/>
                    </a:moveTo>
                    <a:lnTo>
                      <a:pt x="970" y="170"/>
                    </a:lnTo>
                    <a:lnTo>
                      <a:pt x="960" y="171"/>
                    </a:lnTo>
                    <a:lnTo>
                      <a:pt x="952" y="174"/>
                    </a:lnTo>
                    <a:lnTo>
                      <a:pt x="943" y="179"/>
                    </a:lnTo>
                    <a:lnTo>
                      <a:pt x="936" y="185"/>
                    </a:lnTo>
                    <a:lnTo>
                      <a:pt x="930" y="192"/>
                    </a:lnTo>
                    <a:lnTo>
                      <a:pt x="925" y="199"/>
                    </a:lnTo>
                    <a:lnTo>
                      <a:pt x="923" y="209"/>
                    </a:lnTo>
                    <a:lnTo>
                      <a:pt x="922" y="219"/>
                    </a:lnTo>
                    <a:lnTo>
                      <a:pt x="922" y="219"/>
                    </a:lnTo>
                    <a:lnTo>
                      <a:pt x="923" y="228"/>
                    </a:lnTo>
                    <a:lnTo>
                      <a:pt x="925" y="238"/>
                    </a:lnTo>
                    <a:lnTo>
                      <a:pt x="930" y="245"/>
                    </a:lnTo>
                    <a:lnTo>
                      <a:pt x="936" y="253"/>
                    </a:lnTo>
                    <a:lnTo>
                      <a:pt x="943" y="259"/>
                    </a:lnTo>
                    <a:lnTo>
                      <a:pt x="952" y="263"/>
                    </a:lnTo>
                    <a:lnTo>
                      <a:pt x="960" y="266"/>
                    </a:lnTo>
                    <a:lnTo>
                      <a:pt x="970" y="267"/>
                    </a:lnTo>
                    <a:lnTo>
                      <a:pt x="1741" y="267"/>
                    </a:lnTo>
                    <a:lnTo>
                      <a:pt x="1741" y="267"/>
                    </a:lnTo>
                    <a:lnTo>
                      <a:pt x="1752" y="266"/>
                    </a:lnTo>
                    <a:lnTo>
                      <a:pt x="1760" y="263"/>
                    </a:lnTo>
                    <a:lnTo>
                      <a:pt x="1769" y="259"/>
                    </a:lnTo>
                    <a:lnTo>
                      <a:pt x="1776" y="253"/>
                    </a:lnTo>
                    <a:lnTo>
                      <a:pt x="1782" y="245"/>
                    </a:lnTo>
                    <a:lnTo>
                      <a:pt x="1786" y="238"/>
                    </a:lnTo>
                    <a:lnTo>
                      <a:pt x="1789" y="228"/>
                    </a:lnTo>
                    <a:lnTo>
                      <a:pt x="1790" y="219"/>
                    </a:lnTo>
                    <a:lnTo>
                      <a:pt x="1790" y="219"/>
                    </a:lnTo>
                    <a:lnTo>
                      <a:pt x="1789" y="209"/>
                    </a:lnTo>
                    <a:lnTo>
                      <a:pt x="1786" y="199"/>
                    </a:lnTo>
                    <a:lnTo>
                      <a:pt x="1782" y="192"/>
                    </a:lnTo>
                    <a:lnTo>
                      <a:pt x="1776" y="185"/>
                    </a:lnTo>
                    <a:lnTo>
                      <a:pt x="1769" y="179"/>
                    </a:lnTo>
                    <a:lnTo>
                      <a:pt x="1760" y="174"/>
                    </a:lnTo>
                    <a:lnTo>
                      <a:pt x="1752" y="171"/>
                    </a:lnTo>
                    <a:lnTo>
                      <a:pt x="1741" y="170"/>
                    </a:lnTo>
                    <a:lnTo>
                      <a:pt x="970" y="170"/>
                    </a:lnTo>
                    <a:close/>
                    <a:moveTo>
                      <a:pt x="253" y="170"/>
                    </a:moveTo>
                    <a:lnTo>
                      <a:pt x="253" y="170"/>
                    </a:lnTo>
                    <a:lnTo>
                      <a:pt x="244" y="171"/>
                    </a:lnTo>
                    <a:lnTo>
                      <a:pt x="235" y="174"/>
                    </a:lnTo>
                    <a:lnTo>
                      <a:pt x="227" y="179"/>
                    </a:lnTo>
                    <a:lnTo>
                      <a:pt x="220" y="185"/>
                    </a:lnTo>
                    <a:lnTo>
                      <a:pt x="214" y="192"/>
                    </a:lnTo>
                    <a:lnTo>
                      <a:pt x="210" y="201"/>
                    </a:lnTo>
                    <a:lnTo>
                      <a:pt x="206" y="209"/>
                    </a:lnTo>
                    <a:lnTo>
                      <a:pt x="205" y="219"/>
                    </a:lnTo>
                    <a:lnTo>
                      <a:pt x="205" y="219"/>
                    </a:lnTo>
                    <a:lnTo>
                      <a:pt x="206" y="228"/>
                    </a:lnTo>
                    <a:lnTo>
                      <a:pt x="210" y="238"/>
                    </a:lnTo>
                    <a:lnTo>
                      <a:pt x="214" y="245"/>
                    </a:lnTo>
                    <a:lnTo>
                      <a:pt x="220" y="253"/>
                    </a:lnTo>
                    <a:lnTo>
                      <a:pt x="227" y="259"/>
                    </a:lnTo>
                    <a:lnTo>
                      <a:pt x="235" y="263"/>
                    </a:lnTo>
                    <a:lnTo>
                      <a:pt x="244" y="266"/>
                    </a:lnTo>
                    <a:lnTo>
                      <a:pt x="253" y="267"/>
                    </a:lnTo>
                    <a:lnTo>
                      <a:pt x="253" y="267"/>
                    </a:lnTo>
                    <a:lnTo>
                      <a:pt x="263" y="266"/>
                    </a:lnTo>
                    <a:lnTo>
                      <a:pt x="273" y="263"/>
                    </a:lnTo>
                    <a:lnTo>
                      <a:pt x="281" y="259"/>
                    </a:lnTo>
                    <a:lnTo>
                      <a:pt x="289" y="253"/>
                    </a:lnTo>
                    <a:lnTo>
                      <a:pt x="293" y="245"/>
                    </a:lnTo>
                    <a:lnTo>
                      <a:pt x="298" y="238"/>
                    </a:lnTo>
                    <a:lnTo>
                      <a:pt x="301" y="228"/>
                    </a:lnTo>
                    <a:lnTo>
                      <a:pt x="302" y="219"/>
                    </a:lnTo>
                    <a:lnTo>
                      <a:pt x="302" y="219"/>
                    </a:lnTo>
                    <a:lnTo>
                      <a:pt x="301" y="209"/>
                    </a:lnTo>
                    <a:lnTo>
                      <a:pt x="298" y="201"/>
                    </a:lnTo>
                    <a:lnTo>
                      <a:pt x="293" y="192"/>
                    </a:lnTo>
                    <a:lnTo>
                      <a:pt x="289" y="185"/>
                    </a:lnTo>
                    <a:lnTo>
                      <a:pt x="281" y="179"/>
                    </a:lnTo>
                    <a:lnTo>
                      <a:pt x="273" y="174"/>
                    </a:lnTo>
                    <a:lnTo>
                      <a:pt x="263" y="171"/>
                    </a:lnTo>
                    <a:lnTo>
                      <a:pt x="253" y="170"/>
                    </a:lnTo>
                    <a:lnTo>
                      <a:pt x="253"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ctr" defTabSz="1174193"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ea typeface="ＭＳ Ｐゴシック" charset="0"/>
                  <a:cs typeface="ＭＳ Ｐゴシック" charset="0"/>
                </a:endParaRPr>
              </a:p>
            </p:txBody>
          </p:sp>
        </p:grpSp>
        <p:sp>
          <p:nvSpPr>
            <p:cNvPr id="153" name="Freeform 18"/>
            <p:cNvSpPr>
              <a:spLocks noEditPoints="1"/>
            </p:cNvSpPr>
            <p:nvPr/>
          </p:nvSpPr>
          <p:spPr bwMode="auto">
            <a:xfrm>
              <a:off x="7890888" y="4020572"/>
              <a:ext cx="316557" cy="65396"/>
            </a:xfrm>
            <a:custGeom>
              <a:avLst/>
              <a:gdLst>
                <a:gd name="T0" fmla="*/ 1916 w 2004"/>
                <a:gd name="T1" fmla="*/ 0 h 415"/>
                <a:gd name="T2" fmla="*/ 1944 w 2004"/>
                <a:gd name="T3" fmla="*/ 7 h 415"/>
                <a:gd name="T4" fmla="*/ 1968 w 2004"/>
                <a:gd name="T5" fmla="*/ 23 h 415"/>
                <a:gd name="T6" fmla="*/ 1987 w 2004"/>
                <a:gd name="T7" fmla="*/ 44 h 415"/>
                <a:gd name="T8" fmla="*/ 1999 w 2004"/>
                <a:gd name="T9" fmla="*/ 69 h 415"/>
                <a:gd name="T10" fmla="*/ 2004 w 2004"/>
                <a:gd name="T11" fmla="*/ 98 h 415"/>
                <a:gd name="T12" fmla="*/ 2004 w 2004"/>
                <a:gd name="T13" fmla="*/ 327 h 415"/>
                <a:gd name="T14" fmla="*/ 1997 w 2004"/>
                <a:gd name="T15" fmla="*/ 355 h 415"/>
                <a:gd name="T16" fmla="*/ 1981 w 2004"/>
                <a:gd name="T17" fmla="*/ 379 h 415"/>
                <a:gd name="T18" fmla="*/ 1961 w 2004"/>
                <a:gd name="T19" fmla="*/ 398 h 415"/>
                <a:gd name="T20" fmla="*/ 1935 w 2004"/>
                <a:gd name="T21" fmla="*/ 410 h 415"/>
                <a:gd name="T22" fmla="*/ 1906 w 2004"/>
                <a:gd name="T23" fmla="*/ 415 h 415"/>
                <a:gd name="T24" fmla="*/ 88 w 2004"/>
                <a:gd name="T25" fmla="*/ 414 h 415"/>
                <a:gd name="T26" fmla="*/ 60 w 2004"/>
                <a:gd name="T27" fmla="*/ 407 h 415"/>
                <a:gd name="T28" fmla="*/ 36 w 2004"/>
                <a:gd name="T29" fmla="*/ 392 h 415"/>
                <a:gd name="T30" fmla="*/ 17 w 2004"/>
                <a:gd name="T31" fmla="*/ 372 h 415"/>
                <a:gd name="T32" fmla="*/ 5 w 2004"/>
                <a:gd name="T33" fmla="*/ 346 h 415"/>
                <a:gd name="T34" fmla="*/ 0 w 2004"/>
                <a:gd name="T35" fmla="*/ 317 h 415"/>
                <a:gd name="T36" fmla="*/ 1 w 2004"/>
                <a:gd name="T37" fmla="*/ 89 h 415"/>
                <a:gd name="T38" fmla="*/ 8 w 2004"/>
                <a:gd name="T39" fmla="*/ 61 h 415"/>
                <a:gd name="T40" fmla="*/ 23 w 2004"/>
                <a:gd name="T41" fmla="*/ 37 h 415"/>
                <a:gd name="T42" fmla="*/ 43 w 2004"/>
                <a:gd name="T43" fmla="*/ 17 h 415"/>
                <a:gd name="T44" fmla="*/ 69 w 2004"/>
                <a:gd name="T45" fmla="*/ 5 h 415"/>
                <a:gd name="T46" fmla="*/ 98 w 2004"/>
                <a:gd name="T47" fmla="*/ 0 h 415"/>
                <a:gd name="T48" fmla="*/ 970 w 2004"/>
                <a:gd name="T49" fmla="*/ 170 h 415"/>
                <a:gd name="T50" fmla="*/ 943 w 2004"/>
                <a:gd name="T51" fmla="*/ 178 h 415"/>
                <a:gd name="T52" fmla="*/ 925 w 2004"/>
                <a:gd name="T53" fmla="*/ 200 h 415"/>
                <a:gd name="T54" fmla="*/ 922 w 2004"/>
                <a:gd name="T55" fmla="*/ 218 h 415"/>
                <a:gd name="T56" fmla="*/ 930 w 2004"/>
                <a:gd name="T57" fmla="*/ 246 h 415"/>
                <a:gd name="T58" fmla="*/ 952 w 2004"/>
                <a:gd name="T59" fmla="*/ 263 h 415"/>
                <a:gd name="T60" fmla="*/ 1741 w 2004"/>
                <a:gd name="T61" fmla="*/ 268 h 415"/>
                <a:gd name="T62" fmla="*/ 1760 w 2004"/>
                <a:gd name="T63" fmla="*/ 263 h 415"/>
                <a:gd name="T64" fmla="*/ 1782 w 2004"/>
                <a:gd name="T65" fmla="*/ 246 h 415"/>
                <a:gd name="T66" fmla="*/ 1790 w 2004"/>
                <a:gd name="T67" fmla="*/ 218 h 415"/>
                <a:gd name="T68" fmla="*/ 1786 w 2004"/>
                <a:gd name="T69" fmla="*/ 200 h 415"/>
                <a:gd name="T70" fmla="*/ 1769 w 2004"/>
                <a:gd name="T71" fmla="*/ 178 h 415"/>
                <a:gd name="T72" fmla="*/ 1741 w 2004"/>
                <a:gd name="T73" fmla="*/ 170 h 415"/>
                <a:gd name="T74" fmla="*/ 253 w 2004"/>
                <a:gd name="T75" fmla="*/ 171 h 415"/>
                <a:gd name="T76" fmla="*/ 227 w 2004"/>
                <a:gd name="T77" fmla="*/ 178 h 415"/>
                <a:gd name="T78" fmla="*/ 210 w 2004"/>
                <a:gd name="T79" fmla="*/ 200 h 415"/>
                <a:gd name="T80" fmla="*/ 205 w 2004"/>
                <a:gd name="T81" fmla="*/ 218 h 415"/>
                <a:gd name="T82" fmla="*/ 214 w 2004"/>
                <a:gd name="T83" fmla="*/ 246 h 415"/>
                <a:gd name="T84" fmla="*/ 235 w 2004"/>
                <a:gd name="T85" fmla="*/ 263 h 415"/>
                <a:gd name="T86" fmla="*/ 253 w 2004"/>
                <a:gd name="T87" fmla="*/ 266 h 415"/>
                <a:gd name="T88" fmla="*/ 281 w 2004"/>
                <a:gd name="T89" fmla="*/ 259 h 415"/>
                <a:gd name="T90" fmla="*/ 298 w 2004"/>
                <a:gd name="T91" fmla="*/ 237 h 415"/>
                <a:gd name="T92" fmla="*/ 302 w 2004"/>
                <a:gd name="T93" fmla="*/ 218 h 415"/>
                <a:gd name="T94" fmla="*/ 293 w 2004"/>
                <a:gd name="T95" fmla="*/ 191 h 415"/>
                <a:gd name="T96" fmla="*/ 273 w 2004"/>
                <a:gd name="T97" fmla="*/ 174 h 415"/>
                <a:gd name="T98" fmla="*/ 253 w 2004"/>
                <a:gd name="T99" fmla="*/ 171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4" h="415">
                  <a:moveTo>
                    <a:pt x="1906" y="0"/>
                  </a:moveTo>
                  <a:lnTo>
                    <a:pt x="1906" y="0"/>
                  </a:lnTo>
                  <a:lnTo>
                    <a:pt x="1916" y="0"/>
                  </a:lnTo>
                  <a:lnTo>
                    <a:pt x="1926" y="1"/>
                  </a:lnTo>
                  <a:lnTo>
                    <a:pt x="1935" y="5"/>
                  </a:lnTo>
                  <a:lnTo>
                    <a:pt x="1944" y="7"/>
                  </a:lnTo>
                  <a:lnTo>
                    <a:pt x="1952" y="12"/>
                  </a:lnTo>
                  <a:lnTo>
                    <a:pt x="1961" y="17"/>
                  </a:lnTo>
                  <a:lnTo>
                    <a:pt x="1968" y="23"/>
                  </a:lnTo>
                  <a:lnTo>
                    <a:pt x="1975" y="29"/>
                  </a:lnTo>
                  <a:lnTo>
                    <a:pt x="1981" y="37"/>
                  </a:lnTo>
                  <a:lnTo>
                    <a:pt x="1987" y="44"/>
                  </a:lnTo>
                  <a:lnTo>
                    <a:pt x="1992" y="52"/>
                  </a:lnTo>
                  <a:lnTo>
                    <a:pt x="1997" y="61"/>
                  </a:lnTo>
                  <a:lnTo>
                    <a:pt x="1999" y="69"/>
                  </a:lnTo>
                  <a:lnTo>
                    <a:pt x="2003" y="79"/>
                  </a:lnTo>
                  <a:lnTo>
                    <a:pt x="2004" y="89"/>
                  </a:lnTo>
                  <a:lnTo>
                    <a:pt x="2004" y="98"/>
                  </a:lnTo>
                  <a:lnTo>
                    <a:pt x="2004" y="317"/>
                  </a:lnTo>
                  <a:lnTo>
                    <a:pt x="2004" y="317"/>
                  </a:lnTo>
                  <a:lnTo>
                    <a:pt x="2004" y="327"/>
                  </a:lnTo>
                  <a:lnTo>
                    <a:pt x="2003" y="336"/>
                  </a:lnTo>
                  <a:lnTo>
                    <a:pt x="1999" y="346"/>
                  </a:lnTo>
                  <a:lnTo>
                    <a:pt x="1997" y="355"/>
                  </a:lnTo>
                  <a:lnTo>
                    <a:pt x="1992" y="363"/>
                  </a:lnTo>
                  <a:lnTo>
                    <a:pt x="1987" y="372"/>
                  </a:lnTo>
                  <a:lnTo>
                    <a:pt x="1981" y="379"/>
                  </a:lnTo>
                  <a:lnTo>
                    <a:pt x="1975" y="386"/>
                  </a:lnTo>
                  <a:lnTo>
                    <a:pt x="1968" y="392"/>
                  </a:lnTo>
                  <a:lnTo>
                    <a:pt x="1961" y="398"/>
                  </a:lnTo>
                  <a:lnTo>
                    <a:pt x="1952" y="403"/>
                  </a:lnTo>
                  <a:lnTo>
                    <a:pt x="1944" y="407"/>
                  </a:lnTo>
                  <a:lnTo>
                    <a:pt x="1935" y="410"/>
                  </a:lnTo>
                  <a:lnTo>
                    <a:pt x="1926" y="413"/>
                  </a:lnTo>
                  <a:lnTo>
                    <a:pt x="1916" y="414"/>
                  </a:lnTo>
                  <a:lnTo>
                    <a:pt x="1906" y="415"/>
                  </a:lnTo>
                  <a:lnTo>
                    <a:pt x="98" y="415"/>
                  </a:lnTo>
                  <a:lnTo>
                    <a:pt x="98" y="415"/>
                  </a:lnTo>
                  <a:lnTo>
                    <a:pt x="88" y="414"/>
                  </a:lnTo>
                  <a:lnTo>
                    <a:pt x="78" y="413"/>
                  </a:lnTo>
                  <a:lnTo>
                    <a:pt x="69" y="410"/>
                  </a:lnTo>
                  <a:lnTo>
                    <a:pt x="60" y="407"/>
                  </a:lnTo>
                  <a:lnTo>
                    <a:pt x="52" y="403"/>
                  </a:lnTo>
                  <a:lnTo>
                    <a:pt x="43" y="398"/>
                  </a:lnTo>
                  <a:lnTo>
                    <a:pt x="36" y="392"/>
                  </a:lnTo>
                  <a:lnTo>
                    <a:pt x="29" y="386"/>
                  </a:lnTo>
                  <a:lnTo>
                    <a:pt x="23" y="379"/>
                  </a:lnTo>
                  <a:lnTo>
                    <a:pt x="17" y="372"/>
                  </a:lnTo>
                  <a:lnTo>
                    <a:pt x="12" y="363"/>
                  </a:lnTo>
                  <a:lnTo>
                    <a:pt x="8" y="355"/>
                  </a:lnTo>
                  <a:lnTo>
                    <a:pt x="5" y="346"/>
                  </a:lnTo>
                  <a:lnTo>
                    <a:pt x="2" y="336"/>
                  </a:lnTo>
                  <a:lnTo>
                    <a:pt x="1" y="327"/>
                  </a:lnTo>
                  <a:lnTo>
                    <a:pt x="0" y="317"/>
                  </a:lnTo>
                  <a:lnTo>
                    <a:pt x="0" y="98"/>
                  </a:lnTo>
                  <a:lnTo>
                    <a:pt x="0" y="98"/>
                  </a:lnTo>
                  <a:lnTo>
                    <a:pt x="1" y="89"/>
                  </a:lnTo>
                  <a:lnTo>
                    <a:pt x="2" y="79"/>
                  </a:lnTo>
                  <a:lnTo>
                    <a:pt x="5" y="69"/>
                  </a:lnTo>
                  <a:lnTo>
                    <a:pt x="8" y="61"/>
                  </a:lnTo>
                  <a:lnTo>
                    <a:pt x="12" y="52"/>
                  </a:lnTo>
                  <a:lnTo>
                    <a:pt x="17" y="44"/>
                  </a:lnTo>
                  <a:lnTo>
                    <a:pt x="23" y="37"/>
                  </a:lnTo>
                  <a:lnTo>
                    <a:pt x="29" y="29"/>
                  </a:lnTo>
                  <a:lnTo>
                    <a:pt x="36" y="23"/>
                  </a:lnTo>
                  <a:lnTo>
                    <a:pt x="43" y="17"/>
                  </a:lnTo>
                  <a:lnTo>
                    <a:pt x="52" y="12"/>
                  </a:lnTo>
                  <a:lnTo>
                    <a:pt x="60" y="7"/>
                  </a:lnTo>
                  <a:lnTo>
                    <a:pt x="69" y="5"/>
                  </a:lnTo>
                  <a:lnTo>
                    <a:pt x="78" y="1"/>
                  </a:lnTo>
                  <a:lnTo>
                    <a:pt x="88" y="0"/>
                  </a:lnTo>
                  <a:lnTo>
                    <a:pt x="98" y="0"/>
                  </a:lnTo>
                  <a:lnTo>
                    <a:pt x="1906" y="0"/>
                  </a:lnTo>
                  <a:close/>
                  <a:moveTo>
                    <a:pt x="970" y="170"/>
                  </a:moveTo>
                  <a:lnTo>
                    <a:pt x="970" y="170"/>
                  </a:lnTo>
                  <a:lnTo>
                    <a:pt x="960" y="171"/>
                  </a:lnTo>
                  <a:lnTo>
                    <a:pt x="952" y="173"/>
                  </a:lnTo>
                  <a:lnTo>
                    <a:pt x="943" y="178"/>
                  </a:lnTo>
                  <a:lnTo>
                    <a:pt x="936" y="184"/>
                  </a:lnTo>
                  <a:lnTo>
                    <a:pt x="930" y="191"/>
                  </a:lnTo>
                  <a:lnTo>
                    <a:pt x="925" y="200"/>
                  </a:lnTo>
                  <a:lnTo>
                    <a:pt x="923" y="208"/>
                  </a:lnTo>
                  <a:lnTo>
                    <a:pt x="922" y="218"/>
                  </a:lnTo>
                  <a:lnTo>
                    <a:pt x="922" y="218"/>
                  </a:lnTo>
                  <a:lnTo>
                    <a:pt x="923" y="228"/>
                  </a:lnTo>
                  <a:lnTo>
                    <a:pt x="925" y="237"/>
                  </a:lnTo>
                  <a:lnTo>
                    <a:pt x="930" y="246"/>
                  </a:lnTo>
                  <a:lnTo>
                    <a:pt x="936" y="253"/>
                  </a:lnTo>
                  <a:lnTo>
                    <a:pt x="943" y="259"/>
                  </a:lnTo>
                  <a:lnTo>
                    <a:pt x="952" y="263"/>
                  </a:lnTo>
                  <a:lnTo>
                    <a:pt x="960" y="266"/>
                  </a:lnTo>
                  <a:lnTo>
                    <a:pt x="970" y="268"/>
                  </a:lnTo>
                  <a:lnTo>
                    <a:pt x="1741" y="268"/>
                  </a:lnTo>
                  <a:lnTo>
                    <a:pt x="1741" y="268"/>
                  </a:lnTo>
                  <a:lnTo>
                    <a:pt x="1752" y="266"/>
                  </a:lnTo>
                  <a:lnTo>
                    <a:pt x="1760" y="263"/>
                  </a:lnTo>
                  <a:lnTo>
                    <a:pt x="1769" y="259"/>
                  </a:lnTo>
                  <a:lnTo>
                    <a:pt x="1776" y="253"/>
                  </a:lnTo>
                  <a:lnTo>
                    <a:pt x="1782" y="246"/>
                  </a:lnTo>
                  <a:lnTo>
                    <a:pt x="1786" y="237"/>
                  </a:lnTo>
                  <a:lnTo>
                    <a:pt x="1789" y="228"/>
                  </a:lnTo>
                  <a:lnTo>
                    <a:pt x="1790" y="218"/>
                  </a:lnTo>
                  <a:lnTo>
                    <a:pt x="1790" y="218"/>
                  </a:lnTo>
                  <a:lnTo>
                    <a:pt x="1789" y="208"/>
                  </a:lnTo>
                  <a:lnTo>
                    <a:pt x="1786" y="200"/>
                  </a:lnTo>
                  <a:lnTo>
                    <a:pt x="1782" y="191"/>
                  </a:lnTo>
                  <a:lnTo>
                    <a:pt x="1776" y="184"/>
                  </a:lnTo>
                  <a:lnTo>
                    <a:pt x="1769" y="178"/>
                  </a:lnTo>
                  <a:lnTo>
                    <a:pt x="1760" y="173"/>
                  </a:lnTo>
                  <a:lnTo>
                    <a:pt x="1752" y="171"/>
                  </a:lnTo>
                  <a:lnTo>
                    <a:pt x="1741" y="170"/>
                  </a:lnTo>
                  <a:lnTo>
                    <a:pt x="970" y="170"/>
                  </a:lnTo>
                  <a:close/>
                  <a:moveTo>
                    <a:pt x="253" y="171"/>
                  </a:moveTo>
                  <a:lnTo>
                    <a:pt x="253" y="171"/>
                  </a:lnTo>
                  <a:lnTo>
                    <a:pt x="244" y="171"/>
                  </a:lnTo>
                  <a:lnTo>
                    <a:pt x="235" y="174"/>
                  </a:lnTo>
                  <a:lnTo>
                    <a:pt x="227" y="178"/>
                  </a:lnTo>
                  <a:lnTo>
                    <a:pt x="220" y="184"/>
                  </a:lnTo>
                  <a:lnTo>
                    <a:pt x="214" y="191"/>
                  </a:lnTo>
                  <a:lnTo>
                    <a:pt x="210" y="200"/>
                  </a:lnTo>
                  <a:lnTo>
                    <a:pt x="206" y="208"/>
                  </a:lnTo>
                  <a:lnTo>
                    <a:pt x="205" y="218"/>
                  </a:lnTo>
                  <a:lnTo>
                    <a:pt x="205" y="218"/>
                  </a:lnTo>
                  <a:lnTo>
                    <a:pt x="206" y="228"/>
                  </a:lnTo>
                  <a:lnTo>
                    <a:pt x="210" y="237"/>
                  </a:lnTo>
                  <a:lnTo>
                    <a:pt x="214" y="246"/>
                  </a:lnTo>
                  <a:lnTo>
                    <a:pt x="220" y="253"/>
                  </a:lnTo>
                  <a:lnTo>
                    <a:pt x="227" y="259"/>
                  </a:lnTo>
                  <a:lnTo>
                    <a:pt x="235" y="263"/>
                  </a:lnTo>
                  <a:lnTo>
                    <a:pt x="244" y="266"/>
                  </a:lnTo>
                  <a:lnTo>
                    <a:pt x="253" y="266"/>
                  </a:lnTo>
                  <a:lnTo>
                    <a:pt x="253" y="266"/>
                  </a:lnTo>
                  <a:lnTo>
                    <a:pt x="263" y="266"/>
                  </a:lnTo>
                  <a:lnTo>
                    <a:pt x="273" y="263"/>
                  </a:lnTo>
                  <a:lnTo>
                    <a:pt x="281" y="259"/>
                  </a:lnTo>
                  <a:lnTo>
                    <a:pt x="289" y="253"/>
                  </a:lnTo>
                  <a:lnTo>
                    <a:pt x="293" y="246"/>
                  </a:lnTo>
                  <a:lnTo>
                    <a:pt x="298" y="237"/>
                  </a:lnTo>
                  <a:lnTo>
                    <a:pt x="301" y="228"/>
                  </a:lnTo>
                  <a:lnTo>
                    <a:pt x="302" y="218"/>
                  </a:lnTo>
                  <a:lnTo>
                    <a:pt x="302" y="218"/>
                  </a:lnTo>
                  <a:lnTo>
                    <a:pt x="301" y="208"/>
                  </a:lnTo>
                  <a:lnTo>
                    <a:pt x="298" y="200"/>
                  </a:lnTo>
                  <a:lnTo>
                    <a:pt x="293" y="191"/>
                  </a:lnTo>
                  <a:lnTo>
                    <a:pt x="289" y="184"/>
                  </a:lnTo>
                  <a:lnTo>
                    <a:pt x="281" y="178"/>
                  </a:lnTo>
                  <a:lnTo>
                    <a:pt x="273" y="174"/>
                  </a:lnTo>
                  <a:lnTo>
                    <a:pt x="263" y="171"/>
                  </a:lnTo>
                  <a:lnTo>
                    <a:pt x="253" y="171"/>
                  </a:lnTo>
                  <a:lnTo>
                    <a:pt x="253" y="17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ctr" defTabSz="1174193"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ea typeface="ＭＳ Ｐゴシック" charset="0"/>
                <a:cs typeface="ＭＳ Ｐゴシック" charset="0"/>
              </a:endParaRPr>
            </a:p>
          </p:txBody>
        </p:sp>
        <p:sp>
          <p:nvSpPr>
            <p:cNvPr id="154" name="Freeform 19"/>
            <p:cNvSpPr>
              <a:spLocks noEditPoints="1"/>
            </p:cNvSpPr>
            <p:nvPr/>
          </p:nvSpPr>
          <p:spPr bwMode="auto">
            <a:xfrm>
              <a:off x="7890888" y="4103977"/>
              <a:ext cx="316557" cy="65870"/>
            </a:xfrm>
            <a:custGeom>
              <a:avLst/>
              <a:gdLst>
                <a:gd name="T0" fmla="*/ 1916 w 2004"/>
                <a:gd name="T1" fmla="*/ 1 h 416"/>
                <a:gd name="T2" fmla="*/ 1944 w 2004"/>
                <a:gd name="T3" fmla="*/ 8 h 416"/>
                <a:gd name="T4" fmla="*/ 1968 w 2004"/>
                <a:gd name="T5" fmla="*/ 23 h 416"/>
                <a:gd name="T6" fmla="*/ 1987 w 2004"/>
                <a:gd name="T7" fmla="*/ 44 h 416"/>
                <a:gd name="T8" fmla="*/ 1999 w 2004"/>
                <a:gd name="T9" fmla="*/ 70 h 416"/>
                <a:gd name="T10" fmla="*/ 2004 w 2004"/>
                <a:gd name="T11" fmla="*/ 98 h 416"/>
                <a:gd name="T12" fmla="*/ 2004 w 2004"/>
                <a:gd name="T13" fmla="*/ 328 h 416"/>
                <a:gd name="T14" fmla="*/ 1997 w 2004"/>
                <a:gd name="T15" fmla="*/ 355 h 416"/>
                <a:gd name="T16" fmla="*/ 1981 w 2004"/>
                <a:gd name="T17" fmla="*/ 380 h 416"/>
                <a:gd name="T18" fmla="*/ 1961 w 2004"/>
                <a:gd name="T19" fmla="*/ 399 h 416"/>
                <a:gd name="T20" fmla="*/ 1935 w 2004"/>
                <a:gd name="T21" fmla="*/ 411 h 416"/>
                <a:gd name="T22" fmla="*/ 1906 w 2004"/>
                <a:gd name="T23" fmla="*/ 416 h 416"/>
                <a:gd name="T24" fmla="*/ 88 w 2004"/>
                <a:gd name="T25" fmla="*/ 415 h 416"/>
                <a:gd name="T26" fmla="*/ 60 w 2004"/>
                <a:gd name="T27" fmla="*/ 407 h 416"/>
                <a:gd name="T28" fmla="*/ 36 w 2004"/>
                <a:gd name="T29" fmla="*/ 393 h 416"/>
                <a:gd name="T30" fmla="*/ 17 w 2004"/>
                <a:gd name="T31" fmla="*/ 372 h 416"/>
                <a:gd name="T32" fmla="*/ 5 w 2004"/>
                <a:gd name="T33" fmla="*/ 346 h 416"/>
                <a:gd name="T34" fmla="*/ 0 w 2004"/>
                <a:gd name="T35" fmla="*/ 318 h 416"/>
                <a:gd name="T36" fmla="*/ 1 w 2004"/>
                <a:gd name="T37" fmla="*/ 88 h 416"/>
                <a:gd name="T38" fmla="*/ 8 w 2004"/>
                <a:gd name="T39" fmla="*/ 60 h 416"/>
                <a:gd name="T40" fmla="*/ 23 w 2004"/>
                <a:gd name="T41" fmla="*/ 36 h 416"/>
                <a:gd name="T42" fmla="*/ 43 w 2004"/>
                <a:gd name="T43" fmla="*/ 18 h 416"/>
                <a:gd name="T44" fmla="*/ 69 w 2004"/>
                <a:gd name="T45" fmla="*/ 5 h 416"/>
                <a:gd name="T46" fmla="*/ 98 w 2004"/>
                <a:gd name="T47" fmla="*/ 0 h 416"/>
                <a:gd name="T48" fmla="*/ 970 w 2004"/>
                <a:gd name="T49" fmla="*/ 170 h 416"/>
                <a:gd name="T50" fmla="*/ 943 w 2004"/>
                <a:gd name="T51" fmla="*/ 179 h 416"/>
                <a:gd name="T52" fmla="*/ 925 w 2004"/>
                <a:gd name="T53" fmla="*/ 199 h 416"/>
                <a:gd name="T54" fmla="*/ 922 w 2004"/>
                <a:gd name="T55" fmla="*/ 219 h 416"/>
                <a:gd name="T56" fmla="*/ 930 w 2004"/>
                <a:gd name="T57" fmla="*/ 245 h 416"/>
                <a:gd name="T58" fmla="*/ 952 w 2004"/>
                <a:gd name="T59" fmla="*/ 263 h 416"/>
                <a:gd name="T60" fmla="*/ 1741 w 2004"/>
                <a:gd name="T61" fmla="*/ 267 h 416"/>
                <a:gd name="T62" fmla="*/ 1760 w 2004"/>
                <a:gd name="T63" fmla="*/ 263 h 416"/>
                <a:gd name="T64" fmla="*/ 1782 w 2004"/>
                <a:gd name="T65" fmla="*/ 245 h 416"/>
                <a:gd name="T66" fmla="*/ 1790 w 2004"/>
                <a:gd name="T67" fmla="*/ 219 h 416"/>
                <a:gd name="T68" fmla="*/ 1786 w 2004"/>
                <a:gd name="T69" fmla="*/ 199 h 416"/>
                <a:gd name="T70" fmla="*/ 1769 w 2004"/>
                <a:gd name="T71" fmla="*/ 179 h 416"/>
                <a:gd name="T72" fmla="*/ 1741 w 2004"/>
                <a:gd name="T73" fmla="*/ 170 h 416"/>
                <a:gd name="T74" fmla="*/ 253 w 2004"/>
                <a:gd name="T75" fmla="*/ 170 h 416"/>
                <a:gd name="T76" fmla="*/ 227 w 2004"/>
                <a:gd name="T77" fmla="*/ 179 h 416"/>
                <a:gd name="T78" fmla="*/ 210 w 2004"/>
                <a:gd name="T79" fmla="*/ 201 h 416"/>
                <a:gd name="T80" fmla="*/ 205 w 2004"/>
                <a:gd name="T81" fmla="*/ 219 h 416"/>
                <a:gd name="T82" fmla="*/ 214 w 2004"/>
                <a:gd name="T83" fmla="*/ 245 h 416"/>
                <a:gd name="T84" fmla="*/ 235 w 2004"/>
                <a:gd name="T85" fmla="*/ 263 h 416"/>
                <a:gd name="T86" fmla="*/ 253 w 2004"/>
                <a:gd name="T87" fmla="*/ 267 h 416"/>
                <a:gd name="T88" fmla="*/ 281 w 2004"/>
                <a:gd name="T89" fmla="*/ 259 h 416"/>
                <a:gd name="T90" fmla="*/ 298 w 2004"/>
                <a:gd name="T91" fmla="*/ 238 h 416"/>
                <a:gd name="T92" fmla="*/ 302 w 2004"/>
                <a:gd name="T93" fmla="*/ 219 h 416"/>
                <a:gd name="T94" fmla="*/ 293 w 2004"/>
                <a:gd name="T95" fmla="*/ 192 h 416"/>
                <a:gd name="T96" fmla="*/ 273 w 2004"/>
                <a:gd name="T97" fmla="*/ 174 h 416"/>
                <a:gd name="T98" fmla="*/ 253 w 2004"/>
                <a:gd name="T99" fmla="*/ 17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4" h="416">
                  <a:moveTo>
                    <a:pt x="1906" y="0"/>
                  </a:moveTo>
                  <a:lnTo>
                    <a:pt x="1906" y="0"/>
                  </a:lnTo>
                  <a:lnTo>
                    <a:pt x="1916" y="1"/>
                  </a:lnTo>
                  <a:lnTo>
                    <a:pt x="1926" y="2"/>
                  </a:lnTo>
                  <a:lnTo>
                    <a:pt x="1935" y="5"/>
                  </a:lnTo>
                  <a:lnTo>
                    <a:pt x="1944" y="8"/>
                  </a:lnTo>
                  <a:lnTo>
                    <a:pt x="1952" y="12"/>
                  </a:lnTo>
                  <a:lnTo>
                    <a:pt x="1961" y="18"/>
                  </a:lnTo>
                  <a:lnTo>
                    <a:pt x="1968" y="23"/>
                  </a:lnTo>
                  <a:lnTo>
                    <a:pt x="1975" y="30"/>
                  </a:lnTo>
                  <a:lnTo>
                    <a:pt x="1981" y="36"/>
                  </a:lnTo>
                  <a:lnTo>
                    <a:pt x="1987" y="44"/>
                  </a:lnTo>
                  <a:lnTo>
                    <a:pt x="1992" y="52"/>
                  </a:lnTo>
                  <a:lnTo>
                    <a:pt x="1997" y="60"/>
                  </a:lnTo>
                  <a:lnTo>
                    <a:pt x="1999" y="70"/>
                  </a:lnTo>
                  <a:lnTo>
                    <a:pt x="2003" y="78"/>
                  </a:lnTo>
                  <a:lnTo>
                    <a:pt x="2004" y="88"/>
                  </a:lnTo>
                  <a:lnTo>
                    <a:pt x="2004" y="98"/>
                  </a:lnTo>
                  <a:lnTo>
                    <a:pt x="2004" y="318"/>
                  </a:lnTo>
                  <a:lnTo>
                    <a:pt x="2004" y="318"/>
                  </a:lnTo>
                  <a:lnTo>
                    <a:pt x="2004" y="328"/>
                  </a:lnTo>
                  <a:lnTo>
                    <a:pt x="2003" y="337"/>
                  </a:lnTo>
                  <a:lnTo>
                    <a:pt x="1999" y="346"/>
                  </a:lnTo>
                  <a:lnTo>
                    <a:pt x="1997" y="355"/>
                  </a:lnTo>
                  <a:lnTo>
                    <a:pt x="1992" y="364"/>
                  </a:lnTo>
                  <a:lnTo>
                    <a:pt x="1987" y="372"/>
                  </a:lnTo>
                  <a:lnTo>
                    <a:pt x="1981" y="380"/>
                  </a:lnTo>
                  <a:lnTo>
                    <a:pt x="1975" y="387"/>
                  </a:lnTo>
                  <a:lnTo>
                    <a:pt x="1968" y="393"/>
                  </a:lnTo>
                  <a:lnTo>
                    <a:pt x="1961" y="399"/>
                  </a:lnTo>
                  <a:lnTo>
                    <a:pt x="1952" y="404"/>
                  </a:lnTo>
                  <a:lnTo>
                    <a:pt x="1944" y="407"/>
                  </a:lnTo>
                  <a:lnTo>
                    <a:pt x="1935" y="411"/>
                  </a:lnTo>
                  <a:lnTo>
                    <a:pt x="1926" y="413"/>
                  </a:lnTo>
                  <a:lnTo>
                    <a:pt x="1916" y="415"/>
                  </a:lnTo>
                  <a:lnTo>
                    <a:pt x="1906" y="416"/>
                  </a:lnTo>
                  <a:lnTo>
                    <a:pt x="98" y="416"/>
                  </a:lnTo>
                  <a:lnTo>
                    <a:pt x="98" y="416"/>
                  </a:lnTo>
                  <a:lnTo>
                    <a:pt x="88" y="415"/>
                  </a:lnTo>
                  <a:lnTo>
                    <a:pt x="78" y="413"/>
                  </a:lnTo>
                  <a:lnTo>
                    <a:pt x="69" y="411"/>
                  </a:lnTo>
                  <a:lnTo>
                    <a:pt x="60" y="407"/>
                  </a:lnTo>
                  <a:lnTo>
                    <a:pt x="52" y="404"/>
                  </a:lnTo>
                  <a:lnTo>
                    <a:pt x="43" y="399"/>
                  </a:lnTo>
                  <a:lnTo>
                    <a:pt x="36" y="393"/>
                  </a:lnTo>
                  <a:lnTo>
                    <a:pt x="29" y="387"/>
                  </a:lnTo>
                  <a:lnTo>
                    <a:pt x="23" y="380"/>
                  </a:lnTo>
                  <a:lnTo>
                    <a:pt x="17" y="372"/>
                  </a:lnTo>
                  <a:lnTo>
                    <a:pt x="12" y="364"/>
                  </a:lnTo>
                  <a:lnTo>
                    <a:pt x="8" y="355"/>
                  </a:lnTo>
                  <a:lnTo>
                    <a:pt x="5" y="346"/>
                  </a:lnTo>
                  <a:lnTo>
                    <a:pt x="2" y="337"/>
                  </a:lnTo>
                  <a:lnTo>
                    <a:pt x="1" y="328"/>
                  </a:lnTo>
                  <a:lnTo>
                    <a:pt x="0" y="318"/>
                  </a:lnTo>
                  <a:lnTo>
                    <a:pt x="0" y="98"/>
                  </a:lnTo>
                  <a:lnTo>
                    <a:pt x="0" y="98"/>
                  </a:lnTo>
                  <a:lnTo>
                    <a:pt x="1" y="88"/>
                  </a:lnTo>
                  <a:lnTo>
                    <a:pt x="2" y="78"/>
                  </a:lnTo>
                  <a:lnTo>
                    <a:pt x="5" y="70"/>
                  </a:lnTo>
                  <a:lnTo>
                    <a:pt x="8" y="60"/>
                  </a:lnTo>
                  <a:lnTo>
                    <a:pt x="12" y="52"/>
                  </a:lnTo>
                  <a:lnTo>
                    <a:pt x="17" y="44"/>
                  </a:lnTo>
                  <a:lnTo>
                    <a:pt x="23" y="36"/>
                  </a:lnTo>
                  <a:lnTo>
                    <a:pt x="29" y="30"/>
                  </a:lnTo>
                  <a:lnTo>
                    <a:pt x="36" y="23"/>
                  </a:lnTo>
                  <a:lnTo>
                    <a:pt x="43" y="18"/>
                  </a:lnTo>
                  <a:lnTo>
                    <a:pt x="52" y="12"/>
                  </a:lnTo>
                  <a:lnTo>
                    <a:pt x="60" y="8"/>
                  </a:lnTo>
                  <a:lnTo>
                    <a:pt x="69" y="5"/>
                  </a:lnTo>
                  <a:lnTo>
                    <a:pt x="78" y="2"/>
                  </a:lnTo>
                  <a:lnTo>
                    <a:pt x="88" y="1"/>
                  </a:lnTo>
                  <a:lnTo>
                    <a:pt x="98" y="0"/>
                  </a:lnTo>
                  <a:lnTo>
                    <a:pt x="1906" y="0"/>
                  </a:lnTo>
                  <a:close/>
                  <a:moveTo>
                    <a:pt x="970" y="170"/>
                  </a:moveTo>
                  <a:lnTo>
                    <a:pt x="970" y="170"/>
                  </a:lnTo>
                  <a:lnTo>
                    <a:pt x="960" y="171"/>
                  </a:lnTo>
                  <a:lnTo>
                    <a:pt x="952" y="174"/>
                  </a:lnTo>
                  <a:lnTo>
                    <a:pt x="943" y="179"/>
                  </a:lnTo>
                  <a:lnTo>
                    <a:pt x="936" y="185"/>
                  </a:lnTo>
                  <a:lnTo>
                    <a:pt x="930" y="192"/>
                  </a:lnTo>
                  <a:lnTo>
                    <a:pt x="925" y="199"/>
                  </a:lnTo>
                  <a:lnTo>
                    <a:pt x="923" y="209"/>
                  </a:lnTo>
                  <a:lnTo>
                    <a:pt x="922" y="219"/>
                  </a:lnTo>
                  <a:lnTo>
                    <a:pt x="922" y="219"/>
                  </a:lnTo>
                  <a:lnTo>
                    <a:pt x="923" y="228"/>
                  </a:lnTo>
                  <a:lnTo>
                    <a:pt x="925" y="238"/>
                  </a:lnTo>
                  <a:lnTo>
                    <a:pt x="930" y="245"/>
                  </a:lnTo>
                  <a:lnTo>
                    <a:pt x="936" y="253"/>
                  </a:lnTo>
                  <a:lnTo>
                    <a:pt x="943" y="259"/>
                  </a:lnTo>
                  <a:lnTo>
                    <a:pt x="952" y="263"/>
                  </a:lnTo>
                  <a:lnTo>
                    <a:pt x="960" y="266"/>
                  </a:lnTo>
                  <a:lnTo>
                    <a:pt x="970" y="267"/>
                  </a:lnTo>
                  <a:lnTo>
                    <a:pt x="1741" y="267"/>
                  </a:lnTo>
                  <a:lnTo>
                    <a:pt x="1741" y="267"/>
                  </a:lnTo>
                  <a:lnTo>
                    <a:pt x="1752" y="266"/>
                  </a:lnTo>
                  <a:lnTo>
                    <a:pt x="1760" y="263"/>
                  </a:lnTo>
                  <a:lnTo>
                    <a:pt x="1769" y="259"/>
                  </a:lnTo>
                  <a:lnTo>
                    <a:pt x="1776" y="253"/>
                  </a:lnTo>
                  <a:lnTo>
                    <a:pt x="1782" y="245"/>
                  </a:lnTo>
                  <a:lnTo>
                    <a:pt x="1786" y="238"/>
                  </a:lnTo>
                  <a:lnTo>
                    <a:pt x="1789" y="228"/>
                  </a:lnTo>
                  <a:lnTo>
                    <a:pt x="1790" y="219"/>
                  </a:lnTo>
                  <a:lnTo>
                    <a:pt x="1790" y="219"/>
                  </a:lnTo>
                  <a:lnTo>
                    <a:pt x="1789" y="209"/>
                  </a:lnTo>
                  <a:lnTo>
                    <a:pt x="1786" y="199"/>
                  </a:lnTo>
                  <a:lnTo>
                    <a:pt x="1782" y="192"/>
                  </a:lnTo>
                  <a:lnTo>
                    <a:pt x="1776" y="185"/>
                  </a:lnTo>
                  <a:lnTo>
                    <a:pt x="1769" y="179"/>
                  </a:lnTo>
                  <a:lnTo>
                    <a:pt x="1760" y="174"/>
                  </a:lnTo>
                  <a:lnTo>
                    <a:pt x="1752" y="171"/>
                  </a:lnTo>
                  <a:lnTo>
                    <a:pt x="1741" y="170"/>
                  </a:lnTo>
                  <a:lnTo>
                    <a:pt x="970" y="170"/>
                  </a:lnTo>
                  <a:close/>
                  <a:moveTo>
                    <a:pt x="253" y="170"/>
                  </a:moveTo>
                  <a:lnTo>
                    <a:pt x="253" y="170"/>
                  </a:lnTo>
                  <a:lnTo>
                    <a:pt x="244" y="171"/>
                  </a:lnTo>
                  <a:lnTo>
                    <a:pt x="235" y="174"/>
                  </a:lnTo>
                  <a:lnTo>
                    <a:pt x="227" y="179"/>
                  </a:lnTo>
                  <a:lnTo>
                    <a:pt x="220" y="185"/>
                  </a:lnTo>
                  <a:lnTo>
                    <a:pt x="214" y="192"/>
                  </a:lnTo>
                  <a:lnTo>
                    <a:pt x="210" y="201"/>
                  </a:lnTo>
                  <a:lnTo>
                    <a:pt x="206" y="209"/>
                  </a:lnTo>
                  <a:lnTo>
                    <a:pt x="205" y="219"/>
                  </a:lnTo>
                  <a:lnTo>
                    <a:pt x="205" y="219"/>
                  </a:lnTo>
                  <a:lnTo>
                    <a:pt x="206" y="228"/>
                  </a:lnTo>
                  <a:lnTo>
                    <a:pt x="210" y="238"/>
                  </a:lnTo>
                  <a:lnTo>
                    <a:pt x="214" y="245"/>
                  </a:lnTo>
                  <a:lnTo>
                    <a:pt x="220" y="253"/>
                  </a:lnTo>
                  <a:lnTo>
                    <a:pt x="227" y="259"/>
                  </a:lnTo>
                  <a:lnTo>
                    <a:pt x="235" y="263"/>
                  </a:lnTo>
                  <a:lnTo>
                    <a:pt x="244" y="266"/>
                  </a:lnTo>
                  <a:lnTo>
                    <a:pt x="253" y="267"/>
                  </a:lnTo>
                  <a:lnTo>
                    <a:pt x="253" y="267"/>
                  </a:lnTo>
                  <a:lnTo>
                    <a:pt x="263" y="266"/>
                  </a:lnTo>
                  <a:lnTo>
                    <a:pt x="273" y="263"/>
                  </a:lnTo>
                  <a:lnTo>
                    <a:pt x="281" y="259"/>
                  </a:lnTo>
                  <a:lnTo>
                    <a:pt x="289" y="253"/>
                  </a:lnTo>
                  <a:lnTo>
                    <a:pt x="293" y="245"/>
                  </a:lnTo>
                  <a:lnTo>
                    <a:pt x="298" y="238"/>
                  </a:lnTo>
                  <a:lnTo>
                    <a:pt x="301" y="228"/>
                  </a:lnTo>
                  <a:lnTo>
                    <a:pt x="302" y="219"/>
                  </a:lnTo>
                  <a:lnTo>
                    <a:pt x="302" y="219"/>
                  </a:lnTo>
                  <a:lnTo>
                    <a:pt x="301" y="209"/>
                  </a:lnTo>
                  <a:lnTo>
                    <a:pt x="298" y="201"/>
                  </a:lnTo>
                  <a:lnTo>
                    <a:pt x="293" y="192"/>
                  </a:lnTo>
                  <a:lnTo>
                    <a:pt x="289" y="185"/>
                  </a:lnTo>
                  <a:lnTo>
                    <a:pt x="281" y="179"/>
                  </a:lnTo>
                  <a:lnTo>
                    <a:pt x="273" y="174"/>
                  </a:lnTo>
                  <a:lnTo>
                    <a:pt x="263" y="171"/>
                  </a:lnTo>
                  <a:lnTo>
                    <a:pt x="253" y="170"/>
                  </a:lnTo>
                  <a:lnTo>
                    <a:pt x="253"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ctr" defTabSz="1174193"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ea typeface="ＭＳ Ｐゴシック" charset="0"/>
                <a:cs typeface="ＭＳ Ｐゴシック" charset="0"/>
              </a:endParaRPr>
            </a:p>
          </p:txBody>
        </p:sp>
        <p:grpSp>
          <p:nvGrpSpPr>
            <p:cNvPr id="155" name="Group 274"/>
            <p:cNvGrpSpPr/>
            <p:nvPr/>
          </p:nvGrpSpPr>
          <p:grpSpPr>
            <a:xfrm>
              <a:off x="8261897" y="3936695"/>
              <a:ext cx="316557" cy="233153"/>
              <a:chOff x="4508135" y="3413554"/>
              <a:chExt cx="1060450" cy="781051"/>
            </a:xfrm>
            <a:grpFill/>
          </p:grpSpPr>
          <p:sp>
            <p:nvSpPr>
              <p:cNvPr id="156" name="Freeform 155"/>
              <p:cNvSpPr>
                <a:spLocks noEditPoints="1"/>
              </p:cNvSpPr>
              <p:nvPr/>
            </p:nvSpPr>
            <p:spPr bwMode="auto">
              <a:xfrm>
                <a:off x="4508135" y="3413554"/>
                <a:ext cx="1060450" cy="219075"/>
              </a:xfrm>
              <a:custGeom>
                <a:avLst/>
                <a:gdLst>
                  <a:gd name="T0" fmla="*/ 1916 w 2004"/>
                  <a:gd name="T1" fmla="*/ 2 h 415"/>
                  <a:gd name="T2" fmla="*/ 1944 w 2004"/>
                  <a:gd name="T3" fmla="*/ 9 h 415"/>
                  <a:gd name="T4" fmla="*/ 1968 w 2004"/>
                  <a:gd name="T5" fmla="*/ 23 h 415"/>
                  <a:gd name="T6" fmla="*/ 1987 w 2004"/>
                  <a:gd name="T7" fmla="*/ 44 h 415"/>
                  <a:gd name="T8" fmla="*/ 1999 w 2004"/>
                  <a:gd name="T9" fmla="*/ 69 h 415"/>
                  <a:gd name="T10" fmla="*/ 2004 w 2004"/>
                  <a:gd name="T11" fmla="*/ 98 h 415"/>
                  <a:gd name="T12" fmla="*/ 2004 w 2004"/>
                  <a:gd name="T13" fmla="*/ 327 h 415"/>
                  <a:gd name="T14" fmla="*/ 1997 w 2004"/>
                  <a:gd name="T15" fmla="*/ 355 h 415"/>
                  <a:gd name="T16" fmla="*/ 1981 w 2004"/>
                  <a:gd name="T17" fmla="*/ 379 h 415"/>
                  <a:gd name="T18" fmla="*/ 1961 w 2004"/>
                  <a:gd name="T19" fmla="*/ 398 h 415"/>
                  <a:gd name="T20" fmla="*/ 1935 w 2004"/>
                  <a:gd name="T21" fmla="*/ 412 h 415"/>
                  <a:gd name="T22" fmla="*/ 1906 w 2004"/>
                  <a:gd name="T23" fmla="*/ 415 h 415"/>
                  <a:gd name="T24" fmla="*/ 88 w 2004"/>
                  <a:gd name="T25" fmla="*/ 415 h 415"/>
                  <a:gd name="T26" fmla="*/ 60 w 2004"/>
                  <a:gd name="T27" fmla="*/ 408 h 415"/>
                  <a:gd name="T28" fmla="*/ 36 w 2004"/>
                  <a:gd name="T29" fmla="*/ 394 h 415"/>
                  <a:gd name="T30" fmla="*/ 17 w 2004"/>
                  <a:gd name="T31" fmla="*/ 372 h 415"/>
                  <a:gd name="T32" fmla="*/ 5 w 2004"/>
                  <a:gd name="T33" fmla="*/ 346 h 415"/>
                  <a:gd name="T34" fmla="*/ 0 w 2004"/>
                  <a:gd name="T35" fmla="*/ 317 h 415"/>
                  <a:gd name="T36" fmla="*/ 1 w 2004"/>
                  <a:gd name="T37" fmla="*/ 89 h 415"/>
                  <a:gd name="T38" fmla="*/ 8 w 2004"/>
                  <a:gd name="T39" fmla="*/ 61 h 415"/>
                  <a:gd name="T40" fmla="*/ 23 w 2004"/>
                  <a:gd name="T41" fmla="*/ 37 h 415"/>
                  <a:gd name="T42" fmla="*/ 43 w 2004"/>
                  <a:gd name="T43" fmla="*/ 17 h 415"/>
                  <a:gd name="T44" fmla="*/ 69 w 2004"/>
                  <a:gd name="T45" fmla="*/ 5 h 415"/>
                  <a:gd name="T46" fmla="*/ 98 w 2004"/>
                  <a:gd name="T47" fmla="*/ 0 h 415"/>
                  <a:gd name="T48" fmla="*/ 970 w 2004"/>
                  <a:gd name="T49" fmla="*/ 171 h 415"/>
                  <a:gd name="T50" fmla="*/ 943 w 2004"/>
                  <a:gd name="T51" fmla="*/ 178 h 415"/>
                  <a:gd name="T52" fmla="*/ 925 w 2004"/>
                  <a:gd name="T53" fmla="*/ 200 h 415"/>
                  <a:gd name="T54" fmla="*/ 922 w 2004"/>
                  <a:gd name="T55" fmla="*/ 219 h 415"/>
                  <a:gd name="T56" fmla="*/ 930 w 2004"/>
                  <a:gd name="T57" fmla="*/ 246 h 415"/>
                  <a:gd name="T58" fmla="*/ 952 w 2004"/>
                  <a:gd name="T59" fmla="*/ 264 h 415"/>
                  <a:gd name="T60" fmla="*/ 1741 w 2004"/>
                  <a:gd name="T61" fmla="*/ 268 h 415"/>
                  <a:gd name="T62" fmla="*/ 1760 w 2004"/>
                  <a:gd name="T63" fmla="*/ 264 h 415"/>
                  <a:gd name="T64" fmla="*/ 1782 w 2004"/>
                  <a:gd name="T65" fmla="*/ 246 h 415"/>
                  <a:gd name="T66" fmla="*/ 1790 w 2004"/>
                  <a:gd name="T67" fmla="*/ 219 h 415"/>
                  <a:gd name="T68" fmla="*/ 1786 w 2004"/>
                  <a:gd name="T69" fmla="*/ 200 h 415"/>
                  <a:gd name="T70" fmla="*/ 1769 w 2004"/>
                  <a:gd name="T71" fmla="*/ 178 h 415"/>
                  <a:gd name="T72" fmla="*/ 1741 w 2004"/>
                  <a:gd name="T73" fmla="*/ 171 h 415"/>
                  <a:gd name="T74" fmla="*/ 253 w 2004"/>
                  <a:gd name="T75" fmla="*/ 171 h 415"/>
                  <a:gd name="T76" fmla="*/ 227 w 2004"/>
                  <a:gd name="T77" fmla="*/ 179 h 415"/>
                  <a:gd name="T78" fmla="*/ 210 w 2004"/>
                  <a:gd name="T79" fmla="*/ 200 h 415"/>
                  <a:gd name="T80" fmla="*/ 205 w 2004"/>
                  <a:gd name="T81" fmla="*/ 219 h 415"/>
                  <a:gd name="T82" fmla="*/ 214 w 2004"/>
                  <a:gd name="T83" fmla="*/ 246 h 415"/>
                  <a:gd name="T84" fmla="*/ 235 w 2004"/>
                  <a:gd name="T85" fmla="*/ 264 h 415"/>
                  <a:gd name="T86" fmla="*/ 253 w 2004"/>
                  <a:gd name="T87" fmla="*/ 268 h 415"/>
                  <a:gd name="T88" fmla="*/ 281 w 2004"/>
                  <a:gd name="T89" fmla="*/ 259 h 415"/>
                  <a:gd name="T90" fmla="*/ 298 w 2004"/>
                  <a:gd name="T91" fmla="*/ 238 h 415"/>
                  <a:gd name="T92" fmla="*/ 302 w 2004"/>
                  <a:gd name="T93" fmla="*/ 219 h 415"/>
                  <a:gd name="T94" fmla="*/ 293 w 2004"/>
                  <a:gd name="T95" fmla="*/ 192 h 415"/>
                  <a:gd name="T96" fmla="*/ 273 w 2004"/>
                  <a:gd name="T97" fmla="*/ 175 h 415"/>
                  <a:gd name="T98" fmla="*/ 253 w 2004"/>
                  <a:gd name="T99" fmla="*/ 171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4" h="415">
                    <a:moveTo>
                      <a:pt x="1906" y="0"/>
                    </a:moveTo>
                    <a:lnTo>
                      <a:pt x="1906" y="0"/>
                    </a:lnTo>
                    <a:lnTo>
                      <a:pt x="1916" y="2"/>
                    </a:lnTo>
                    <a:lnTo>
                      <a:pt x="1926" y="3"/>
                    </a:lnTo>
                    <a:lnTo>
                      <a:pt x="1935" y="5"/>
                    </a:lnTo>
                    <a:lnTo>
                      <a:pt x="1944" y="9"/>
                    </a:lnTo>
                    <a:lnTo>
                      <a:pt x="1952" y="13"/>
                    </a:lnTo>
                    <a:lnTo>
                      <a:pt x="1961" y="17"/>
                    </a:lnTo>
                    <a:lnTo>
                      <a:pt x="1968" y="23"/>
                    </a:lnTo>
                    <a:lnTo>
                      <a:pt x="1975" y="30"/>
                    </a:lnTo>
                    <a:lnTo>
                      <a:pt x="1981" y="37"/>
                    </a:lnTo>
                    <a:lnTo>
                      <a:pt x="1987" y="44"/>
                    </a:lnTo>
                    <a:lnTo>
                      <a:pt x="1992" y="52"/>
                    </a:lnTo>
                    <a:lnTo>
                      <a:pt x="1997" y="61"/>
                    </a:lnTo>
                    <a:lnTo>
                      <a:pt x="1999" y="69"/>
                    </a:lnTo>
                    <a:lnTo>
                      <a:pt x="2003" y="79"/>
                    </a:lnTo>
                    <a:lnTo>
                      <a:pt x="2004" y="89"/>
                    </a:lnTo>
                    <a:lnTo>
                      <a:pt x="2004" y="98"/>
                    </a:lnTo>
                    <a:lnTo>
                      <a:pt x="2004" y="317"/>
                    </a:lnTo>
                    <a:lnTo>
                      <a:pt x="2004" y="317"/>
                    </a:lnTo>
                    <a:lnTo>
                      <a:pt x="2004" y="327"/>
                    </a:lnTo>
                    <a:lnTo>
                      <a:pt x="2003" y="337"/>
                    </a:lnTo>
                    <a:lnTo>
                      <a:pt x="1999" y="346"/>
                    </a:lnTo>
                    <a:lnTo>
                      <a:pt x="1997" y="355"/>
                    </a:lnTo>
                    <a:lnTo>
                      <a:pt x="1992" y="365"/>
                    </a:lnTo>
                    <a:lnTo>
                      <a:pt x="1987" y="372"/>
                    </a:lnTo>
                    <a:lnTo>
                      <a:pt x="1981" y="379"/>
                    </a:lnTo>
                    <a:lnTo>
                      <a:pt x="1975" y="386"/>
                    </a:lnTo>
                    <a:lnTo>
                      <a:pt x="1968" y="394"/>
                    </a:lnTo>
                    <a:lnTo>
                      <a:pt x="1961" y="398"/>
                    </a:lnTo>
                    <a:lnTo>
                      <a:pt x="1952" y="403"/>
                    </a:lnTo>
                    <a:lnTo>
                      <a:pt x="1944" y="408"/>
                    </a:lnTo>
                    <a:lnTo>
                      <a:pt x="1935" y="412"/>
                    </a:lnTo>
                    <a:lnTo>
                      <a:pt x="1926" y="414"/>
                    </a:lnTo>
                    <a:lnTo>
                      <a:pt x="1916" y="415"/>
                    </a:lnTo>
                    <a:lnTo>
                      <a:pt x="1906" y="415"/>
                    </a:lnTo>
                    <a:lnTo>
                      <a:pt x="98" y="415"/>
                    </a:lnTo>
                    <a:lnTo>
                      <a:pt x="98" y="415"/>
                    </a:lnTo>
                    <a:lnTo>
                      <a:pt x="88" y="415"/>
                    </a:lnTo>
                    <a:lnTo>
                      <a:pt x="78" y="414"/>
                    </a:lnTo>
                    <a:lnTo>
                      <a:pt x="69" y="412"/>
                    </a:lnTo>
                    <a:lnTo>
                      <a:pt x="60" y="408"/>
                    </a:lnTo>
                    <a:lnTo>
                      <a:pt x="52" y="403"/>
                    </a:lnTo>
                    <a:lnTo>
                      <a:pt x="43" y="398"/>
                    </a:lnTo>
                    <a:lnTo>
                      <a:pt x="36" y="394"/>
                    </a:lnTo>
                    <a:lnTo>
                      <a:pt x="29" y="386"/>
                    </a:lnTo>
                    <a:lnTo>
                      <a:pt x="23" y="379"/>
                    </a:lnTo>
                    <a:lnTo>
                      <a:pt x="17" y="372"/>
                    </a:lnTo>
                    <a:lnTo>
                      <a:pt x="12" y="365"/>
                    </a:lnTo>
                    <a:lnTo>
                      <a:pt x="8" y="355"/>
                    </a:lnTo>
                    <a:lnTo>
                      <a:pt x="5" y="346"/>
                    </a:lnTo>
                    <a:lnTo>
                      <a:pt x="2" y="337"/>
                    </a:lnTo>
                    <a:lnTo>
                      <a:pt x="1" y="327"/>
                    </a:lnTo>
                    <a:lnTo>
                      <a:pt x="0" y="317"/>
                    </a:lnTo>
                    <a:lnTo>
                      <a:pt x="0" y="98"/>
                    </a:lnTo>
                    <a:lnTo>
                      <a:pt x="0" y="98"/>
                    </a:lnTo>
                    <a:lnTo>
                      <a:pt x="1" y="89"/>
                    </a:lnTo>
                    <a:lnTo>
                      <a:pt x="2" y="79"/>
                    </a:lnTo>
                    <a:lnTo>
                      <a:pt x="5" y="69"/>
                    </a:lnTo>
                    <a:lnTo>
                      <a:pt x="8" y="61"/>
                    </a:lnTo>
                    <a:lnTo>
                      <a:pt x="12" y="52"/>
                    </a:lnTo>
                    <a:lnTo>
                      <a:pt x="17" y="44"/>
                    </a:lnTo>
                    <a:lnTo>
                      <a:pt x="23" y="37"/>
                    </a:lnTo>
                    <a:lnTo>
                      <a:pt x="29" y="30"/>
                    </a:lnTo>
                    <a:lnTo>
                      <a:pt x="36" y="23"/>
                    </a:lnTo>
                    <a:lnTo>
                      <a:pt x="43" y="17"/>
                    </a:lnTo>
                    <a:lnTo>
                      <a:pt x="52" y="13"/>
                    </a:lnTo>
                    <a:lnTo>
                      <a:pt x="60" y="9"/>
                    </a:lnTo>
                    <a:lnTo>
                      <a:pt x="69" y="5"/>
                    </a:lnTo>
                    <a:lnTo>
                      <a:pt x="78" y="3"/>
                    </a:lnTo>
                    <a:lnTo>
                      <a:pt x="88" y="2"/>
                    </a:lnTo>
                    <a:lnTo>
                      <a:pt x="98" y="0"/>
                    </a:lnTo>
                    <a:lnTo>
                      <a:pt x="1906" y="0"/>
                    </a:lnTo>
                    <a:close/>
                    <a:moveTo>
                      <a:pt x="970" y="171"/>
                    </a:moveTo>
                    <a:lnTo>
                      <a:pt x="970" y="171"/>
                    </a:lnTo>
                    <a:lnTo>
                      <a:pt x="960" y="171"/>
                    </a:lnTo>
                    <a:lnTo>
                      <a:pt x="952" y="175"/>
                    </a:lnTo>
                    <a:lnTo>
                      <a:pt x="943" y="178"/>
                    </a:lnTo>
                    <a:lnTo>
                      <a:pt x="936" y="184"/>
                    </a:lnTo>
                    <a:lnTo>
                      <a:pt x="930" y="192"/>
                    </a:lnTo>
                    <a:lnTo>
                      <a:pt x="925" y="200"/>
                    </a:lnTo>
                    <a:lnTo>
                      <a:pt x="923" y="210"/>
                    </a:lnTo>
                    <a:lnTo>
                      <a:pt x="922" y="219"/>
                    </a:lnTo>
                    <a:lnTo>
                      <a:pt x="922" y="219"/>
                    </a:lnTo>
                    <a:lnTo>
                      <a:pt x="923" y="229"/>
                    </a:lnTo>
                    <a:lnTo>
                      <a:pt x="925" y="238"/>
                    </a:lnTo>
                    <a:lnTo>
                      <a:pt x="930" y="246"/>
                    </a:lnTo>
                    <a:lnTo>
                      <a:pt x="936" y="253"/>
                    </a:lnTo>
                    <a:lnTo>
                      <a:pt x="943" y="259"/>
                    </a:lnTo>
                    <a:lnTo>
                      <a:pt x="952" y="264"/>
                    </a:lnTo>
                    <a:lnTo>
                      <a:pt x="960" y="267"/>
                    </a:lnTo>
                    <a:lnTo>
                      <a:pt x="970" y="268"/>
                    </a:lnTo>
                    <a:lnTo>
                      <a:pt x="1741" y="268"/>
                    </a:lnTo>
                    <a:lnTo>
                      <a:pt x="1741" y="268"/>
                    </a:lnTo>
                    <a:lnTo>
                      <a:pt x="1752" y="267"/>
                    </a:lnTo>
                    <a:lnTo>
                      <a:pt x="1760" y="264"/>
                    </a:lnTo>
                    <a:lnTo>
                      <a:pt x="1769" y="259"/>
                    </a:lnTo>
                    <a:lnTo>
                      <a:pt x="1776" y="253"/>
                    </a:lnTo>
                    <a:lnTo>
                      <a:pt x="1782" y="246"/>
                    </a:lnTo>
                    <a:lnTo>
                      <a:pt x="1786" y="238"/>
                    </a:lnTo>
                    <a:lnTo>
                      <a:pt x="1789" y="229"/>
                    </a:lnTo>
                    <a:lnTo>
                      <a:pt x="1790" y="219"/>
                    </a:lnTo>
                    <a:lnTo>
                      <a:pt x="1790" y="219"/>
                    </a:lnTo>
                    <a:lnTo>
                      <a:pt x="1789" y="210"/>
                    </a:lnTo>
                    <a:lnTo>
                      <a:pt x="1786" y="200"/>
                    </a:lnTo>
                    <a:lnTo>
                      <a:pt x="1782" y="192"/>
                    </a:lnTo>
                    <a:lnTo>
                      <a:pt x="1776" y="184"/>
                    </a:lnTo>
                    <a:lnTo>
                      <a:pt x="1769" y="178"/>
                    </a:lnTo>
                    <a:lnTo>
                      <a:pt x="1760" y="175"/>
                    </a:lnTo>
                    <a:lnTo>
                      <a:pt x="1752" y="171"/>
                    </a:lnTo>
                    <a:lnTo>
                      <a:pt x="1741" y="171"/>
                    </a:lnTo>
                    <a:lnTo>
                      <a:pt x="970" y="171"/>
                    </a:lnTo>
                    <a:close/>
                    <a:moveTo>
                      <a:pt x="253" y="171"/>
                    </a:moveTo>
                    <a:lnTo>
                      <a:pt x="253" y="171"/>
                    </a:lnTo>
                    <a:lnTo>
                      <a:pt x="244" y="172"/>
                    </a:lnTo>
                    <a:lnTo>
                      <a:pt x="235" y="175"/>
                    </a:lnTo>
                    <a:lnTo>
                      <a:pt x="227" y="179"/>
                    </a:lnTo>
                    <a:lnTo>
                      <a:pt x="220" y="186"/>
                    </a:lnTo>
                    <a:lnTo>
                      <a:pt x="214" y="192"/>
                    </a:lnTo>
                    <a:lnTo>
                      <a:pt x="210" y="200"/>
                    </a:lnTo>
                    <a:lnTo>
                      <a:pt x="206" y="210"/>
                    </a:lnTo>
                    <a:lnTo>
                      <a:pt x="205" y="219"/>
                    </a:lnTo>
                    <a:lnTo>
                      <a:pt x="205" y="219"/>
                    </a:lnTo>
                    <a:lnTo>
                      <a:pt x="206" y="229"/>
                    </a:lnTo>
                    <a:lnTo>
                      <a:pt x="210" y="238"/>
                    </a:lnTo>
                    <a:lnTo>
                      <a:pt x="214" y="246"/>
                    </a:lnTo>
                    <a:lnTo>
                      <a:pt x="220" y="253"/>
                    </a:lnTo>
                    <a:lnTo>
                      <a:pt x="227" y="259"/>
                    </a:lnTo>
                    <a:lnTo>
                      <a:pt x="235" y="264"/>
                    </a:lnTo>
                    <a:lnTo>
                      <a:pt x="244" y="267"/>
                    </a:lnTo>
                    <a:lnTo>
                      <a:pt x="253" y="268"/>
                    </a:lnTo>
                    <a:lnTo>
                      <a:pt x="253" y="268"/>
                    </a:lnTo>
                    <a:lnTo>
                      <a:pt x="263" y="267"/>
                    </a:lnTo>
                    <a:lnTo>
                      <a:pt x="273" y="264"/>
                    </a:lnTo>
                    <a:lnTo>
                      <a:pt x="281" y="259"/>
                    </a:lnTo>
                    <a:lnTo>
                      <a:pt x="289" y="253"/>
                    </a:lnTo>
                    <a:lnTo>
                      <a:pt x="293" y="246"/>
                    </a:lnTo>
                    <a:lnTo>
                      <a:pt x="298" y="238"/>
                    </a:lnTo>
                    <a:lnTo>
                      <a:pt x="301" y="229"/>
                    </a:lnTo>
                    <a:lnTo>
                      <a:pt x="302" y="219"/>
                    </a:lnTo>
                    <a:lnTo>
                      <a:pt x="302" y="219"/>
                    </a:lnTo>
                    <a:lnTo>
                      <a:pt x="301" y="210"/>
                    </a:lnTo>
                    <a:lnTo>
                      <a:pt x="298" y="200"/>
                    </a:lnTo>
                    <a:lnTo>
                      <a:pt x="293" y="192"/>
                    </a:lnTo>
                    <a:lnTo>
                      <a:pt x="289" y="186"/>
                    </a:lnTo>
                    <a:lnTo>
                      <a:pt x="281" y="179"/>
                    </a:lnTo>
                    <a:lnTo>
                      <a:pt x="273" y="175"/>
                    </a:lnTo>
                    <a:lnTo>
                      <a:pt x="263" y="172"/>
                    </a:lnTo>
                    <a:lnTo>
                      <a:pt x="253" y="171"/>
                    </a:lnTo>
                    <a:lnTo>
                      <a:pt x="253" y="17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ctr" defTabSz="1174193"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ea typeface="ＭＳ Ｐゴシック" charset="0"/>
                  <a:cs typeface="ＭＳ Ｐゴシック" charset="0"/>
                </a:endParaRPr>
              </a:p>
            </p:txBody>
          </p:sp>
          <p:sp>
            <p:nvSpPr>
              <p:cNvPr id="157" name="Freeform 156"/>
              <p:cNvSpPr>
                <a:spLocks noEditPoints="1"/>
              </p:cNvSpPr>
              <p:nvPr/>
            </p:nvSpPr>
            <p:spPr bwMode="auto">
              <a:xfrm>
                <a:off x="4508135" y="3694541"/>
                <a:ext cx="1060450" cy="219075"/>
              </a:xfrm>
              <a:custGeom>
                <a:avLst/>
                <a:gdLst>
                  <a:gd name="T0" fmla="*/ 1916 w 2004"/>
                  <a:gd name="T1" fmla="*/ 0 h 415"/>
                  <a:gd name="T2" fmla="*/ 1944 w 2004"/>
                  <a:gd name="T3" fmla="*/ 7 h 415"/>
                  <a:gd name="T4" fmla="*/ 1968 w 2004"/>
                  <a:gd name="T5" fmla="*/ 23 h 415"/>
                  <a:gd name="T6" fmla="*/ 1987 w 2004"/>
                  <a:gd name="T7" fmla="*/ 44 h 415"/>
                  <a:gd name="T8" fmla="*/ 1999 w 2004"/>
                  <a:gd name="T9" fmla="*/ 69 h 415"/>
                  <a:gd name="T10" fmla="*/ 2004 w 2004"/>
                  <a:gd name="T11" fmla="*/ 98 h 415"/>
                  <a:gd name="T12" fmla="*/ 2004 w 2004"/>
                  <a:gd name="T13" fmla="*/ 327 h 415"/>
                  <a:gd name="T14" fmla="*/ 1997 w 2004"/>
                  <a:gd name="T15" fmla="*/ 355 h 415"/>
                  <a:gd name="T16" fmla="*/ 1981 w 2004"/>
                  <a:gd name="T17" fmla="*/ 379 h 415"/>
                  <a:gd name="T18" fmla="*/ 1961 w 2004"/>
                  <a:gd name="T19" fmla="*/ 398 h 415"/>
                  <a:gd name="T20" fmla="*/ 1935 w 2004"/>
                  <a:gd name="T21" fmla="*/ 410 h 415"/>
                  <a:gd name="T22" fmla="*/ 1906 w 2004"/>
                  <a:gd name="T23" fmla="*/ 415 h 415"/>
                  <a:gd name="T24" fmla="*/ 88 w 2004"/>
                  <a:gd name="T25" fmla="*/ 414 h 415"/>
                  <a:gd name="T26" fmla="*/ 60 w 2004"/>
                  <a:gd name="T27" fmla="*/ 407 h 415"/>
                  <a:gd name="T28" fmla="*/ 36 w 2004"/>
                  <a:gd name="T29" fmla="*/ 392 h 415"/>
                  <a:gd name="T30" fmla="*/ 17 w 2004"/>
                  <a:gd name="T31" fmla="*/ 372 h 415"/>
                  <a:gd name="T32" fmla="*/ 5 w 2004"/>
                  <a:gd name="T33" fmla="*/ 346 h 415"/>
                  <a:gd name="T34" fmla="*/ 0 w 2004"/>
                  <a:gd name="T35" fmla="*/ 317 h 415"/>
                  <a:gd name="T36" fmla="*/ 1 w 2004"/>
                  <a:gd name="T37" fmla="*/ 89 h 415"/>
                  <a:gd name="T38" fmla="*/ 8 w 2004"/>
                  <a:gd name="T39" fmla="*/ 61 h 415"/>
                  <a:gd name="T40" fmla="*/ 23 w 2004"/>
                  <a:gd name="T41" fmla="*/ 37 h 415"/>
                  <a:gd name="T42" fmla="*/ 43 w 2004"/>
                  <a:gd name="T43" fmla="*/ 17 h 415"/>
                  <a:gd name="T44" fmla="*/ 69 w 2004"/>
                  <a:gd name="T45" fmla="*/ 5 h 415"/>
                  <a:gd name="T46" fmla="*/ 98 w 2004"/>
                  <a:gd name="T47" fmla="*/ 0 h 415"/>
                  <a:gd name="T48" fmla="*/ 970 w 2004"/>
                  <a:gd name="T49" fmla="*/ 170 h 415"/>
                  <a:gd name="T50" fmla="*/ 943 w 2004"/>
                  <a:gd name="T51" fmla="*/ 178 h 415"/>
                  <a:gd name="T52" fmla="*/ 925 w 2004"/>
                  <a:gd name="T53" fmla="*/ 200 h 415"/>
                  <a:gd name="T54" fmla="*/ 922 w 2004"/>
                  <a:gd name="T55" fmla="*/ 218 h 415"/>
                  <a:gd name="T56" fmla="*/ 930 w 2004"/>
                  <a:gd name="T57" fmla="*/ 246 h 415"/>
                  <a:gd name="T58" fmla="*/ 952 w 2004"/>
                  <a:gd name="T59" fmla="*/ 263 h 415"/>
                  <a:gd name="T60" fmla="*/ 1741 w 2004"/>
                  <a:gd name="T61" fmla="*/ 268 h 415"/>
                  <a:gd name="T62" fmla="*/ 1760 w 2004"/>
                  <a:gd name="T63" fmla="*/ 263 h 415"/>
                  <a:gd name="T64" fmla="*/ 1782 w 2004"/>
                  <a:gd name="T65" fmla="*/ 246 h 415"/>
                  <a:gd name="T66" fmla="*/ 1790 w 2004"/>
                  <a:gd name="T67" fmla="*/ 218 h 415"/>
                  <a:gd name="T68" fmla="*/ 1786 w 2004"/>
                  <a:gd name="T69" fmla="*/ 200 h 415"/>
                  <a:gd name="T70" fmla="*/ 1769 w 2004"/>
                  <a:gd name="T71" fmla="*/ 178 h 415"/>
                  <a:gd name="T72" fmla="*/ 1741 w 2004"/>
                  <a:gd name="T73" fmla="*/ 170 h 415"/>
                  <a:gd name="T74" fmla="*/ 253 w 2004"/>
                  <a:gd name="T75" fmla="*/ 171 h 415"/>
                  <a:gd name="T76" fmla="*/ 227 w 2004"/>
                  <a:gd name="T77" fmla="*/ 178 h 415"/>
                  <a:gd name="T78" fmla="*/ 210 w 2004"/>
                  <a:gd name="T79" fmla="*/ 200 h 415"/>
                  <a:gd name="T80" fmla="*/ 205 w 2004"/>
                  <a:gd name="T81" fmla="*/ 218 h 415"/>
                  <a:gd name="T82" fmla="*/ 214 w 2004"/>
                  <a:gd name="T83" fmla="*/ 246 h 415"/>
                  <a:gd name="T84" fmla="*/ 235 w 2004"/>
                  <a:gd name="T85" fmla="*/ 263 h 415"/>
                  <a:gd name="T86" fmla="*/ 253 w 2004"/>
                  <a:gd name="T87" fmla="*/ 266 h 415"/>
                  <a:gd name="T88" fmla="*/ 281 w 2004"/>
                  <a:gd name="T89" fmla="*/ 259 h 415"/>
                  <a:gd name="T90" fmla="*/ 298 w 2004"/>
                  <a:gd name="T91" fmla="*/ 237 h 415"/>
                  <a:gd name="T92" fmla="*/ 302 w 2004"/>
                  <a:gd name="T93" fmla="*/ 218 h 415"/>
                  <a:gd name="T94" fmla="*/ 293 w 2004"/>
                  <a:gd name="T95" fmla="*/ 191 h 415"/>
                  <a:gd name="T96" fmla="*/ 273 w 2004"/>
                  <a:gd name="T97" fmla="*/ 174 h 415"/>
                  <a:gd name="T98" fmla="*/ 253 w 2004"/>
                  <a:gd name="T99" fmla="*/ 171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4" h="415">
                    <a:moveTo>
                      <a:pt x="1906" y="0"/>
                    </a:moveTo>
                    <a:lnTo>
                      <a:pt x="1906" y="0"/>
                    </a:lnTo>
                    <a:lnTo>
                      <a:pt x="1916" y="0"/>
                    </a:lnTo>
                    <a:lnTo>
                      <a:pt x="1926" y="1"/>
                    </a:lnTo>
                    <a:lnTo>
                      <a:pt x="1935" y="5"/>
                    </a:lnTo>
                    <a:lnTo>
                      <a:pt x="1944" y="7"/>
                    </a:lnTo>
                    <a:lnTo>
                      <a:pt x="1952" y="12"/>
                    </a:lnTo>
                    <a:lnTo>
                      <a:pt x="1961" y="17"/>
                    </a:lnTo>
                    <a:lnTo>
                      <a:pt x="1968" y="23"/>
                    </a:lnTo>
                    <a:lnTo>
                      <a:pt x="1975" y="29"/>
                    </a:lnTo>
                    <a:lnTo>
                      <a:pt x="1981" y="37"/>
                    </a:lnTo>
                    <a:lnTo>
                      <a:pt x="1987" y="44"/>
                    </a:lnTo>
                    <a:lnTo>
                      <a:pt x="1992" y="52"/>
                    </a:lnTo>
                    <a:lnTo>
                      <a:pt x="1997" y="61"/>
                    </a:lnTo>
                    <a:lnTo>
                      <a:pt x="1999" y="69"/>
                    </a:lnTo>
                    <a:lnTo>
                      <a:pt x="2003" y="79"/>
                    </a:lnTo>
                    <a:lnTo>
                      <a:pt x="2004" y="89"/>
                    </a:lnTo>
                    <a:lnTo>
                      <a:pt x="2004" y="98"/>
                    </a:lnTo>
                    <a:lnTo>
                      <a:pt x="2004" y="317"/>
                    </a:lnTo>
                    <a:lnTo>
                      <a:pt x="2004" y="317"/>
                    </a:lnTo>
                    <a:lnTo>
                      <a:pt x="2004" y="327"/>
                    </a:lnTo>
                    <a:lnTo>
                      <a:pt x="2003" y="336"/>
                    </a:lnTo>
                    <a:lnTo>
                      <a:pt x="1999" y="346"/>
                    </a:lnTo>
                    <a:lnTo>
                      <a:pt x="1997" y="355"/>
                    </a:lnTo>
                    <a:lnTo>
                      <a:pt x="1992" y="363"/>
                    </a:lnTo>
                    <a:lnTo>
                      <a:pt x="1987" y="372"/>
                    </a:lnTo>
                    <a:lnTo>
                      <a:pt x="1981" y="379"/>
                    </a:lnTo>
                    <a:lnTo>
                      <a:pt x="1975" y="386"/>
                    </a:lnTo>
                    <a:lnTo>
                      <a:pt x="1968" y="392"/>
                    </a:lnTo>
                    <a:lnTo>
                      <a:pt x="1961" y="398"/>
                    </a:lnTo>
                    <a:lnTo>
                      <a:pt x="1952" y="403"/>
                    </a:lnTo>
                    <a:lnTo>
                      <a:pt x="1944" y="407"/>
                    </a:lnTo>
                    <a:lnTo>
                      <a:pt x="1935" y="410"/>
                    </a:lnTo>
                    <a:lnTo>
                      <a:pt x="1926" y="413"/>
                    </a:lnTo>
                    <a:lnTo>
                      <a:pt x="1916" y="414"/>
                    </a:lnTo>
                    <a:lnTo>
                      <a:pt x="1906" y="415"/>
                    </a:lnTo>
                    <a:lnTo>
                      <a:pt x="98" y="415"/>
                    </a:lnTo>
                    <a:lnTo>
                      <a:pt x="98" y="415"/>
                    </a:lnTo>
                    <a:lnTo>
                      <a:pt x="88" y="414"/>
                    </a:lnTo>
                    <a:lnTo>
                      <a:pt x="78" y="413"/>
                    </a:lnTo>
                    <a:lnTo>
                      <a:pt x="69" y="410"/>
                    </a:lnTo>
                    <a:lnTo>
                      <a:pt x="60" y="407"/>
                    </a:lnTo>
                    <a:lnTo>
                      <a:pt x="52" y="403"/>
                    </a:lnTo>
                    <a:lnTo>
                      <a:pt x="43" y="398"/>
                    </a:lnTo>
                    <a:lnTo>
                      <a:pt x="36" y="392"/>
                    </a:lnTo>
                    <a:lnTo>
                      <a:pt x="29" y="386"/>
                    </a:lnTo>
                    <a:lnTo>
                      <a:pt x="23" y="379"/>
                    </a:lnTo>
                    <a:lnTo>
                      <a:pt x="17" y="372"/>
                    </a:lnTo>
                    <a:lnTo>
                      <a:pt x="12" y="363"/>
                    </a:lnTo>
                    <a:lnTo>
                      <a:pt x="8" y="355"/>
                    </a:lnTo>
                    <a:lnTo>
                      <a:pt x="5" y="346"/>
                    </a:lnTo>
                    <a:lnTo>
                      <a:pt x="2" y="336"/>
                    </a:lnTo>
                    <a:lnTo>
                      <a:pt x="1" y="327"/>
                    </a:lnTo>
                    <a:lnTo>
                      <a:pt x="0" y="317"/>
                    </a:lnTo>
                    <a:lnTo>
                      <a:pt x="0" y="98"/>
                    </a:lnTo>
                    <a:lnTo>
                      <a:pt x="0" y="98"/>
                    </a:lnTo>
                    <a:lnTo>
                      <a:pt x="1" y="89"/>
                    </a:lnTo>
                    <a:lnTo>
                      <a:pt x="2" y="79"/>
                    </a:lnTo>
                    <a:lnTo>
                      <a:pt x="5" y="69"/>
                    </a:lnTo>
                    <a:lnTo>
                      <a:pt x="8" y="61"/>
                    </a:lnTo>
                    <a:lnTo>
                      <a:pt x="12" y="52"/>
                    </a:lnTo>
                    <a:lnTo>
                      <a:pt x="17" y="44"/>
                    </a:lnTo>
                    <a:lnTo>
                      <a:pt x="23" y="37"/>
                    </a:lnTo>
                    <a:lnTo>
                      <a:pt x="29" y="29"/>
                    </a:lnTo>
                    <a:lnTo>
                      <a:pt x="36" y="23"/>
                    </a:lnTo>
                    <a:lnTo>
                      <a:pt x="43" y="17"/>
                    </a:lnTo>
                    <a:lnTo>
                      <a:pt x="52" y="12"/>
                    </a:lnTo>
                    <a:lnTo>
                      <a:pt x="60" y="7"/>
                    </a:lnTo>
                    <a:lnTo>
                      <a:pt x="69" y="5"/>
                    </a:lnTo>
                    <a:lnTo>
                      <a:pt x="78" y="1"/>
                    </a:lnTo>
                    <a:lnTo>
                      <a:pt x="88" y="0"/>
                    </a:lnTo>
                    <a:lnTo>
                      <a:pt x="98" y="0"/>
                    </a:lnTo>
                    <a:lnTo>
                      <a:pt x="1906" y="0"/>
                    </a:lnTo>
                    <a:close/>
                    <a:moveTo>
                      <a:pt x="970" y="170"/>
                    </a:moveTo>
                    <a:lnTo>
                      <a:pt x="970" y="170"/>
                    </a:lnTo>
                    <a:lnTo>
                      <a:pt x="960" y="171"/>
                    </a:lnTo>
                    <a:lnTo>
                      <a:pt x="952" y="173"/>
                    </a:lnTo>
                    <a:lnTo>
                      <a:pt x="943" y="178"/>
                    </a:lnTo>
                    <a:lnTo>
                      <a:pt x="936" y="184"/>
                    </a:lnTo>
                    <a:lnTo>
                      <a:pt x="930" y="191"/>
                    </a:lnTo>
                    <a:lnTo>
                      <a:pt x="925" y="200"/>
                    </a:lnTo>
                    <a:lnTo>
                      <a:pt x="923" y="208"/>
                    </a:lnTo>
                    <a:lnTo>
                      <a:pt x="922" y="218"/>
                    </a:lnTo>
                    <a:lnTo>
                      <a:pt x="922" y="218"/>
                    </a:lnTo>
                    <a:lnTo>
                      <a:pt x="923" y="228"/>
                    </a:lnTo>
                    <a:lnTo>
                      <a:pt x="925" y="237"/>
                    </a:lnTo>
                    <a:lnTo>
                      <a:pt x="930" y="246"/>
                    </a:lnTo>
                    <a:lnTo>
                      <a:pt x="936" y="253"/>
                    </a:lnTo>
                    <a:lnTo>
                      <a:pt x="943" y="259"/>
                    </a:lnTo>
                    <a:lnTo>
                      <a:pt x="952" y="263"/>
                    </a:lnTo>
                    <a:lnTo>
                      <a:pt x="960" y="266"/>
                    </a:lnTo>
                    <a:lnTo>
                      <a:pt x="970" y="268"/>
                    </a:lnTo>
                    <a:lnTo>
                      <a:pt x="1741" y="268"/>
                    </a:lnTo>
                    <a:lnTo>
                      <a:pt x="1741" y="268"/>
                    </a:lnTo>
                    <a:lnTo>
                      <a:pt x="1752" y="266"/>
                    </a:lnTo>
                    <a:lnTo>
                      <a:pt x="1760" y="263"/>
                    </a:lnTo>
                    <a:lnTo>
                      <a:pt x="1769" y="259"/>
                    </a:lnTo>
                    <a:lnTo>
                      <a:pt x="1776" y="253"/>
                    </a:lnTo>
                    <a:lnTo>
                      <a:pt x="1782" y="246"/>
                    </a:lnTo>
                    <a:lnTo>
                      <a:pt x="1786" y="237"/>
                    </a:lnTo>
                    <a:lnTo>
                      <a:pt x="1789" y="228"/>
                    </a:lnTo>
                    <a:lnTo>
                      <a:pt x="1790" y="218"/>
                    </a:lnTo>
                    <a:lnTo>
                      <a:pt x="1790" y="218"/>
                    </a:lnTo>
                    <a:lnTo>
                      <a:pt x="1789" y="208"/>
                    </a:lnTo>
                    <a:lnTo>
                      <a:pt x="1786" y="200"/>
                    </a:lnTo>
                    <a:lnTo>
                      <a:pt x="1782" y="191"/>
                    </a:lnTo>
                    <a:lnTo>
                      <a:pt x="1776" y="184"/>
                    </a:lnTo>
                    <a:lnTo>
                      <a:pt x="1769" y="178"/>
                    </a:lnTo>
                    <a:lnTo>
                      <a:pt x="1760" y="173"/>
                    </a:lnTo>
                    <a:lnTo>
                      <a:pt x="1752" y="171"/>
                    </a:lnTo>
                    <a:lnTo>
                      <a:pt x="1741" y="170"/>
                    </a:lnTo>
                    <a:lnTo>
                      <a:pt x="970" y="170"/>
                    </a:lnTo>
                    <a:close/>
                    <a:moveTo>
                      <a:pt x="253" y="171"/>
                    </a:moveTo>
                    <a:lnTo>
                      <a:pt x="253" y="171"/>
                    </a:lnTo>
                    <a:lnTo>
                      <a:pt x="244" y="171"/>
                    </a:lnTo>
                    <a:lnTo>
                      <a:pt x="235" y="174"/>
                    </a:lnTo>
                    <a:lnTo>
                      <a:pt x="227" y="178"/>
                    </a:lnTo>
                    <a:lnTo>
                      <a:pt x="220" y="184"/>
                    </a:lnTo>
                    <a:lnTo>
                      <a:pt x="214" y="191"/>
                    </a:lnTo>
                    <a:lnTo>
                      <a:pt x="210" y="200"/>
                    </a:lnTo>
                    <a:lnTo>
                      <a:pt x="206" y="208"/>
                    </a:lnTo>
                    <a:lnTo>
                      <a:pt x="205" y="218"/>
                    </a:lnTo>
                    <a:lnTo>
                      <a:pt x="205" y="218"/>
                    </a:lnTo>
                    <a:lnTo>
                      <a:pt x="206" y="228"/>
                    </a:lnTo>
                    <a:lnTo>
                      <a:pt x="210" y="237"/>
                    </a:lnTo>
                    <a:lnTo>
                      <a:pt x="214" y="246"/>
                    </a:lnTo>
                    <a:lnTo>
                      <a:pt x="220" y="253"/>
                    </a:lnTo>
                    <a:lnTo>
                      <a:pt x="227" y="259"/>
                    </a:lnTo>
                    <a:lnTo>
                      <a:pt x="235" y="263"/>
                    </a:lnTo>
                    <a:lnTo>
                      <a:pt x="244" y="266"/>
                    </a:lnTo>
                    <a:lnTo>
                      <a:pt x="253" y="266"/>
                    </a:lnTo>
                    <a:lnTo>
                      <a:pt x="253" y="266"/>
                    </a:lnTo>
                    <a:lnTo>
                      <a:pt x="263" y="266"/>
                    </a:lnTo>
                    <a:lnTo>
                      <a:pt x="273" y="263"/>
                    </a:lnTo>
                    <a:lnTo>
                      <a:pt x="281" y="259"/>
                    </a:lnTo>
                    <a:lnTo>
                      <a:pt x="289" y="253"/>
                    </a:lnTo>
                    <a:lnTo>
                      <a:pt x="293" y="246"/>
                    </a:lnTo>
                    <a:lnTo>
                      <a:pt x="298" y="237"/>
                    </a:lnTo>
                    <a:lnTo>
                      <a:pt x="301" y="228"/>
                    </a:lnTo>
                    <a:lnTo>
                      <a:pt x="302" y="218"/>
                    </a:lnTo>
                    <a:lnTo>
                      <a:pt x="302" y="218"/>
                    </a:lnTo>
                    <a:lnTo>
                      <a:pt x="301" y="208"/>
                    </a:lnTo>
                    <a:lnTo>
                      <a:pt x="298" y="200"/>
                    </a:lnTo>
                    <a:lnTo>
                      <a:pt x="293" y="191"/>
                    </a:lnTo>
                    <a:lnTo>
                      <a:pt x="289" y="184"/>
                    </a:lnTo>
                    <a:lnTo>
                      <a:pt x="281" y="178"/>
                    </a:lnTo>
                    <a:lnTo>
                      <a:pt x="273" y="174"/>
                    </a:lnTo>
                    <a:lnTo>
                      <a:pt x="263" y="171"/>
                    </a:lnTo>
                    <a:lnTo>
                      <a:pt x="253" y="171"/>
                    </a:lnTo>
                    <a:lnTo>
                      <a:pt x="253" y="17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ctr" defTabSz="1174193"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ea typeface="ＭＳ Ｐゴシック" charset="0"/>
                  <a:cs typeface="ＭＳ Ｐゴシック" charset="0"/>
                </a:endParaRPr>
              </a:p>
            </p:txBody>
          </p:sp>
          <p:sp>
            <p:nvSpPr>
              <p:cNvPr id="158" name="Freeform 157"/>
              <p:cNvSpPr>
                <a:spLocks noEditPoints="1"/>
              </p:cNvSpPr>
              <p:nvPr/>
            </p:nvSpPr>
            <p:spPr bwMode="auto">
              <a:xfrm>
                <a:off x="4508135" y="3973942"/>
                <a:ext cx="1060450" cy="220663"/>
              </a:xfrm>
              <a:custGeom>
                <a:avLst/>
                <a:gdLst>
                  <a:gd name="T0" fmla="*/ 1916 w 2004"/>
                  <a:gd name="T1" fmla="*/ 1 h 416"/>
                  <a:gd name="T2" fmla="*/ 1944 w 2004"/>
                  <a:gd name="T3" fmla="*/ 8 h 416"/>
                  <a:gd name="T4" fmla="*/ 1968 w 2004"/>
                  <a:gd name="T5" fmla="*/ 23 h 416"/>
                  <a:gd name="T6" fmla="*/ 1987 w 2004"/>
                  <a:gd name="T7" fmla="*/ 44 h 416"/>
                  <a:gd name="T8" fmla="*/ 1999 w 2004"/>
                  <a:gd name="T9" fmla="*/ 70 h 416"/>
                  <a:gd name="T10" fmla="*/ 2004 w 2004"/>
                  <a:gd name="T11" fmla="*/ 98 h 416"/>
                  <a:gd name="T12" fmla="*/ 2004 w 2004"/>
                  <a:gd name="T13" fmla="*/ 328 h 416"/>
                  <a:gd name="T14" fmla="*/ 1997 w 2004"/>
                  <a:gd name="T15" fmla="*/ 355 h 416"/>
                  <a:gd name="T16" fmla="*/ 1981 w 2004"/>
                  <a:gd name="T17" fmla="*/ 380 h 416"/>
                  <a:gd name="T18" fmla="*/ 1961 w 2004"/>
                  <a:gd name="T19" fmla="*/ 399 h 416"/>
                  <a:gd name="T20" fmla="*/ 1935 w 2004"/>
                  <a:gd name="T21" fmla="*/ 411 h 416"/>
                  <a:gd name="T22" fmla="*/ 1906 w 2004"/>
                  <a:gd name="T23" fmla="*/ 416 h 416"/>
                  <a:gd name="T24" fmla="*/ 88 w 2004"/>
                  <a:gd name="T25" fmla="*/ 415 h 416"/>
                  <a:gd name="T26" fmla="*/ 60 w 2004"/>
                  <a:gd name="T27" fmla="*/ 407 h 416"/>
                  <a:gd name="T28" fmla="*/ 36 w 2004"/>
                  <a:gd name="T29" fmla="*/ 393 h 416"/>
                  <a:gd name="T30" fmla="*/ 17 w 2004"/>
                  <a:gd name="T31" fmla="*/ 372 h 416"/>
                  <a:gd name="T32" fmla="*/ 5 w 2004"/>
                  <a:gd name="T33" fmla="*/ 346 h 416"/>
                  <a:gd name="T34" fmla="*/ 0 w 2004"/>
                  <a:gd name="T35" fmla="*/ 318 h 416"/>
                  <a:gd name="T36" fmla="*/ 1 w 2004"/>
                  <a:gd name="T37" fmla="*/ 88 h 416"/>
                  <a:gd name="T38" fmla="*/ 8 w 2004"/>
                  <a:gd name="T39" fmla="*/ 60 h 416"/>
                  <a:gd name="T40" fmla="*/ 23 w 2004"/>
                  <a:gd name="T41" fmla="*/ 36 h 416"/>
                  <a:gd name="T42" fmla="*/ 43 w 2004"/>
                  <a:gd name="T43" fmla="*/ 18 h 416"/>
                  <a:gd name="T44" fmla="*/ 69 w 2004"/>
                  <a:gd name="T45" fmla="*/ 5 h 416"/>
                  <a:gd name="T46" fmla="*/ 98 w 2004"/>
                  <a:gd name="T47" fmla="*/ 0 h 416"/>
                  <a:gd name="T48" fmla="*/ 970 w 2004"/>
                  <a:gd name="T49" fmla="*/ 170 h 416"/>
                  <a:gd name="T50" fmla="*/ 943 w 2004"/>
                  <a:gd name="T51" fmla="*/ 179 h 416"/>
                  <a:gd name="T52" fmla="*/ 925 w 2004"/>
                  <a:gd name="T53" fmla="*/ 199 h 416"/>
                  <a:gd name="T54" fmla="*/ 922 w 2004"/>
                  <a:gd name="T55" fmla="*/ 219 h 416"/>
                  <a:gd name="T56" fmla="*/ 930 w 2004"/>
                  <a:gd name="T57" fmla="*/ 245 h 416"/>
                  <a:gd name="T58" fmla="*/ 952 w 2004"/>
                  <a:gd name="T59" fmla="*/ 263 h 416"/>
                  <a:gd name="T60" fmla="*/ 1741 w 2004"/>
                  <a:gd name="T61" fmla="*/ 267 h 416"/>
                  <a:gd name="T62" fmla="*/ 1760 w 2004"/>
                  <a:gd name="T63" fmla="*/ 263 h 416"/>
                  <a:gd name="T64" fmla="*/ 1782 w 2004"/>
                  <a:gd name="T65" fmla="*/ 245 h 416"/>
                  <a:gd name="T66" fmla="*/ 1790 w 2004"/>
                  <a:gd name="T67" fmla="*/ 219 h 416"/>
                  <a:gd name="T68" fmla="*/ 1786 w 2004"/>
                  <a:gd name="T69" fmla="*/ 199 h 416"/>
                  <a:gd name="T70" fmla="*/ 1769 w 2004"/>
                  <a:gd name="T71" fmla="*/ 179 h 416"/>
                  <a:gd name="T72" fmla="*/ 1741 w 2004"/>
                  <a:gd name="T73" fmla="*/ 170 h 416"/>
                  <a:gd name="T74" fmla="*/ 253 w 2004"/>
                  <a:gd name="T75" fmla="*/ 170 h 416"/>
                  <a:gd name="T76" fmla="*/ 227 w 2004"/>
                  <a:gd name="T77" fmla="*/ 179 h 416"/>
                  <a:gd name="T78" fmla="*/ 210 w 2004"/>
                  <a:gd name="T79" fmla="*/ 201 h 416"/>
                  <a:gd name="T80" fmla="*/ 205 w 2004"/>
                  <a:gd name="T81" fmla="*/ 219 h 416"/>
                  <a:gd name="T82" fmla="*/ 214 w 2004"/>
                  <a:gd name="T83" fmla="*/ 245 h 416"/>
                  <a:gd name="T84" fmla="*/ 235 w 2004"/>
                  <a:gd name="T85" fmla="*/ 263 h 416"/>
                  <a:gd name="T86" fmla="*/ 253 w 2004"/>
                  <a:gd name="T87" fmla="*/ 267 h 416"/>
                  <a:gd name="T88" fmla="*/ 281 w 2004"/>
                  <a:gd name="T89" fmla="*/ 259 h 416"/>
                  <a:gd name="T90" fmla="*/ 298 w 2004"/>
                  <a:gd name="T91" fmla="*/ 238 h 416"/>
                  <a:gd name="T92" fmla="*/ 302 w 2004"/>
                  <a:gd name="T93" fmla="*/ 219 h 416"/>
                  <a:gd name="T94" fmla="*/ 293 w 2004"/>
                  <a:gd name="T95" fmla="*/ 192 h 416"/>
                  <a:gd name="T96" fmla="*/ 273 w 2004"/>
                  <a:gd name="T97" fmla="*/ 174 h 416"/>
                  <a:gd name="T98" fmla="*/ 253 w 2004"/>
                  <a:gd name="T99" fmla="*/ 17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4" h="416">
                    <a:moveTo>
                      <a:pt x="1906" y="0"/>
                    </a:moveTo>
                    <a:lnTo>
                      <a:pt x="1906" y="0"/>
                    </a:lnTo>
                    <a:lnTo>
                      <a:pt x="1916" y="1"/>
                    </a:lnTo>
                    <a:lnTo>
                      <a:pt x="1926" y="2"/>
                    </a:lnTo>
                    <a:lnTo>
                      <a:pt x="1935" y="5"/>
                    </a:lnTo>
                    <a:lnTo>
                      <a:pt x="1944" y="8"/>
                    </a:lnTo>
                    <a:lnTo>
                      <a:pt x="1952" y="12"/>
                    </a:lnTo>
                    <a:lnTo>
                      <a:pt x="1961" y="18"/>
                    </a:lnTo>
                    <a:lnTo>
                      <a:pt x="1968" y="23"/>
                    </a:lnTo>
                    <a:lnTo>
                      <a:pt x="1975" y="30"/>
                    </a:lnTo>
                    <a:lnTo>
                      <a:pt x="1981" y="36"/>
                    </a:lnTo>
                    <a:lnTo>
                      <a:pt x="1987" y="44"/>
                    </a:lnTo>
                    <a:lnTo>
                      <a:pt x="1992" y="52"/>
                    </a:lnTo>
                    <a:lnTo>
                      <a:pt x="1997" y="60"/>
                    </a:lnTo>
                    <a:lnTo>
                      <a:pt x="1999" y="70"/>
                    </a:lnTo>
                    <a:lnTo>
                      <a:pt x="2003" y="78"/>
                    </a:lnTo>
                    <a:lnTo>
                      <a:pt x="2004" y="88"/>
                    </a:lnTo>
                    <a:lnTo>
                      <a:pt x="2004" y="98"/>
                    </a:lnTo>
                    <a:lnTo>
                      <a:pt x="2004" y="318"/>
                    </a:lnTo>
                    <a:lnTo>
                      <a:pt x="2004" y="318"/>
                    </a:lnTo>
                    <a:lnTo>
                      <a:pt x="2004" y="328"/>
                    </a:lnTo>
                    <a:lnTo>
                      <a:pt x="2003" y="337"/>
                    </a:lnTo>
                    <a:lnTo>
                      <a:pt x="1999" y="346"/>
                    </a:lnTo>
                    <a:lnTo>
                      <a:pt x="1997" y="355"/>
                    </a:lnTo>
                    <a:lnTo>
                      <a:pt x="1992" y="364"/>
                    </a:lnTo>
                    <a:lnTo>
                      <a:pt x="1987" y="372"/>
                    </a:lnTo>
                    <a:lnTo>
                      <a:pt x="1981" y="380"/>
                    </a:lnTo>
                    <a:lnTo>
                      <a:pt x="1975" y="387"/>
                    </a:lnTo>
                    <a:lnTo>
                      <a:pt x="1968" y="393"/>
                    </a:lnTo>
                    <a:lnTo>
                      <a:pt x="1961" y="399"/>
                    </a:lnTo>
                    <a:lnTo>
                      <a:pt x="1952" y="404"/>
                    </a:lnTo>
                    <a:lnTo>
                      <a:pt x="1944" y="407"/>
                    </a:lnTo>
                    <a:lnTo>
                      <a:pt x="1935" y="411"/>
                    </a:lnTo>
                    <a:lnTo>
                      <a:pt x="1926" y="413"/>
                    </a:lnTo>
                    <a:lnTo>
                      <a:pt x="1916" y="415"/>
                    </a:lnTo>
                    <a:lnTo>
                      <a:pt x="1906" y="416"/>
                    </a:lnTo>
                    <a:lnTo>
                      <a:pt x="98" y="416"/>
                    </a:lnTo>
                    <a:lnTo>
                      <a:pt x="98" y="416"/>
                    </a:lnTo>
                    <a:lnTo>
                      <a:pt x="88" y="415"/>
                    </a:lnTo>
                    <a:lnTo>
                      <a:pt x="78" y="413"/>
                    </a:lnTo>
                    <a:lnTo>
                      <a:pt x="69" y="411"/>
                    </a:lnTo>
                    <a:lnTo>
                      <a:pt x="60" y="407"/>
                    </a:lnTo>
                    <a:lnTo>
                      <a:pt x="52" y="404"/>
                    </a:lnTo>
                    <a:lnTo>
                      <a:pt x="43" y="399"/>
                    </a:lnTo>
                    <a:lnTo>
                      <a:pt x="36" y="393"/>
                    </a:lnTo>
                    <a:lnTo>
                      <a:pt x="29" y="387"/>
                    </a:lnTo>
                    <a:lnTo>
                      <a:pt x="23" y="380"/>
                    </a:lnTo>
                    <a:lnTo>
                      <a:pt x="17" y="372"/>
                    </a:lnTo>
                    <a:lnTo>
                      <a:pt x="12" y="364"/>
                    </a:lnTo>
                    <a:lnTo>
                      <a:pt x="8" y="355"/>
                    </a:lnTo>
                    <a:lnTo>
                      <a:pt x="5" y="346"/>
                    </a:lnTo>
                    <a:lnTo>
                      <a:pt x="2" y="337"/>
                    </a:lnTo>
                    <a:lnTo>
                      <a:pt x="1" y="328"/>
                    </a:lnTo>
                    <a:lnTo>
                      <a:pt x="0" y="318"/>
                    </a:lnTo>
                    <a:lnTo>
                      <a:pt x="0" y="98"/>
                    </a:lnTo>
                    <a:lnTo>
                      <a:pt x="0" y="98"/>
                    </a:lnTo>
                    <a:lnTo>
                      <a:pt x="1" y="88"/>
                    </a:lnTo>
                    <a:lnTo>
                      <a:pt x="2" y="78"/>
                    </a:lnTo>
                    <a:lnTo>
                      <a:pt x="5" y="70"/>
                    </a:lnTo>
                    <a:lnTo>
                      <a:pt x="8" y="60"/>
                    </a:lnTo>
                    <a:lnTo>
                      <a:pt x="12" y="52"/>
                    </a:lnTo>
                    <a:lnTo>
                      <a:pt x="17" y="44"/>
                    </a:lnTo>
                    <a:lnTo>
                      <a:pt x="23" y="36"/>
                    </a:lnTo>
                    <a:lnTo>
                      <a:pt x="29" y="30"/>
                    </a:lnTo>
                    <a:lnTo>
                      <a:pt x="36" y="23"/>
                    </a:lnTo>
                    <a:lnTo>
                      <a:pt x="43" y="18"/>
                    </a:lnTo>
                    <a:lnTo>
                      <a:pt x="52" y="12"/>
                    </a:lnTo>
                    <a:lnTo>
                      <a:pt x="60" y="8"/>
                    </a:lnTo>
                    <a:lnTo>
                      <a:pt x="69" y="5"/>
                    </a:lnTo>
                    <a:lnTo>
                      <a:pt x="78" y="2"/>
                    </a:lnTo>
                    <a:lnTo>
                      <a:pt x="88" y="1"/>
                    </a:lnTo>
                    <a:lnTo>
                      <a:pt x="98" y="0"/>
                    </a:lnTo>
                    <a:lnTo>
                      <a:pt x="1906" y="0"/>
                    </a:lnTo>
                    <a:close/>
                    <a:moveTo>
                      <a:pt x="970" y="170"/>
                    </a:moveTo>
                    <a:lnTo>
                      <a:pt x="970" y="170"/>
                    </a:lnTo>
                    <a:lnTo>
                      <a:pt x="960" y="171"/>
                    </a:lnTo>
                    <a:lnTo>
                      <a:pt x="952" y="174"/>
                    </a:lnTo>
                    <a:lnTo>
                      <a:pt x="943" y="179"/>
                    </a:lnTo>
                    <a:lnTo>
                      <a:pt x="936" y="185"/>
                    </a:lnTo>
                    <a:lnTo>
                      <a:pt x="930" y="192"/>
                    </a:lnTo>
                    <a:lnTo>
                      <a:pt x="925" y="199"/>
                    </a:lnTo>
                    <a:lnTo>
                      <a:pt x="923" y="209"/>
                    </a:lnTo>
                    <a:lnTo>
                      <a:pt x="922" y="219"/>
                    </a:lnTo>
                    <a:lnTo>
                      <a:pt x="922" y="219"/>
                    </a:lnTo>
                    <a:lnTo>
                      <a:pt x="923" y="228"/>
                    </a:lnTo>
                    <a:lnTo>
                      <a:pt x="925" y="238"/>
                    </a:lnTo>
                    <a:lnTo>
                      <a:pt x="930" y="245"/>
                    </a:lnTo>
                    <a:lnTo>
                      <a:pt x="936" y="253"/>
                    </a:lnTo>
                    <a:lnTo>
                      <a:pt x="943" y="259"/>
                    </a:lnTo>
                    <a:lnTo>
                      <a:pt x="952" y="263"/>
                    </a:lnTo>
                    <a:lnTo>
                      <a:pt x="960" y="266"/>
                    </a:lnTo>
                    <a:lnTo>
                      <a:pt x="970" y="267"/>
                    </a:lnTo>
                    <a:lnTo>
                      <a:pt x="1741" y="267"/>
                    </a:lnTo>
                    <a:lnTo>
                      <a:pt x="1741" y="267"/>
                    </a:lnTo>
                    <a:lnTo>
                      <a:pt x="1752" y="266"/>
                    </a:lnTo>
                    <a:lnTo>
                      <a:pt x="1760" y="263"/>
                    </a:lnTo>
                    <a:lnTo>
                      <a:pt x="1769" y="259"/>
                    </a:lnTo>
                    <a:lnTo>
                      <a:pt x="1776" y="253"/>
                    </a:lnTo>
                    <a:lnTo>
                      <a:pt x="1782" y="245"/>
                    </a:lnTo>
                    <a:lnTo>
                      <a:pt x="1786" y="238"/>
                    </a:lnTo>
                    <a:lnTo>
                      <a:pt x="1789" y="228"/>
                    </a:lnTo>
                    <a:lnTo>
                      <a:pt x="1790" y="219"/>
                    </a:lnTo>
                    <a:lnTo>
                      <a:pt x="1790" y="219"/>
                    </a:lnTo>
                    <a:lnTo>
                      <a:pt x="1789" y="209"/>
                    </a:lnTo>
                    <a:lnTo>
                      <a:pt x="1786" y="199"/>
                    </a:lnTo>
                    <a:lnTo>
                      <a:pt x="1782" y="192"/>
                    </a:lnTo>
                    <a:lnTo>
                      <a:pt x="1776" y="185"/>
                    </a:lnTo>
                    <a:lnTo>
                      <a:pt x="1769" y="179"/>
                    </a:lnTo>
                    <a:lnTo>
                      <a:pt x="1760" y="174"/>
                    </a:lnTo>
                    <a:lnTo>
                      <a:pt x="1752" y="171"/>
                    </a:lnTo>
                    <a:lnTo>
                      <a:pt x="1741" y="170"/>
                    </a:lnTo>
                    <a:lnTo>
                      <a:pt x="970" y="170"/>
                    </a:lnTo>
                    <a:close/>
                    <a:moveTo>
                      <a:pt x="253" y="170"/>
                    </a:moveTo>
                    <a:lnTo>
                      <a:pt x="253" y="170"/>
                    </a:lnTo>
                    <a:lnTo>
                      <a:pt x="244" y="171"/>
                    </a:lnTo>
                    <a:lnTo>
                      <a:pt x="235" y="174"/>
                    </a:lnTo>
                    <a:lnTo>
                      <a:pt x="227" y="179"/>
                    </a:lnTo>
                    <a:lnTo>
                      <a:pt x="220" y="185"/>
                    </a:lnTo>
                    <a:lnTo>
                      <a:pt x="214" y="192"/>
                    </a:lnTo>
                    <a:lnTo>
                      <a:pt x="210" y="201"/>
                    </a:lnTo>
                    <a:lnTo>
                      <a:pt x="206" y="209"/>
                    </a:lnTo>
                    <a:lnTo>
                      <a:pt x="205" y="219"/>
                    </a:lnTo>
                    <a:lnTo>
                      <a:pt x="205" y="219"/>
                    </a:lnTo>
                    <a:lnTo>
                      <a:pt x="206" y="228"/>
                    </a:lnTo>
                    <a:lnTo>
                      <a:pt x="210" y="238"/>
                    </a:lnTo>
                    <a:lnTo>
                      <a:pt x="214" y="245"/>
                    </a:lnTo>
                    <a:lnTo>
                      <a:pt x="220" y="253"/>
                    </a:lnTo>
                    <a:lnTo>
                      <a:pt x="227" y="259"/>
                    </a:lnTo>
                    <a:lnTo>
                      <a:pt x="235" y="263"/>
                    </a:lnTo>
                    <a:lnTo>
                      <a:pt x="244" y="266"/>
                    </a:lnTo>
                    <a:lnTo>
                      <a:pt x="253" y="267"/>
                    </a:lnTo>
                    <a:lnTo>
                      <a:pt x="253" y="267"/>
                    </a:lnTo>
                    <a:lnTo>
                      <a:pt x="263" y="266"/>
                    </a:lnTo>
                    <a:lnTo>
                      <a:pt x="273" y="263"/>
                    </a:lnTo>
                    <a:lnTo>
                      <a:pt x="281" y="259"/>
                    </a:lnTo>
                    <a:lnTo>
                      <a:pt x="289" y="253"/>
                    </a:lnTo>
                    <a:lnTo>
                      <a:pt x="293" y="245"/>
                    </a:lnTo>
                    <a:lnTo>
                      <a:pt x="298" y="238"/>
                    </a:lnTo>
                    <a:lnTo>
                      <a:pt x="301" y="228"/>
                    </a:lnTo>
                    <a:lnTo>
                      <a:pt x="302" y="219"/>
                    </a:lnTo>
                    <a:lnTo>
                      <a:pt x="302" y="219"/>
                    </a:lnTo>
                    <a:lnTo>
                      <a:pt x="301" y="209"/>
                    </a:lnTo>
                    <a:lnTo>
                      <a:pt x="298" y="201"/>
                    </a:lnTo>
                    <a:lnTo>
                      <a:pt x="293" y="192"/>
                    </a:lnTo>
                    <a:lnTo>
                      <a:pt x="289" y="185"/>
                    </a:lnTo>
                    <a:lnTo>
                      <a:pt x="281" y="179"/>
                    </a:lnTo>
                    <a:lnTo>
                      <a:pt x="273" y="174"/>
                    </a:lnTo>
                    <a:lnTo>
                      <a:pt x="263" y="171"/>
                    </a:lnTo>
                    <a:lnTo>
                      <a:pt x="253" y="170"/>
                    </a:lnTo>
                    <a:lnTo>
                      <a:pt x="253"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ctr" defTabSz="1174193"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ea typeface="ＭＳ Ｐゴシック" charset="0"/>
                  <a:cs typeface="ＭＳ Ｐゴシック" charset="0"/>
                </a:endParaRPr>
              </a:p>
            </p:txBody>
          </p:sp>
        </p:grpSp>
      </p:grpSp>
      <p:grpSp>
        <p:nvGrpSpPr>
          <p:cNvPr id="164" name="Group 163"/>
          <p:cNvGrpSpPr/>
          <p:nvPr/>
        </p:nvGrpSpPr>
        <p:grpSpPr>
          <a:xfrm>
            <a:off x="1080707" y="4232976"/>
            <a:ext cx="3743678" cy="1741543"/>
            <a:chOff x="2824629" y="2590616"/>
            <a:chExt cx="1811046" cy="1011138"/>
          </a:xfrm>
        </p:grpSpPr>
        <p:cxnSp>
          <p:nvCxnSpPr>
            <p:cNvPr id="165" name="AutoShape 248"/>
            <p:cNvCxnSpPr>
              <a:cxnSpLocks noChangeShapeType="1"/>
            </p:cNvCxnSpPr>
            <p:nvPr/>
          </p:nvCxnSpPr>
          <p:spPr bwMode="auto">
            <a:xfrm flipH="1" flipV="1">
              <a:off x="3255743" y="2969973"/>
              <a:ext cx="33017" cy="385050"/>
            </a:xfrm>
            <a:prstGeom prst="straightConnector1">
              <a:avLst/>
            </a:prstGeom>
            <a:noFill/>
            <a:ln w="19050">
              <a:solidFill>
                <a:srgbClr val="333333"/>
              </a:solidFill>
              <a:round/>
              <a:headEnd/>
              <a:tailEnd/>
            </a:ln>
          </p:spPr>
        </p:cxnSp>
        <p:cxnSp>
          <p:nvCxnSpPr>
            <p:cNvPr id="166" name="AutoShape 248"/>
            <p:cNvCxnSpPr>
              <a:cxnSpLocks noChangeShapeType="1"/>
            </p:cNvCxnSpPr>
            <p:nvPr/>
          </p:nvCxnSpPr>
          <p:spPr bwMode="auto">
            <a:xfrm flipH="1">
              <a:off x="3259166" y="3165473"/>
              <a:ext cx="475045" cy="175128"/>
            </a:xfrm>
            <a:prstGeom prst="straightConnector1">
              <a:avLst/>
            </a:prstGeom>
            <a:noFill/>
            <a:ln w="19050">
              <a:solidFill>
                <a:srgbClr val="333333"/>
              </a:solidFill>
              <a:round/>
              <a:headEnd/>
              <a:tailEnd/>
            </a:ln>
          </p:spPr>
        </p:cxnSp>
        <p:cxnSp>
          <p:nvCxnSpPr>
            <p:cNvPr id="167" name="AutoShape 248"/>
            <p:cNvCxnSpPr>
              <a:cxnSpLocks noChangeShapeType="1"/>
            </p:cNvCxnSpPr>
            <p:nvPr/>
          </p:nvCxnSpPr>
          <p:spPr bwMode="auto">
            <a:xfrm flipH="1">
              <a:off x="2991157" y="3342217"/>
              <a:ext cx="313360" cy="177291"/>
            </a:xfrm>
            <a:prstGeom prst="straightConnector1">
              <a:avLst/>
            </a:prstGeom>
            <a:noFill/>
            <a:ln w="9525" cmpd="sng">
              <a:solidFill>
                <a:srgbClr val="333333"/>
              </a:solidFill>
              <a:round/>
              <a:headEnd/>
              <a:tailEnd/>
            </a:ln>
          </p:spPr>
        </p:cxnSp>
        <p:pic>
          <p:nvPicPr>
            <p:cNvPr id="168" name="Picture 232"/>
            <p:cNvPicPr>
              <a:picLocks noChangeAspect="1" noChangeArrowheads="1"/>
            </p:cNvPicPr>
            <p:nvPr/>
          </p:nvPicPr>
          <p:blipFill>
            <a:blip r:embed="rId2" cstate="print">
              <a:duotone>
                <a:srgbClr val="807F83">
                  <a:shade val="45000"/>
                  <a:satMod val="135000"/>
                </a:srgbClr>
                <a:prstClr val="white"/>
              </a:duotone>
            </a:blip>
            <a:srcRect/>
            <a:stretch>
              <a:fillRect/>
            </a:stretch>
          </p:blipFill>
          <p:spPr bwMode="auto">
            <a:xfrm>
              <a:off x="2881495" y="3434036"/>
              <a:ext cx="180347" cy="167718"/>
            </a:xfrm>
            <a:prstGeom prst="rect">
              <a:avLst/>
            </a:prstGeom>
            <a:noFill/>
          </p:spPr>
        </p:pic>
        <p:cxnSp>
          <p:nvCxnSpPr>
            <p:cNvPr id="169" name="AutoShape 248"/>
            <p:cNvCxnSpPr>
              <a:cxnSpLocks noChangeShapeType="1"/>
            </p:cNvCxnSpPr>
            <p:nvPr/>
          </p:nvCxnSpPr>
          <p:spPr bwMode="auto">
            <a:xfrm flipH="1">
              <a:off x="4090588" y="2738987"/>
              <a:ext cx="420794" cy="165032"/>
            </a:xfrm>
            <a:prstGeom prst="straightConnector1">
              <a:avLst/>
            </a:prstGeom>
            <a:noFill/>
            <a:ln w="9525" cmpd="sng">
              <a:solidFill>
                <a:srgbClr val="333333"/>
              </a:solidFill>
              <a:round/>
              <a:headEnd/>
              <a:tailEnd/>
            </a:ln>
          </p:spPr>
        </p:cxnSp>
        <p:cxnSp>
          <p:nvCxnSpPr>
            <p:cNvPr id="170" name="AutoShape 248"/>
            <p:cNvCxnSpPr>
              <a:cxnSpLocks noChangeShapeType="1"/>
            </p:cNvCxnSpPr>
            <p:nvPr/>
          </p:nvCxnSpPr>
          <p:spPr bwMode="auto">
            <a:xfrm flipH="1" flipV="1">
              <a:off x="4167544" y="3387443"/>
              <a:ext cx="372271" cy="138174"/>
            </a:xfrm>
            <a:prstGeom prst="straightConnector1">
              <a:avLst/>
            </a:prstGeom>
            <a:noFill/>
            <a:ln w="9525" cmpd="sng">
              <a:solidFill>
                <a:srgbClr val="333333"/>
              </a:solidFill>
              <a:round/>
              <a:headEnd/>
              <a:tailEnd/>
            </a:ln>
          </p:spPr>
        </p:cxnSp>
        <p:cxnSp>
          <p:nvCxnSpPr>
            <p:cNvPr id="171" name="AutoShape 248"/>
            <p:cNvCxnSpPr>
              <a:cxnSpLocks noChangeShapeType="1"/>
            </p:cNvCxnSpPr>
            <p:nvPr/>
          </p:nvCxnSpPr>
          <p:spPr bwMode="auto">
            <a:xfrm flipH="1" flipV="1">
              <a:off x="3703840" y="3180262"/>
              <a:ext cx="453837" cy="187449"/>
            </a:xfrm>
            <a:prstGeom prst="straightConnector1">
              <a:avLst/>
            </a:prstGeom>
            <a:noFill/>
            <a:ln w="19050">
              <a:solidFill>
                <a:srgbClr val="333333"/>
              </a:solidFill>
              <a:round/>
              <a:headEnd/>
              <a:tailEnd/>
            </a:ln>
          </p:spPr>
        </p:cxnSp>
        <p:cxnSp>
          <p:nvCxnSpPr>
            <p:cNvPr id="172" name="AutoShape 248"/>
            <p:cNvCxnSpPr>
              <a:cxnSpLocks noChangeShapeType="1"/>
            </p:cNvCxnSpPr>
            <p:nvPr/>
          </p:nvCxnSpPr>
          <p:spPr bwMode="auto">
            <a:xfrm flipH="1" flipV="1">
              <a:off x="3693187" y="2707496"/>
              <a:ext cx="453837" cy="187449"/>
            </a:xfrm>
            <a:prstGeom prst="straightConnector1">
              <a:avLst/>
            </a:prstGeom>
            <a:noFill/>
            <a:ln w="19050">
              <a:solidFill>
                <a:srgbClr val="333333"/>
              </a:solidFill>
              <a:round/>
              <a:headEnd/>
              <a:tailEnd/>
            </a:ln>
          </p:spPr>
        </p:cxnSp>
        <p:cxnSp>
          <p:nvCxnSpPr>
            <p:cNvPr id="173" name="AutoShape 248"/>
            <p:cNvCxnSpPr>
              <a:cxnSpLocks noChangeShapeType="1"/>
            </p:cNvCxnSpPr>
            <p:nvPr/>
          </p:nvCxnSpPr>
          <p:spPr bwMode="auto">
            <a:xfrm flipH="1">
              <a:off x="3723572" y="2915470"/>
              <a:ext cx="432531" cy="245059"/>
            </a:xfrm>
            <a:prstGeom prst="straightConnector1">
              <a:avLst/>
            </a:prstGeom>
            <a:noFill/>
            <a:ln w="19050">
              <a:solidFill>
                <a:srgbClr val="333333"/>
              </a:solidFill>
              <a:round/>
              <a:headEnd/>
              <a:tailEnd/>
            </a:ln>
          </p:spPr>
        </p:cxnSp>
        <p:cxnSp>
          <p:nvCxnSpPr>
            <p:cNvPr id="174" name="AutoShape 248"/>
            <p:cNvCxnSpPr>
              <a:cxnSpLocks noChangeShapeType="1"/>
            </p:cNvCxnSpPr>
            <p:nvPr/>
          </p:nvCxnSpPr>
          <p:spPr bwMode="auto">
            <a:xfrm flipH="1">
              <a:off x="3239351" y="2709080"/>
              <a:ext cx="432531" cy="245059"/>
            </a:xfrm>
            <a:prstGeom prst="straightConnector1">
              <a:avLst/>
            </a:prstGeom>
            <a:noFill/>
            <a:ln w="19050">
              <a:solidFill>
                <a:srgbClr val="333333"/>
              </a:solidFill>
              <a:round/>
              <a:headEnd/>
              <a:tailEnd/>
            </a:ln>
          </p:spPr>
        </p:cxnSp>
        <p:cxnSp>
          <p:nvCxnSpPr>
            <p:cNvPr id="175" name="AutoShape 248"/>
            <p:cNvCxnSpPr>
              <a:cxnSpLocks noChangeShapeType="1"/>
            </p:cNvCxnSpPr>
            <p:nvPr/>
          </p:nvCxnSpPr>
          <p:spPr bwMode="auto">
            <a:xfrm flipH="1" flipV="1">
              <a:off x="3259870" y="2963214"/>
              <a:ext cx="462916" cy="227705"/>
            </a:xfrm>
            <a:prstGeom prst="straightConnector1">
              <a:avLst/>
            </a:prstGeom>
            <a:noFill/>
            <a:ln w="19050">
              <a:solidFill>
                <a:srgbClr val="333333"/>
              </a:solidFill>
              <a:round/>
              <a:headEnd/>
              <a:tailEnd/>
            </a:ln>
          </p:spPr>
        </p:cxnSp>
        <p:cxnSp>
          <p:nvCxnSpPr>
            <p:cNvPr id="176" name="AutoShape 248"/>
            <p:cNvCxnSpPr>
              <a:cxnSpLocks noChangeShapeType="1"/>
            </p:cNvCxnSpPr>
            <p:nvPr/>
          </p:nvCxnSpPr>
          <p:spPr bwMode="auto">
            <a:xfrm flipH="1" flipV="1">
              <a:off x="4118213" y="2894154"/>
              <a:ext cx="19732" cy="483422"/>
            </a:xfrm>
            <a:prstGeom prst="straightConnector1">
              <a:avLst/>
            </a:prstGeom>
            <a:noFill/>
            <a:ln w="19050">
              <a:solidFill>
                <a:srgbClr val="333333"/>
              </a:solidFill>
              <a:round/>
              <a:headEnd/>
              <a:tailEnd/>
            </a:ln>
          </p:spPr>
        </p:cxnSp>
        <p:cxnSp>
          <p:nvCxnSpPr>
            <p:cNvPr id="177" name="AutoShape 248"/>
            <p:cNvCxnSpPr>
              <a:cxnSpLocks noChangeShapeType="1"/>
            </p:cNvCxnSpPr>
            <p:nvPr/>
          </p:nvCxnSpPr>
          <p:spPr bwMode="auto">
            <a:xfrm flipH="1">
              <a:off x="2934291" y="2953641"/>
              <a:ext cx="313360" cy="177291"/>
            </a:xfrm>
            <a:prstGeom prst="straightConnector1">
              <a:avLst/>
            </a:prstGeom>
            <a:noFill/>
            <a:ln w="9525" cmpd="sng">
              <a:solidFill>
                <a:srgbClr val="333333"/>
              </a:solidFill>
              <a:round/>
              <a:headEnd/>
              <a:tailEnd/>
            </a:ln>
          </p:spPr>
        </p:cxnSp>
        <p:cxnSp>
          <p:nvCxnSpPr>
            <p:cNvPr id="178" name="AutoShape 248"/>
            <p:cNvCxnSpPr>
              <a:cxnSpLocks noChangeShapeType="1"/>
            </p:cNvCxnSpPr>
            <p:nvPr/>
          </p:nvCxnSpPr>
          <p:spPr bwMode="auto">
            <a:xfrm>
              <a:off x="2938085" y="2720033"/>
              <a:ext cx="311918" cy="223449"/>
            </a:xfrm>
            <a:prstGeom prst="straightConnector1">
              <a:avLst/>
            </a:prstGeom>
            <a:noFill/>
            <a:ln w="9525" cmpd="sng">
              <a:solidFill>
                <a:srgbClr val="333333"/>
              </a:solidFill>
              <a:round/>
              <a:headEnd/>
              <a:tailEnd/>
            </a:ln>
          </p:spPr>
        </p:cxnSp>
        <p:pic>
          <p:nvPicPr>
            <p:cNvPr id="179" name="Picture 226"/>
            <p:cNvPicPr>
              <a:picLocks noChangeAspect="1" noChangeArrowheads="1"/>
            </p:cNvPicPr>
            <p:nvPr/>
          </p:nvPicPr>
          <p:blipFill>
            <a:blip r:embed="rId3" cstate="print">
              <a:duotone>
                <a:srgbClr val="807F83">
                  <a:shade val="45000"/>
                  <a:satMod val="135000"/>
                </a:srgbClr>
                <a:prstClr val="white"/>
              </a:duotone>
            </a:blip>
            <a:srcRect/>
            <a:stretch>
              <a:fillRect/>
            </a:stretch>
          </p:blipFill>
          <p:spPr bwMode="auto">
            <a:xfrm>
              <a:off x="3574911" y="2590616"/>
              <a:ext cx="222853" cy="210061"/>
            </a:xfrm>
            <a:prstGeom prst="rect">
              <a:avLst/>
            </a:prstGeom>
            <a:noFill/>
          </p:spPr>
        </p:pic>
        <p:pic>
          <p:nvPicPr>
            <p:cNvPr id="180" name="Picture 232"/>
            <p:cNvPicPr>
              <a:picLocks noChangeAspect="1" noChangeArrowheads="1"/>
            </p:cNvPicPr>
            <p:nvPr/>
          </p:nvPicPr>
          <p:blipFill>
            <a:blip r:embed="rId2" cstate="print">
              <a:duotone>
                <a:srgbClr val="807F83">
                  <a:shade val="45000"/>
                  <a:satMod val="135000"/>
                </a:srgbClr>
                <a:prstClr val="white"/>
              </a:duotone>
            </a:blip>
            <a:srcRect/>
            <a:stretch>
              <a:fillRect/>
            </a:stretch>
          </p:blipFill>
          <p:spPr bwMode="auto">
            <a:xfrm>
              <a:off x="4455328" y="3431205"/>
              <a:ext cx="180347" cy="167718"/>
            </a:xfrm>
            <a:prstGeom prst="rect">
              <a:avLst/>
            </a:prstGeom>
            <a:noFill/>
          </p:spPr>
        </p:pic>
        <p:pic>
          <p:nvPicPr>
            <p:cNvPr id="181" name="Picture 232"/>
            <p:cNvPicPr>
              <a:picLocks noChangeAspect="1" noChangeArrowheads="1"/>
            </p:cNvPicPr>
            <p:nvPr/>
          </p:nvPicPr>
          <p:blipFill>
            <a:blip r:embed="rId2" cstate="print">
              <a:duotone>
                <a:srgbClr val="807F83">
                  <a:shade val="45000"/>
                  <a:satMod val="135000"/>
                </a:srgbClr>
                <a:prstClr val="white"/>
              </a:duotone>
            </a:blip>
            <a:srcRect/>
            <a:stretch>
              <a:fillRect/>
            </a:stretch>
          </p:blipFill>
          <p:spPr bwMode="auto">
            <a:xfrm>
              <a:off x="2844746" y="2653698"/>
              <a:ext cx="180347" cy="167718"/>
            </a:xfrm>
            <a:prstGeom prst="rect">
              <a:avLst/>
            </a:prstGeom>
            <a:noFill/>
          </p:spPr>
        </p:pic>
        <p:pic>
          <p:nvPicPr>
            <p:cNvPr id="182" name="Picture 226"/>
            <p:cNvPicPr>
              <a:picLocks noChangeAspect="1" noChangeArrowheads="1"/>
            </p:cNvPicPr>
            <p:nvPr/>
          </p:nvPicPr>
          <p:blipFill>
            <a:blip r:embed="rId3" cstate="print">
              <a:duotone>
                <a:srgbClr val="807F83">
                  <a:shade val="45000"/>
                  <a:satMod val="135000"/>
                </a:srgbClr>
                <a:prstClr val="white"/>
              </a:duotone>
            </a:blip>
            <a:srcRect/>
            <a:stretch>
              <a:fillRect/>
            </a:stretch>
          </p:blipFill>
          <p:spPr bwMode="auto">
            <a:xfrm>
              <a:off x="3607693" y="3080338"/>
              <a:ext cx="222853" cy="210061"/>
            </a:xfrm>
            <a:prstGeom prst="rect">
              <a:avLst/>
            </a:prstGeom>
            <a:noFill/>
          </p:spPr>
        </p:pic>
        <p:pic>
          <p:nvPicPr>
            <p:cNvPr id="183" name="Picture 232"/>
            <p:cNvPicPr>
              <a:picLocks noChangeAspect="1" noChangeArrowheads="1"/>
            </p:cNvPicPr>
            <p:nvPr/>
          </p:nvPicPr>
          <p:blipFill>
            <a:blip r:embed="rId2" cstate="print">
              <a:duotone>
                <a:srgbClr val="807F83">
                  <a:shade val="45000"/>
                  <a:satMod val="135000"/>
                </a:srgbClr>
                <a:prstClr val="white"/>
              </a:duotone>
            </a:blip>
            <a:srcRect/>
            <a:stretch>
              <a:fillRect/>
            </a:stretch>
          </p:blipFill>
          <p:spPr bwMode="auto">
            <a:xfrm>
              <a:off x="4404754" y="2653875"/>
              <a:ext cx="180347" cy="167718"/>
            </a:xfrm>
            <a:prstGeom prst="rect">
              <a:avLst/>
            </a:prstGeom>
            <a:noFill/>
          </p:spPr>
        </p:pic>
        <p:pic>
          <p:nvPicPr>
            <p:cNvPr id="184" name="Picture 226"/>
            <p:cNvPicPr>
              <a:picLocks noChangeAspect="1" noChangeArrowheads="1"/>
            </p:cNvPicPr>
            <p:nvPr/>
          </p:nvPicPr>
          <p:blipFill>
            <a:blip r:embed="rId3" cstate="print">
              <a:duotone>
                <a:srgbClr val="807F83">
                  <a:shade val="45000"/>
                  <a:satMod val="135000"/>
                </a:srgbClr>
                <a:prstClr val="white"/>
              </a:duotone>
            </a:blip>
            <a:srcRect/>
            <a:stretch>
              <a:fillRect/>
            </a:stretch>
          </p:blipFill>
          <p:spPr bwMode="auto">
            <a:xfrm>
              <a:off x="3999150" y="2787932"/>
              <a:ext cx="222853" cy="210061"/>
            </a:xfrm>
            <a:prstGeom prst="rect">
              <a:avLst/>
            </a:prstGeom>
            <a:noFill/>
          </p:spPr>
        </p:pic>
        <p:pic>
          <p:nvPicPr>
            <p:cNvPr id="185" name="Picture 226"/>
            <p:cNvPicPr>
              <a:picLocks noChangeAspect="1" noChangeArrowheads="1"/>
            </p:cNvPicPr>
            <p:nvPr/>
          </p:nvPicPr>
          <p:blipFill>
            <a:blip r:embed="rId3" cstate="print">
              <a:duotone>
                <a:srgbClr val="807F83">
                  <a:shade val="45000"/>
                  <a:satMod val="135000"/>
                </a:srgbClr>
                <a:prstClr val="white"/>
              </a:duotone>
            </a:blip>
            <a:srcRect/>
            <a:stretch>
              <a:fillRect/>
            </a:stretch>
          </p:blipFill>
          <p:spPr bwMode="auto">
            <a:xfrm>
              <a:off x="4031932" y="3277654"/>
              <a:ext cx="222853" cy="210061"/>
            </a:xfrm>
            <a:prstGeom prst="rect">
              <a:avLst/>
            </a:prstGeom>
            <a:noFill/>
          </p:spPr>
        </p:pic>
        <p:pic>
          <p:nvPicPr>
            <p:cNvPr id="186" name="Picture 226"/>
            <p:cNvPicPr>
              <a:picLocks noChangeAspect="1" noChangeArrowheads="1"/>
            </p:cNvPicPr>
            <p:nvPr/>
          </p:nvPicPr>
          <p:blipFill>
            <a:blip r:embed="rId3" cstate="print">
              <a:duotone>
                <a:srgbClr val="807F83">
                  <a:shade val="45000"/>
                  <a:satMod val="135000"/>
                </a:srgbClr>
                <a:prstClr val="white"/>
              </a:duotone>
            </a:blip>
            <a:srcRect/>
            <a:stretch>
              <a:fillRect/>
            </a:stretch>
          </p:blipFill>
          <p:spPr bwMode="auto">
            <a:xfrm>
              <a:off x="3150672" y="2847126"/>
              <a:ext cx="222853" cy="210061"/>
            </a:xfrm>
            <a:prstGeom prst="rect">
              <a:avLst/>
            </a:prstGeom>
            <a:noFill/>
          </p:spPr>
        </p:pic>
        <p:pic>
          <p:nvPicPr>
            <p:cNvPr id="187" name="Picture 232"/>
            <p:cNvPicPr>
              <a:picLocks noChangeAspect="1" noChangeArrowheads="1"/>
            </p:cNvPicPr>
            <p:nvPr/>
          </p:nvPicPr>
          <p:blipFill>
            <a:blip r:embed="rId2" cstate="print">
              <a:duotone>
                <a:srgbClr val="807F83">
                  <a:shade val="45000"/>
                  <a:satMod val="135000"/>
                </a:srgbClr>
                <a:prstClr val="white"/>
              </a:duotone>
            </a:blip>
            <a:srcRect/>
            <a:stretch>
              <a:fillRect/>
            </a:stretch>
          </p:blipFill>
          <p:spPr bwMode="auto">
            <a:xfrm>
              <a:off x="2824629" y="3045460"/>
              <a:ext cx="180347" cy="167718"/>
            </a:xfrm>
            <a:prstGeom prst="rect">
              <a:avLst/>
            </a:prstGeom>
            <a:noFill/>
          </p:spPr>
        </p:pic>
        <p:pic>
          <p:nvPicPr>
            <p:cNvPr id="188" name="Picture 226"/>
            <p:cNvPicPr>
              <a:picLocks noChangeAspect="1" noChangeArrowheads="1"/>
            </p:cNvPicPr>
            <p:nvPr/>
          </p:nvPicPr>
          <p:blipFill>
            <a:blip r:embed="rId3" cstate="print">
              <a:duotone>
                <a:srgbClr val="807F83">
                  <a:shade val="45000"/>
                  <a:satMod val="135000"/>
                </a:srgbClr>
                <a:prstClr val="white"/>
              </a:duotone>
            </a:blip>
            <a:srcRect/>
            <a:stretch>
              <a:fillRect/>
            </a:stretch>
          </p:blipFill>
          <p:spPr bwMode="auto">
            <a:xfrm>
              <a:off x="3188583" y="3235702"/>
              <a:ext cx="222853" cy="210061"/>
            </a:xfrm>
            <a:prstGeom prst="rect">
              <a:avLst/>
            </a:prstGeom>
            <a:noFill/>
          </p:spPr>
        </p:pic>
      </p:grpSp>
      <p:grpSp>
        <p:nvGrpSpPr>
          <p:cNvPr id="189" name="Group 188"/>
          <p:cNvGrpSpPr/>
          <p:nvPr/>
        </p:nvGrpSpPr>
        <p:grpSpPr>
          <a:xfrm>
            <a:off x="4724896" y="2201809"/>
            <a:ext cx="8720576" cy="2941676"/>
            <a:chOff x="3233805" y="1318905"/>
            <a:chExt cx="6164169" cy="2495565"/>
          </a:xfrm>
        </p:grpSpPr>
        <p:sp>
          <p:nvSpPr>
            <p:cNvPr id="190" name="Arc 189"/>
            <p:cNvSpPr/>
            <p:nvPr/>
          </p:nvSpPr>
          <p:spPr>
            <a:xfrm>
              <a:off x="3233805" y="1600884"/>
              <a:ext cx="6164169" cy="2213586"/>
            </a:xfrm>
            <a:prstGeom prst="arc">
              <a:avLst>
                <a:gd name="adj1" fmla="val 11162421"/>
                <a:gd name="adj2" fmla="val 16382275"/>
              </a:avLst>
            </a:prstGeom>
            <a:noFill/>
            <a:ln w="57150" cap="flat" cmpd="sng" algn="ctr">
              <a:solidFill>
                <a:srgbClr val="666666"/>
              </a:solidFill>
              <a:prstDash val="solid"/>
              <a:headEnd type="none"/>
              <a:tailEnd type="arrow"/>
            </a:ln>
            <a:effectLst>
              <a:outerShdw blurRad="40000" dist="20000" dir="5400000" rotWithShape="0">
                <a:srgbClr val="000000">
                  <a:alpha val="38000"/>
                </a:srgbClr>
              </a:outerShdw>
            </a:effectLst>
          </p:spPr>
          <p:txBody>
            <a:bodyPr rtlCol="0" anchor="ctr"/>
            <a:lstStyle/>
            <a:p>
              <a:pPr marL="0" marR="0" lvl="0" indent="0" algn="ctr" defTabSz="1174193" eaLnBrk="1" fontAlgn="base" latinLnBrk="0" hangingPunct="1">
                <a:lnSpc>
                  <a:spcPct val="100000"/>
                </a:lnSpc>
                <a:spcBef>
                  <a:spcPct val="0"/>
                </a:spcBef>
                <a:spcAft>
                  <a:spcPct val="0"/>
                </a:spcAft>
                <a:buClrTx/>
                <a:buSzTx/>
                <a:buFontTx/>
                <a:buNone/>
                <a:tabLst/>
                <a:defRPr/>
              </a:pPr>
              <a:endParaRPr kumimoji="0" lang="en-US" sz="3500" b="0" i="0" u="none" strike="noStrike" kern="0" cap="none" spc="0" normalizeH="0" baseline="0" noProof="0" smtClean="0">
                <a:ln>
                  <a:noFill/>
                </a:ln>
                <a:solidFill>
                  <a:srgbClr val="333333"/>
                </a:solidFill>
                <a:effectLst/>
                <a:uLnTx/>
                <a:uFillTx/>
                <a:latin typeface="Arial"/>
                <a:ea typeface=""/>
                <a:cs typeface=""/>
              </a:endParaRPr>
            </a:p>
          </p:txBody>
        </p:sp>
        <p:sp>
          <p:nvSpPr>
            <p:cNvPr id="191" name="Rounded Rectangle 190"/>
            <p:cNvSpPr/>
            <p:nvPr/>
          </p:nvSpPr>
          <p:spPr>
            <a:xfrm>
              <a:off x="6424241" y="1318905"/>
              <a:ext cx="2528224" cy="1290324"/>
            </a:xfrm>
            <a:prstGeom prst="roundRect">
              <a:avLst/>
            </a:prstGeom>
            <a:gradFill rotWithShape="1">
              <a:gsLst>
                <a:gs pos="0">
                  <a:srgbClr val="807F83">
                    <a:shade val="51000"/>
                    <a:satMod val="130000"/>
                  </a:srgbClr>
                </a:gs>
                <a:gs pos="80000">
                  <a:srgbClr val="807F83">
                    <a:shade val="93000"/>
                    <a:satMod val="130000"/>
                  </a:srgbClr>
                </a:gs>
                <a:gs pos="100000">
                  <a:srgbClr val="807F83">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marL="0" marR="0" lvl="0" indent="0" defTabSz="1174193" eaLnBrk="1" fontAlgn="base" latinLnBrk="0" hangingPunct="1">
                <a:lnSpc>
                  <a:spcPct val="100000"/>
                </a:lnSpc>
                <a:spcBef>
                  <a:spcPct val="0"/>
                </a:spcBef>
                <a:spcAft>
                  <a:spcPct val="0"/>
                </a:spcAft>
                <a:buClrTx/>
                <a:buSzTx/>
                <a:buFontTx/>
                <a:buNone/>
                <a:tabLst/>
                <a:defRPr/>
              </a:pPr>
              <a:r>
                <a:rPr kumimoji="0" lang="en-US" sz="1700" b="1" i="1" u="none" strike="noStrike" kern="0" cap="none" spc="0" normalizeH="0" baseline="0" noProof="0" dirty="0" smtClean="0">
                  <a:ln>
                    <a:noFill/>
                  </a:ln>
                  <a:solidFill>
                    <a:srgbClr val="FFFFFF"/>
                  </a:solidFill>
                  <a:effectLst/>
                  <a:uLnTx/>
                  <a:uFillTx/>
                  <a:latin typeface="Arial"/>
                  <a:ea typeface=""/>
                  <a:cs typeface="Arial"/>
                </a:rPr>
                <a:t>Cloud Benefits</a:t>
              </a:r>
            </a:p>
            <a:p>
              <a:pPr marL="0" marR="0" lvl="0" indent="163211" defTabSz="1174193"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Arial"/>
                  <a:ea typeface=""/>
                  <a:cs typeface="Arial"/>
                </a:rPr>
                <a:t>Software-defined networking</a:t>
              </a:r>
            </a:p>
            <a:p>
              <a:pPr marL="0" marR="0" lvl="0" indent="163211" defTabSz="1174193"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Arial"/>
                  <a:ea typeface=""/>
                  <a:cs typeface="Arial"/>
                </a:rPr>
                <a:t>Network scale</a:t>
              </a:r>
            </a:p>
            <a:p>
              <a:pPr marL="0" marR="0" lvl="0" indent="163211" defTabSz="1174193"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Arial"/>
                  <a:ea typeface=""/>
                  <a:cs typeface="Arial"/>
                </a:rPr>
                <a:t>Security</a:t>
              </a:r>
            </a:p>
            <a:p>
              <a:pPr marL="0" marR="0" lvl="0" indent="163211" defTabSz="1174193"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Arial"/>
                  <a:ea typeface=""/>
                  <a:cs typeface="Arial"/>
                </a:rPr>
                <a:t>Resilience</a:t>
              </a:r>
            </a:p>
          </p:txBody>
        </p:sp>
      </p:grpSp>
      <p:grpSp>
        <p:nvGrpSpPr>
          <p:cNvPr id="192" name="Group 191"/>
          <p:cNvGrpSpPr/>
          <p:nvPr/>
        </p:nvGrpSpPr>
        <p:grpSpPr>
          <a:xfrm>
            <a:off x="4131911" y="3943972"/>
            <a:ext cx="7257512" cy="3166044"/>
            <a:chOff x="2941613" y="2686048"/>
            <a:chExt cx="5129998" cy="2685907"/>
          </a:xfrm>
        </p:grpSpPr>
        <p:sp>
          <p:nvSpPr>
            <p:cNvPr id="193" name="Arc 192"/>
            <p:cNvSpPr/>
            <p:nvPr/>
          </p:nvSpPr>
          <p:spPr>
            <a:xfrm flipH="1" flipV="1">
              <a:off x="2941613" y="2686048"/>
              <a:ext cx="5129998" cy="1736937"/>
            </a:xfrm>
            <a:prstGeom prst="arc">
              <a:avLst>
                <a:gd name="adj1" fmla="val 11094418"/>
                <a:gd name="adj2" fmla="val 16409661"/>
              </a:avLst>
            </a:prstGeom>
            <a:noFill/>
            <a:ln w="57150" cap="flat" cmpd="sng" algn="ctr">
              <a:solidFill>
                <a:srgbClr val="666666"/>
              </a:solidFill>
              <a:prstDash val="solid"/>
              <a:headEnd type="none"/>
              <a:tailEnd type="arrow"/>
            </a:ln>
            <a:effectLst>
              <a:outerShdw blurRad="40000" dist="20000" dir="5400000" rotWithShape="0">
                <a:srgbClr val="000000">
                  <a:alpha val="38000"/>
                </a:srgbClr>
              </a:outerShdw>
            </a:effectLst>
          </p:spPr>
          <p:txBody>
            <a:bodyPr rtlCol="0" anchor="ctr"/>
            <a:lstStyle/>
            <a:p>
              <a:pPr marL="0" marR="0" lvl="0" indent="0" algn="ctr" defTabSz="1174193" eaLnBrk="1" fontAlgn="base" latinLnBrk="0" hangingPunct="1">
                <a:lnSpc>
                  <a:spcPct val="100000"/>
                </a:lnSpc>
                <a:spcBef>
                  <a:spcPct val="0"/>
                </a:spcBef>
                <a:spcAft>
                  <a:spcPct val="0"/>
                </a:spcAft>
                <a:buClrTx/>
                <a:buSzTx/>
                <a:buFontTx/>
                <a:buNone/>
                <a:tabLst/>
                <a:defRPr/>
              </a:pPr>
              <a:endParaRPr kumimoji="0" lang="en-US" sz="3500" b="0" i="0" u="none" strike="noStrike" kern="0" cap="none" spc="0" normalizeH="0" baseline="0" noProof="0" smtClean="0">
                <a:ln>
                  <a:noFill/>
                </a:ln>
                <a:solidFill>
                  <a:srgbClr val="333333"/>
                </a:solidFill>
                <a:effectLst/>
                <a:uLnTx/>
                <a:uFillTx/>
                <a:latin typeface="Arial"/>
                <a:ea typeface=""/>
                <a:cs typeface=""/>
              </a:endParaRPr>
            </a:p>
          </p:txBody>
        </p:sp>
        <p:sp>
          <p:nvSpPr>
            <p:cNvPr id="194" name="Rounded Rectangle 193"/>
            <p:cNvSpPr/>
            <p:nvPr/>
          </p:nvSpPr>
          <p:spPr>
            <a:xfrm>
              <a:off x="3544159" y="4081631"/>
              <a:ext cx="1876618" cy="1290324"/>
            </a:xfrm>
            <a:prstGeom prst="roundRect">
              <a:avLst/>
            </a:prstGeom>
            <a:gradFill rotWithShape="1">
              <a:gsLst>
                <a:gs pos="0">
                  <a:srgbClr val="807F83">
                    <a:shade val="51000"/>
                    <a:satMod val="130000"/>
                  </a:srgbClr>
                </a:gs>
                <a:gs pos="80000">
                  <a:srgbClr val="807F83">
                    <a:shade val="93000"/>
                    <a:satMod val="130000"/>
                  </a:srgbClr>
                </a:gs>
                <a:gs pos="100000">
                  <a:srgbClr val="807F83">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marL="0" marR="0" lvl="0" indent="0" defTabSz="1174193" eaLnBrk="1" fontAlgn="base" latinLnBrk="0" hangingPunct="1">
                <a:lnSpc>
                  <a:spcPct val="100000"/>
                </a:lnSpc>
                <a:spcBef>
                  <a:spcPct val="0"/>
                </a:spcBef>
                <a:spcAft>
                  <a:spcPct val="0"/>
                </a:spcAft>
                <a:buClrTx/>
                <a:buSzTx/>
                <a:buFontTx/>
                <a:buNone/>
                <a:tabLst/>
                <a:defRPr/>
              </a:pPr>
              <a:r>
                <a:rPr kumimoji="0" lang="en-US" sz="1700" b="1" i="1" u="none" strike="noStrike" kern="0" cap="none" spc="0" normalizeH="0" baseline="0" noProof="0" dirty="0" smtClean="0">
                  <a:ln>
                    <a:noFill/>
                  </a:ln>
                  <a:solidFill>
                    <a:srgbClr val="FFFFFF"/>
                  </a:solidFill>
                  <a:effectLst/>
                  <a:uLnTx/>
                  <a:uFillTx/>
                  <a:latin typeface="Arial"/>
                  <a:ea typeface=""/>
                  <a:cs typeface="Arial"/>
                </a:rPr>
                <a:t>Network Benefits</a:t>
              </a:r>
            </a:p>
            <a:p>
              <a:pPr marL="0" marR="0" lvl="0" indent="163211" defTabSz="1174193"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Arial"/>
                  <a:ea typeface=""/>
                  <a:cs typeface="Arial"/>
                </a:rPr>
                <a:t>Service agility</a:t>
              </a:r>
            </a:p>
            <a:p>
              <a:pPr marL="0" marR="0" lvl="0" indent="163211" defTabSz="1174193"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Arial"/>
                  <a:ea typeface=""/>
                  <a:cs typeface="Arial"/>
                </a:rPr>
                <a:t>Self-service</a:t>
              </a:r>
            </a:p>
            <a:p>
              <a:pPr marL="0" marR="0" lvl="0" indent="163211" defTabSz="1174193"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Arial"/>
                  <a:ea typeface=""/>
                  <a:cs typeface="Arial"/>
                </a:rPr>
                <a:t>On-demand</a:t>
              </a:r>
            </a:p>
            <a:p>
              <a:pPr marL="0" marR="0" lvl="0" indent="163211" defTabSz="1174193"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Arial"/>
                  <a:ea typeface=""/>
                  <a:cs typeface="Arial"/>
                </a:rPr>
                <a:t>Elastic scaling</a:t>
              </a:r>
            </a:p>
          </p:txBody>
        </p:sp>
      </p:grpSp>
      <p:sp>
        <p:nvSpPr>
          <p:cNvPr id="195" name="Rectangle 194"/>
          <p:cNvSpPr/>
          <p:nvPr/>
        </p:nvSpPr>
        <p:spPr>
          <a:xfrm>
            <a:off x="6207000" y="3745991"/>
            <a:ext cx="3247138" cy="1764585"/>
          </a:xfrm>
          <a:prstGeom prst="rect">
            <a:avLst/>
          </a:prstGeom>
          <a:noFill/>
          <a:ln>
            <a:noFill/>
          </a:ln>
          <a:effectLst/>
        </p:spPr>
        <p:txBody>
          <a:bodyPr wrap="square">
            <a:spAutoFit/>
          </a:bodyPr>
          <a:lstStyle/>
          <a:p>
            <a:pPr algn="ctr" defTabSz="1174193" fontAlgn="base">
              <a:spcBef>
                <a:spcPct val="0"/>
              </a:spcBef>
              <a:spcAft>
                <a:spcPct val="0"/>
              </a:spcAft>
            </a:pPr>
            <a:r>
              <a:rPr lang="en-US" sz="2700" b="1" dirty="0">
                <a:solidFill>
                  <a:srgbClr val="333333"/>
                </a:solidFill>
                <a:ea typeface="ＭＳ Ｐゴシック" charset="0"/>
                <a:cs typeface="Arial"/>
              </a:rPr>
              <a:t>Technology interchange benefits cloud </a:t>
            </a:r>
            <a:r>
              <a:rPr lang="en-US" sz="2700" b="1" i="1" dirty="0">
                <a:solidFill>
                  <a:srgbClr val="333333"/>
                </a:solidFill>
                <a:ea typeface="ＭＳ Ｐゴシック" charset="0"/>
                <a:cs typeface="Arial"/>
              </a:rPr>
              <a:t>and</a:t>
            </a:r>
            <a:r>
              <a:rPr lang="en-US" sz="2700" b="1" dirty="0">
                <a:solidFill>
                  <a:srgbClr val="333333"/>
                </a:solidFill>
                <a:ea typeface="ＭＳ Ｐゴシック" charset="0"/>
                <a:cs typeface="Arial"/>
              </a:rPr>
              <a:t> networks</a:t>
            </a:r>
            <a:endParaRPr lang="en-US" dirty="0">
              <a:solidFill>
                <a:srgbClr val="333333"/>
              </a:solidFill>
              <a:ea typeface="ＭＳ Ｐゴシック" charset="0"/>
              <a:cs typeface="Arial"/>
            </a:endParaRPr>
          </a:p>
        </p:txBody>
      </p:sp>
      <p:sp>
        <p:nvSpPr>
          <p:cNvPr id="196" name="Rectangle 195"/>
          <p:cNvSpPr/>
          <p:nvPr/>
        </p:nvSpPr>
        <p:spPr>
          <a:xfrm>
            <a:off x="794709" y="2936745"/>
            <a:ext cx="4236535" cy="1128515"/>
          </a:xfrm>
          <a:prstGeom prst="rect">
            <a:avLst/>
          </a:prstGeom>
          <a:solidFill>
            <a:srgbClr val="FFFFFF">
              <a:lumMod val="95000"/>
            </a:srgbClr>
          </a:solidFill>
          <a:ln>
            <a:solidFill>
              <a:srgbClr val="333333"/>
            </a:solidFill>
          </a:ln>
          <a:effectLst>
            <a:outerShdw blurRad="50800" dist="38100" dir="2700000">
              <a:srgbClr val="000000">
                <a:alpha val="43000"/>
              </a:srgbClr>
            </a:outerShdw>
          </a:effectLst>
        </p:spPr>
        <p:txBody>
          <a:bodyPr wrap="square">
            <a:spAutoFit/>
          </a:bodyPr>
          <a:lstStyle/>
          <a:p>
            <a:pPr marL="0" marR="0" lvl="0" indent="0" defTabSz="1174193" eaLnBrk="1" fontAlgn="base" latinLnBrk="0" hangingPunct="1">
              <a:lnSpc>
                <a:spcPct val="100000"/>
              </a:lnSpc>
              <a:spcBef>
                <a:spcPct val="0"/>
              </a:spcBef>
              <a:spcAft>
                <a:spcPct val="0"/>
              </a:spcAft>
              <a:buClrTx/>
              <a:buSzTx/>
              <a:buFontTx/>
              <a:buNone/>
              <a:tabLst/>
              <a:defRPr/>
            </a:pPr>
            <a:r>
              <a:rPr kumimoji="0" lang="en-US" sz="1700" b="1" i="1" u="none" strike="noStrike" kern="0" cap="none" spc="0" normalizeH="0" baseline="0" noProof="0" dirty="0" smtClean="0">
                <a:ln>
                  <a:noFill/>
                </a:ln>
                <a:solidFill>
                  <a:srgbClr val="333333"/>
                </a:solidFill>
                <a:effectLst/>
                <a:uLnTx/>
                <a:uFillTx/>
                <a:ea typeface="ＭＳ Ｐゴシック" charset="0"/>
                <a:cs typeface="Arial"/>
              </a:rPr>
              <a:t>Network Technology</a:t>
            </a:r>
            <a:endParaRPr kumimoji="0" lang="en-US" sz="1600" b="1" i="1" u="none" strike="noStrike" kern="0" cap="none" spc="0" normalizeH="0" baseline="0" noProof="0" dirty="0" smtClean="0">
              <a:ln>
                <a:noFill/>
              </a:ln>
              <a:solidFill>
                <a:srgbClr val="333333"/>
              </a:solidFill>
              <a:effectLst/>
              <a:uLnTx/>
              <a:uFillTx/>
              <a:ea typeface="ＭＳ Ｐゴシック" charset="0"/>
              <a:cs typeface="Arial"/>
            </a:endParaRPr>
          </a:p>
          <a:p>
            <a:pPr marL="0" marR="0" lvl="0" indent="165477" defTabSz="1174193"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333333"/>
                </a:solidFill>
                <a:effectLst/>
                <a:uLnTx/>
                <a:uFillTx/>
                <a:ea typeface="ＭＳ Ｐゴシック" charset="0"/>
                <a:cs typeface="Arial"/>
              </a:rPr>
              <a:t>Overlay networking (MPLS/VXLAN)</a:t>
            </a:r>
          </a:p>
          <a:p>
            <a:pPr marL="0" marR="0" lvl="0" indent="165477" defTabSz="1174193"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333333"/>
                </a:solidFill>
                <a:effectLst/>
                <a:uLnTx/>
                <a:uFillTx/>
                <a:ea typeface="ＭＳ Ｐゴシック" charset="0"/>
                <a:cs typeface="Arial"/>
              </a:rPr>
              <a:t>Control plane (BGP)</a:t>
            </a:r>
          </a:p>
          <a:p>
            <a:pPr marL="0" marR="0" lvl="0" indent="165477" defTabSz="1174193"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333333"/>
                </a:solidFill>
                <a:effectLst/>
                <a:uLnTx/>
                <a:uFillTx/>
                <a:ea typeface="ＭＳ Ｐゴシック" charset="0"/>
                <a:cs typeface="Arial"/>
              </a:rPr>
              <a:t>Network load balancing (ECMP)</a:t>
            </a:r>
          </a:p>
        </p:txBody>
      </p:sp>
      <p:sp>
        <p:nvSpPr>
          <p:cNvPr id="197" name="Rectangle 196"/>
          <p:cNvSpPr/>
          <p:nvPr/>
        </p:nvSpPr>
        <p:spPr>
          <a:xfrm>
            <a:off x="11633485" y="5217859"/>
            <a:ext cx="105509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smtClean="0">
                <a:ln>
                  <a:noFill/>
                </a:ln>
                <a:solidFill>
                  <a:srgbClr val="333333"/>
                </a:solidFill>
                <a:effectLst/>
                <a:uLnTx/>
                <a:uFillTx/>
                <a:ea typeface="ＭＳ Ｐゴシック" charset="0"/>
                <a:cs typeface="Arial"/>
              </a:rPr>
              <a:t>Cloud</a:t>
            </a:r>
            <a:endParaRPr kumimoji="0" lang="en-US" sz="1800" b="0" i="0" u="none" strike="noStrike" kern="0" cap="none" spc="0" normalizeH="0" baseline="0" noProof="0" dirty="0" smtClean="0">
              <a:ln>
                <a:noFill/>
              </a:ln>
              <a:solidFill>
                <a:srgbClr val="333333"/>
              </a:solidFill>
              <a:effectLst/>
              <a:uLnTx/>
              <a:uFillTx/>
            </a:endParaRPr>
          </a:p>
        </p:txBody>
      </p:sp>
      <p:sp>
        <p:nvSpPr>
          <p:cNvPr id="198" name="Rectangle 197"/>
          <p:cNvSpPr/>
          <p:nvPr/>
        </p:nvSpPr>
        <p:spPr>
          <a:xfrm>
            <a:off x="10545844" y="4706157"/>
            <a:ext cx="3429112" cy="1128515"/>
          </a:xfrm>
          <a:prstGeom prst="rect">
            <a:avLst/>
          </a:prstGeom>
          <a:solidFill>
            <a:srgbClr val="FFFFFF">
              <a:lumMod val="95000"/>
            </a:srgbClr>
          </a:solidFill>
          <a:ln>
            <a:solidFill>
              <a:srgbClr val="333333"/>
            </a:solidFill>
          </a:ln>
          <a:effectLst>
            <a:outerShdw blurRad="50800" dist="38100" dir="2700000">
              <a:srgbClr val="000000">
                <a:alpha val="43000"/>
              </a:srgbClr>
            </a:outerShdw>
          </a:effectLst>
        </p:spPr>
        <p:txBody>
          <a:bodyPr wrap="square">
            <a:spAutoFit/>
          </a:bodyPr>
          <a:lstStyle/>
          <a:p>
            <a:pPr marL="0" marR="0" lvl="0" indent="0" defTabSz="1174193" eaLnBrk="1" fontAlgn="base" latinLnBrk="0" hangingPunct="1">
              <a:lnSpc>
                <a:spcPct val="100000"/>
              </a:lnSpc>
              <a:spcBef>
                <a:spcPct val="0"/>
              </a:spcBef>
              <a:spcAft>
                <a:spcPct val="0"/>
              </a:spcAft>
              <a:buClrTx/>
              <a:buSzTx/>
              <a:buFontTx/>
              <a:buNone/>
              <a:tabLst/>
              <a:defRPr/>
            </a:pPr>
            <a:r>
              <a:rPr kumimoji="0" lang="en-US" sz="1700" b="1" i="1" u="none" strike="noStrike" kern="0" cap="none" spc="0" normalizeH="0" baseline="0" noProof="0" dirty="0" smtClean="0">
                <a:ln>
                  <a:noFill/>
                </a:ln>
                <a:solidFill>
                  <a:srgbClr val="333333"/>
                </a:solidFill>
                <a:effectLst/>
                <a:uLnTx/>
                <a:uFillTx/>
                <a:ea typeface="ＭＳ Ｐゴシック" charset="0"/>
                <a:cs typeface="Arial"/>
              </a:rPr>
              <a:t>Cloud Technology</a:t>
            </a:r>
            <a:endParaRPr kumimoji="0" lang="en-US" sz="1600" b="1" i="1" u="none" strike="noStrike" kern="0" cap="none" spc="0" normalizeH="0" baseline="0" noProof="0" dirty="0" smtClean="0">
              <a:ln>
                <a:noFill/>
              </a:ln>
              <a:solidFill>
                <a:srgbClr val="333333"/>
              </a:solidFill>
              <a:effectLst/>
              <a:uLnTx/>
              <a:uFillTx/>
              <a:ea typeface="ＭＳ Ｐゴシック" charset="0"/>
              <a:cs typeface="Arial"/>
            </a:endParaRPr>
          </a:p>
          <a:p>
            <a:pPr marL="0" marR="0" lvl="0" indent="165477" defTabSz="1174193"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333333"/>
                </a:solidFill>
                <a:effectLst/>
                <a:uLnTx/>
                <a:uFillTx/>
                <a:ea typeface="ＭＳ Ｐゴシック" charset="0"/>
                <a:cs typeface="Arial"/>
              </a:rPr>
              <a:t>Common x86 platform</a:t>
            </a:r>
          </a:p>
          <a:p>
            <a:pPr marL="0" marR="0" lvl="0" indent="165477" defTabSz="1174193"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333333"/>
                </a:solidFill>
                <a:effectLst/>
                <a:uLnTx/>
                <a:uFillTx/>
                <a:ea typeface="ＭＳ Ｐゴシック" charset="0"/>
                <a:cs typeface="Arial"/>
              </a:rPr>
              <a:t>Shared service infrastructure</a:t>
            </a:r>
          </a:p>
          <a:p>
            <a:pPr marL="0" marR="0" lvl="0" indent="165477" defTabSz="1174193"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333333"/>
                </a:solidFill>
                <a:effectLst/>
                <a:uLnTx/>
                <a:uFillTx/>
                <a:ea typeface="ＭＳ Ｐゴシック" charset="0"/>
                <a:cs typeface="Arial"/>
              </a:rPr>
              <a:t>Service automation</a:t>
            </a:r>
          </a:p>
        </p:txBody>
      </p:sp>
    </p:spTree>
    <p:extLst>
      <p:ext uri="{BB962C8B-B14F-4D97-AF65-F5344CB8AC3E}">
        <p14:creationId xmlns:p14="http://schemas.microsoft.com/office/powerpoint/2010/main" val="6357340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89"/>
                                        </p:tgtEl>
                                        <p:attrNameLst>
                                          <p:attrName>style.visibility</p:attrName>
                                        </p:attrNameLst>
                                      </p:cBhvr>
                                      <p:to>
                                        <p:strVal val="visible"/>
                                      </p:to>
                                    </p:set>
                                    <p:animEffect transition="in" filter="wipe(left)">
                                      <p:cBhvr>
                                        <p:cTn id="15" dur="500"/>
                                        <p:tgtEl>
                                          <p:spTgt spid="18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192"/>
                                        </p:tgtEl>
                                        <p:attrNameLst>
                                          <p:attrName>style.visibility</p:attrName>
                                        </p:attrNameLst>
                                      </p:cBhvr>
                                      <p:to>
                                        <p:strVal val="visible"/>
                                      </p:to>
                                    </p:set>
                                    <p:animEffect transition="in" filter="wipe(right)">
                                      <p:cBhvr>
                                        <p:cTn id="20" dur="500"/>
                                        <p:tgtEl>
                                          <p:spTgt spid="19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p:bldP spid="196" grpId="0" animBg="1"/>
      <p:bldP spid="19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ANALYTICS</a:t>
            </a:r>
            <a:endParaRPr lang="en-US" dirty="0"/>
          </a:p>
        </p:txBody>
      </p:sp>
      <p:pic>
        <p:nvPicPr>
          <p:cNvPr id="8" name="Picture 7" descr="ControlNod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0" y="1270001"/>
            <a:ext cx="5181600" cy="3727449"/>
          </a:xfrm>
          <a:prstGeom prst="rect">
            <a:avLst/>
          </a:prstGeom>
        </p:spPr>
      </p:pic>
      <p:pic>
        <p:nvPicPr>
          <p:cNvPr id="7" name="Picture 6" descr="TrafficStat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0401" y="4622800"/>
            <a:ext cx="6313508" cy="2844800"/>
          </a:xfrm>
          <a:prstGeom prst="rect">
            <a:avLst/>
          </a:prstGeom>
        </p:spPr>
      </p:pic>
      <p:pic>
        <p:nvPicPr>
          <p:cNvPr id="13" name="Picture 12"/>
          <p:cNvPicPr>
            <a:picLocks noChangeAspect="1"/>
          </p:cNvPicPr>
          <p:nvPr/>
        </p:nvPicPr>
        <p:blipFill rotWithShape="1">
          <a:blip r:embed="rId5"/>
          <a:srcRect b="50394"/>
          <a:stretch/>
        </p:blipFill>
        <p:spPr>
          <a:xfrm>
            <a:off x="6096000" y="1327923"/>
            <a:ext cx="5486400" cy="2177277"/>
          </a:xfrm>
          <a:prstGeom prst="rect">
            <a:avLst/>
          </a:prstGeom>
          <a:ln>
            <a:solidFill>
              <a:srgbClr val="7EB0CC"/>
            </a:solidFill>
          </a:ln>
        </p:spPr>
      </p:pic>
      <p:pic>
        <p:nvPicPr>
          <p:cNvPr id="12" name="Picture 11" descr="Screen Shot 2014-05-12 at 2.16.12 AM.png"/>
          <p:cNvPicPr>
            <a:picLocks noChangeAspect="1"/>
          </p:cNvPicPr>
          <p:nvPr/>
        </p:nvPicPr>
        <p:blipFill rotWithShape="1">
          <a:blip r:embed="rId6">
            <a:extLst>
              <a:ext uri="{28A0092B-C50C-407E-A947-70E740481C1C}">
                <a14:useLocalDpi xmlns:a14="http://schemas.microsoft.com/office/drawing/2010/main" val="0"/>
              </a:ext>
            </a:extLst>
          </a:blip>
          <a:srcRect l="4582" t="6721" r="10648" b="7522"/>
          <a:stretch/>
        </p:blipFill>
        <p:spPr>
          <a:xfrm>
            <a:off x="9956801" y="1473201"/>
            <a:ext cx="4176889" cy="3024775"/>
          </a:xfrm>
          <a:prstGeom prst="rect">
            <a:avLst/>
          </a:prstGeom>
        </p:spPr>
      </p:pic>
      <p:pic>
        <p:nvPicPr>
          <p:cNvPr id="9" name="Picture 8" descr="FlowQuery2.gi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39200" y="4622800"/>
            <a:ext cx="5384800" cy="2850229"/>
          </a:xfrm>
          <a:prstGeom prst="rect">
            <a:avLst/>
          </a:prstGeom>
        </p:spPr>
      </p:pic>
    </p:spTree>
    <p:extLst>
      <p:ext uri="{BB962C8B-B14F-4D97-AF65-F5344CB8AC3E}">
        <p14:creationId xmlns:p14="http://schemas.microsoft.com/office/powerpoint/2010/main" val="2468091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67" dirty="0"/>
              <a:t>FEATURE: UNDERLAY-OVERLAY CORRELATION</a:t>
            </a:r>
            <a:endParaRPr lang="en-US" sz="3467" dirty="0"/>
          </a:p>
        </p:txBody>
      </p:sp>
      <p:pic>
        <p:nvPicPr>
          <p:cNvPr id="4" name="Picture 3" descr="Screen Shot 2014-11-06 at 2.40.4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1" y="1574800"/>
            <a:ext cx="10992036" cy="5472731"/>
          </a:xfrm>
          <a:prstGeom prst="rect">
            <a:avLst/>
          </a:prstGeom>
        </p:spPr>
      </p:pic>
      <p:sp>
        <p:nvSpPr>
          <p:cNvPr id="5" name="Right Brace 4"/>
          <p:cNvSpPr/>
          <p:nvPr/>
        </p:nvSpPr>
        <p:spPr>
          <a:xfrm>
            <a:off x="11582400" y="2794000"/>
            <a:ext cx="304800" cy="2743200"/>
          </a:xfrm>
          <a:prstGeom prst="rightBrace">
            <a:avLst>
              <a:gd name="adj1" fmla="val 47019"/>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067"/>
          </a:p>
        </p:txBody>
      </p:sp>
      <p:sp>
        <p:nvSpPr>
          <p:cNvPr id="6" name="Right Brace 5"/>
          <p:cNvSpPr/>
          <p:nvPr/>
        </p:nvSpPr>
        <p:spPr>
          <a:xfrm>
            <a:off x="11552160" y="6105178"/>
            <a:ext cx="304800" cy="1057623"/>
          </a:xfrm>
          <a:prstGeom prst="rightBrace">
            <a:avLst>
              <a:gd name="adj1" fmla="val 47019"/>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067"/>
          </a:p>
        </p:txBody>
      </p:sp>
      <p:sp>
        <p:nvSpPr>
          <p:cNvPr id="7" name="TextBox 6"/>
          <p:cNvSpPr txBox="1"/>
          <p:nvPr/>
        </p:nvSpPr>
        <p:spPr>
          <a:xfrm>
            <a:off x="11887200" y="2895600"/>
            <a:ext cx="2743200" cy="2513509"/>
          </a:xfrm>
          <a:prstGeom prst="rect">
            <a:avLst/>
          </a:prstGeom>
          <a:noFill/>
          <a:ln>
            <a:noFill/>
          </a:ln>
        </p:spPr>
        <p:txBody>
          <a:bodyPr wrap="square" rtlCol="0">
            <a:spAutoFit/>
          </a:bodyPr>
          <a:lstStyle/>
          <a:p>
            <a:pPr marL="304792" indent="-304792">
              <a:spcAft>
                <a:spcPts val="800"/>
              </a:spcAft>
              <a:buFont typeface="Wingdings" charset="2"/>
              <a:buChar char="§"/>
            </a:pPr>
            <a:r>
              <a:rPr lang="en-US" sz="1600" i="1" dirty="0">
                <a:solidFill>
                  <a:srgbClr val="0067AC"/>
                </a:solidFill>
              </a:rPr>
              <a:t>Visual representation of topology (discovered using LLDP)</a:t>
            </a:r>
            <a:endParaRPr lang="en-US" sz="1600" i="1" dirty="0">
              <a:solidFill>
                <a:srgbClr val="0067AC"/>
              </a:solidFill>
            </a:endParaRPr>
          </a:p>
          <a:p>
            <a:pPr marL="304792" indent="-304792">
              <a:spcAft>
                <a:spcPts val="800"/>
              </a:spcAft>
              <a:buFont typeface="Wingdings" charset="2"/>
              <a:buChar char="§"/>
            </a:pPr>
            <a:r>
              <a:rPr lang="en-US" sz="1600" i="1" dirty="0">
                <a:solidFill>
                  <a:srgbClr val="0067AC"/>
                </a:solidFill>
              </a:rPr>
              <a:t>What underlay path are taken by flows (active or historical)</a:t>
            </a:r>
          </a:p>
          <a:p>
            <a:pPr marL="304792" indent="-304792">
              <a:spcAft>
                <a:spcPts val="800"/>
              </a:spcAft>
              <a:buFont typeface="Wingdings" charset="2"/>
              <a:buChar char="§"/>
            </a:pPr>
            <a:r>
              <a:rPr lang="en-US" sz="1600" i="1" dirty="0" err="1">
                <a:solidFill>
                  <a:srgbClr val="0067AC"/>
                </a:solidFill>
              </a:rPr>
              <a:t>Delails</a:t>
            </a:r>
            <a:r>
              <a:rPr lang="en-US" sz="1600" i="1" dirty="0">
                <a:solidFill>
                  <a:srgbClr val="0067AC"/>
                </a:solidFill>
              </a:rPr>
              <a:t> of VMs, </a:t>
            </a:r>
            <a:r>
              <a:rPr lang="en-US" sz="1600" i="1" dirty="0" err="1">
                <a:solidFill>
                  <a:srgbClr val="0067AC"/>
                </a:solidFill>
              </a:rPr>
              <a:t>vRouters</a:t>
            </a:r>
            <a:r>
              <a:rPr lang="en-US" sz="1600" i="1" dirty="0">
                <a:solidFill>
                  <a:srgbClr val="0067AC"/>
                </a:solidFill>
              </a:rPr>
              <a:t>, and underlay components</a:t>
            </a:r>
          </a:p>
        </p:txBody>
      </p:sp>
      <p:sp>
        <p:nvSpPr>
          <p:cNvPr id="8" name="TextBox 7"/>
          <p:cNvSpPr txBox="1"/>
          <p:nvPr/>
        </p:nvSpPr>
        <p:spPr>
          <a:xfrm>
            <a:off x="11887200" y="6146801"/>
            <a:ext cx="2743200" cy="933589"/>
          </a:xfrm>
          <a:prstGeom prst="rect">
            <a:avLst/>
          </a:prstGeom>
          <a:noFill/>
          <a:ln>
            <a:noFill/>
          </a:ln>
        </p:spPr>
        <p:txBody>
          <a:bodyPr wrap="square" rtlCol="0">
            <a:spAutoFit/>
          </a:bodyPr>
          <a:lstStyle/>
          <a:p>
            <a:pPr marL="228594" indent="-228594">
              <a:spcAft>
                <a:spcPts val="800"/>
              </a:spcAft>
              <a:buFont typeface="Wingdings" charset="2"/>
              <a:buChar char="§"/>
            </a:pPr>
            <a:r>
              <a:rPr lang="en-US" sz="1600" i="1" dirty="0">
                <a:solidFill>
                  <a:srgbClr val="0067AC"/>
                </a:solidFill>
              </a:rPr>
              <a:t>Details of active flows </a:t>
            </a:r>
          </a:p>
          <a:p>
            <a:pPr marL="228594" indent="-228594">
              <a:spcAft>
                <a:spcPts val="800"/>
              </a:spcAft>
              <a:buFont typeface="Wingdings" charset="2"/>
              <a:buChar char="§"/>
            </a:pPr>
            <a:r>
              <a:rPr lang="en-US" sz="1600" i="1" dirty="0">
                <a:solidFill>
                  <a:srgbClr val="0067AC"/>
                </a:solidFill>
              </a:rPr>
              <a:t>Ability to show historical flows as well</a:t>
            </a:r>
          </a:p>
        </p:txBody>
      </p:sp>
    </p:spTree>
    <p:extLst>
      <p:ext uri="{BB962C8B-B14F-4D97-AF65-F5344CB8AC3E}">
        <p14:creationId xmlns:p14="http://schemas.microsoft.com/office/powerpoint/2010/main" val="16945783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304800" y="4419600"/>
            <a:ext cx="2643187" cy="2641597"/>
          </a:xfrm>
          <a:prstGeom prst="rect">
            <a:avLst/>
          </a:prstGeom>
          <a:gradFill flip="none" rotWithShape="1">
            <a:gsLst>
              <a:gs pos="0">
                <a:schemeClr val="accent1">
                  <a:lumMod val="50000"/>
                </a:schemeClr>
              </a:gs>
              <a:gs pos="100000">
                <a:srgbClr val="FFFF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1" tIns="1828373" rIns="121891" bIns="243784" rtlCol="0" anchor="t" anchorCtr="0"/>
          <a:lstStyle/>
          <a:p>
            <a:pPr algn="ctr" defTabSz="1218884">
              <a:lnSpc>
                <a:spcPct val="95000"/>
              </a:lnSpc>
              <a:defRPr/>
            </a:pPr>
            <a:endParaRPr lang="en-US" sz="2400" kern="0" dirty="0">
              <a:solidFill>
                <a:schemeClr val="accent6"/>
              </a:solidFill>
            </a:endParaRPr>
          </a:p>
        </p:txBody>
      </p:sp>
      <p:cxnSp>
        <p:nvCxnSpPr>
          <p:cNvPr id="61" name="Straight Connector 60"/>
          <p:cNvCxnSpPr/>
          <p:nvPr/>
        </p:nvCxnSpPr>
        <p:spPr>
          <a:xfrm>
            <a:off x="304798" y="4388240"/>
            <a:ext cx="2643821" cy="0"/>
          </a:xfrm>
          <a:prstGeom prst="line">
            <a:avLst/>
          </a:prstGeom>
          <a:ln w="57150" cmpd="sng">
            <a:solidFill>
              <a:schemeClr val="accent4"/>
            </a:solidFill>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3118245" y="4419603"/>
            <a:ext cx="2643187" cy="2641597"/>
          </a:xfrm>
          <a:prstGeom prst="rect">
            <a:avLst/>
          </a:prstGeom>
          <a:gradFill flip="none" rotWithShape="1">
            <a:gsLst>
              <a:gs pos="0">
                <a:schemeClr val="accent1">
                  <a:lumMod val="50000"/>
                </a:schemeClr>
              </a:gs>
              <a:gs pos="100000">
                <a:srgbClr val="FFFF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1" tIns="1828373" rIns="121891" bIns="243784" rtlCol="0" anchor="t" anchorCtr="0"/>
          <a:lstStyle/>
          <a:p>
            <a:pPr algn="ctr" defTabSz="1218884">
              <a:lnSpc>
                <a:spcPct val="95000"/>
              </a:lnSpc>
              <a:defRPr/>
            </a:pPr>
            <a:endParaRPr lang="en-US" sz="2400" kern="0" dirty="0">
              <a:solidFill>
                <a:schemeClr val="accent6"/>
              </a:solidFill>
            </a:endParaRPr>
          </a:p>
        </p:txBody>
      </p:sp>
      <p:cxnSp>
        <p:nvCxnSpPr>
          <p:cNvPr id="63" name="Straight Connector 62"/>
          <p:cNvCxnSpPr/>
          <p:nvPr/>
        </p:nvCxnSpPr>
        <p:spPr>
          <a:xfrm>
            <a:off x="3118243" y="4388243"/>
            <a:ext cx="2643821" cy="0"/>
          </a:xfrm>
          <a:prstGeom prst="line">
            <a:avLst/>
          </a:prstGeom>
          <a:ln w="57150" cmpd="sng">
            <a:solidFill>
              <a:schemeClr val="accent4"/>
            </a:solidFill>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976503" y="4419603"/>
            <a:ext cx="2643187" cy="2641597"/>
          </a:xfrm>
          <a:prstGeom prst="rect">
            <a:avLst/>
          </a:prstGeom>
          <a:gradFill flip="none" rotWithShape="1">
            <a:gsLst>
              <a:gs pos="0">
                <a:schemeClr val="accent1">
                  <a:lumMod val="50000"/>
                </a:schemeClr>
              </a:gs>
              <a:gs pos="100000">
                <a:srgbClr val="FFFF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1" tIns="1828373" rIns="121891" bIns="243784" rtlCol="0" anchor="t" anchorCtr="0"/>
          <a:lstStyle/>
          <a:p>
            <a:pPr algn="ctr" defTabSz="1218884">
              <a:lnSpc>
                <a:spcPct val="95000"/>
              </a:lnSpc>
              <a:defRPr/>
            </a:pPr>
            <a:endParaRPr lang="en-US" sz="2400" kern="0" dirty="0">
              <a:solidFill>
                <a:schemeClr val="accent6"/>
              </a:solidFill>
            </a:endParaRPr>
          </a:p>
        </p:txBody>
      </p:sp>
      <p:cxnSp>
        <p:nvCxnSpPr>
          <p:cNvPr id="65" name="Straight Connector 64"/>
          <p:cNvCxnSpPr/>
          <p:nvPr/>
        </p:nvCxnSpPr>
        <p:spPr>
          <a:xfrm>
            <a:off x="5976500" y="4388243"/>
            <a:ext cx="2643821" cy="0"/>
          </a:xfrm>
          <a:prstGeom prst="line">
            <a:avLst/>
          </a:prstGeom>
          <a:ln w="57150" cmpd="sng">
            <a:solidFill>
              <a:schemeClr val="accent4"/>
            </a:solidFill>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8839203" y="4419603"/>
            <a:ext cx="2643187" cy="2641597"/>
          </a:xfrm>
          <a:prstGeom prst="rect">
            <a:avLst/>
          </a:prstGeom>
          <a:gradFill flip="none" rotWithShape="1">
            <a:gsLst>
              <a:gs pos="0">
                <a:schemeClr val="accent1">
                  <a:lumMod val="50000"/>
                </a:schemeClr>
              </a:gs>
              <a:gs pos="100000">
                <a:srgbClr val="FFFF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1" tIns="1828373" rIns="121891" bIns="243784" rtlCol="0" anchor="t" anchorCtr="0"/>
          <a:lstStyle/>
          <a:p>
            <a:pPr algn="ctr" defTabSz="1218884">
              <a:lnSpc>
                <a:spcPct val="95000"/>
              </a:lnSpc>
              <a:defRPr/>
            </a:pPr>
            <a:endParaRPr lang="en-US" sz="2400" kern="0" dirty="0">
              <a:solidFill>
                <a:schemeClr val="accent6"/>
              </a:solidFill>
            </a:endParaRPr>
          </a:p>
        </p:txBody>
      </p:sp>
      <p:cxnSp>
        <p:nvCxnSpPr>
          <p:cNvPr id="67" name="Straight Connector 66"/>
          <p:cNvCxnSpPr/>
          <p:nvPr/>
        </p:nvCxnSpPr>
        <p:spPr>
          <a:xfrm>
            <a:off x="8839200" y="4388243"/>
            <a:ext cx="2643821" cy="0"/>
          </a:xfrm>
          <a:prstGeom prst="line">
            <a:avLst/>
          </a:prstGeom>
          <a:ln w="57150" cmpd="sng">
            <a:solidFill>
              <a:schemeClr val="accent4"/>
            </a:solidFill>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11681781" y="4403924"/>
            <a:ext cx="2643187" cy="2641597"/>
          </a:xfrm>
          <a:prstGeom prst="rect">
            <a:avLst/>
          </a:prstGeom>
          <a:gradFill flip="none" rotWithShape="1">
            <a:gsLst>
              <a:gs pos="0">
                <a:schemeClr val="accent1">
                  <a:lumMod val="50000"/>
                </a:schemeClr>
              </a:gs>
              <a:gs pos="100000">
                <a:srgbClr val="FFFF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1" tIns="1828373" rIns="121891" bIns="243784" rtlCol="0" anchor="t" anchorCtr="0"/>
          <a:lstStyle/>
          <a:p>
            <a:pPr algn="ctr" defTabSz="1218884">
              <a:lnSpc>
                <a:spcPct val="95000"/>
              </a:lnSpc>
              <a:defRPr/>
            </a:pPr>
            <a:endParaRPr lang="en-US" sz="2400" kern="0" dirty="0">
              <a:solidFill>
                <a:schemeClr val="accent6"/>
              </a:solidFill>
            </a:endParaRPr>
          </a:p>
        </p:txBody>
      </p:sp>
      <p:cxnSp>
        <p:nvCxnSpPr>
          <p:cNvPr id="69" name="Straight Connector 68"/>
          <p:cNvCxnSpPr/>
          <p:nvPr/>
        </p:nvCxnSpPr>
        <p:spPr>
          <a:xfrm>
            <a:off x="11681779" y="4372564"/>
            <a:ext cx="2643821" cy="0"/>
          </a:xfrm>
          <a:prstGeom prst="line">
            <a:avLst/>
          </a:prstGeom>
          <a:ln w="57150" cmpd="sng">
            <a:solidFill>
              <a:schemeClr val="accent4"/>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147381" y="1504560"/>
            <a:ext cx="2643187" cy="2641597"/>
          </a:xfrm>
          <a:prstGeom prst="rect">
            <a:avLst/>
          </a:prstGeom>
          <a:gradFill flip="none" rotWithShape="1">
            <a:gsLst>
              <a:gs pos="0">
                <a:schemeClr val="accent1">
                  <a:lumMod val="50000"/>
                </a:schemeClr>
              </a:gs>
              <a:gs pos="100000">
                <a:srgbClr val="FFFF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1" tIns="1828373" rIns="121891" bIns="243784" rtlCol="0" anchor="t" anchorCtr="0"/>
          <a:lstStyle/>
          <a:p>
            <a:pPr algn="ctr" defTabSz="1218884">
              <a:lnSpc>
                <a:spcPct val="95000"/>
              </a:lnSpc>
              <a:defRPr/>
            </a:pPr>
            <a:endParaRPr lang="en-US" sz="2400" kern="0" dirty="0">
              <a:solidFill>
                <a:schemeClr val="accent6"/>
              </a:solidFill>
            </a:endParaRPr>
          </a:p>
        </p:txBody>
      </p:sp>
      <p:sp>
        <p:nvSpPr>
          <p:cNvPr id="54" name="Rectangle 53"/>
          <p:cNvSpPr/>
          <p:nvPr/>
        </p:nvSpPr>
        <p:spPr>
          <a:xfrm>
            <a:off x="5992181" y="1504560"/>
            <a:ext cx="2643187" cy="2641597"/>
          </a:xfrm>
          <a:prstGeom prst="rect">
            <a:avLst/>
          </a:prstGeom>
          <a:gradFill flip="none" rotWithShape="1">
            <a:gsLst>
              <a:gs pos="0">
                <a:schemeClr val="accent1">
                  <a:lumMod val="50000"/>
                </a:schemeClr>
              </a:gs>
              <a:gs pos="100000">
                <a:srgbClr val="FFFF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1" tIns="1828373" rIns="121891" bIns="243784" rtlCol="0" anchor="t" anchorCtr="0"/>
          <a:lstStyle/>
          <a:p>
            <a:pPr algn="ctr" defTabSz="1218884">
              <a:lnSpc>
                <a:spcPct val="95000"/>
              </a:lnSpc>
              <a:defRPr/>
            </a:pPr>
            <a:endParaRPr lang="en-US" sz="2400" kern="0" dirty="0">
              <a:solidFill>
                <a:schemeClr val="accent6"/>
              </a:solidFill>
            </a:endParaRPr>
          </a:p>
        </p:txBody>
      </p:sp>
      <p:sp>
        <p:nvSpPr>
          <p:cNvPr id="56" name="Rectangle 55"/>
          <p:cNvSpPr/>
          <p:nvPr/>
        </p:nvSpPr>
        <p:spPr>
          <a:xfrm>
            <a:off x="8836981" y="1504560"/>
            <a:ext cx="2643187" cy="2641597"/>
          </a:xfrm>
          <a:prstGeom prst="rect">
            <a:avLst/>
          </a:prstGeom>
          <a:gradFill flip="none" rotWithShape="1">
            <a:gsLst>
              <a:gs pos="0">
                <a:schemeClr val="accent1">
                  <a:lumMod val="50000"/>
                </a:schemeClr>
              </a:gs>
              <a:gs pos="100000">
                <a:srgbClr val="FFFF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1" tIns="1828373" rIns="121891" bIns="243784" rtlCol="0" anchor="t" anchorCtr="0"/>
          <a:lstStyle/>
          <a:p>
            <a:pPr algn="ctr" defTabSz="1218884">
              <a:lnSpc>
                <a:spcPct val="95000"/>
              </a:lnSpc>
              <a:defRPr/>
            </a:pPr>
            <a:endParaRPr lang="en-US" sz="2400" kern="0" dirty="0">
              <a:solidFill>
                <a:schemeClr val="accent6"/>
              </a:solidFill>
            </a:endParaRPr>
          </a:p>
        </p:txBody>
      </p:sp>
      <p:sp>
        <p:nvSpPr>
          <p:cNvPr id="58" name="Rectangle 57"/>
          <p:cNvSpPr/>
          <p:nvPr/>
        </p:nvSpPr>
        <p:spPr>
          <a:xfrm>
            <a:off x="11681781" y="1504560"/>
            <a:ext cx="2643187" cy="2641597"/>
          </a:xfrm>
          <a:prstGeom prst="rect">
            <a:avLst/>
          </a:prstGeom>
          <a:gradFill flip="none" rotWithShape="1">
            <a:gsLst>
              <a:gs pos="0">
                <a:schemeClr val="accent1">
                  <a:lumMod val="50000"/>
                </a:schemeClr>
              </a:gs>
              <a:gs pos="100000">
                <a:srgbClr val="FFFF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1" tIns="1828373" rIns="121891" bIns="243784" rtlCol="0" anchor="t" anchorCtr="0"/>
          <a:lstStyle/>
          <a:p>
            <a:pPr algn="ctr" defTabSz="1218884">
              <a:lnSpc>
                <a:spcPct val="95000"/>
              </a:lnSpc>
              <a:defRPr/>
            </a:pPr>
            <a:endParaRPr lang="en-US" sz="2400" kern="0" dirty="0">
              <a:solidFill>
                <a:schemeClr val="accent6"/>
              </a:solidFill>
            </a:endParaRPr>
          </a:p>
        </p:txBody>
      </p:sp>
      <p:cxnSp>
        <p:nvCxnSpPr>
          <p:cNvPr id="59" name="Straight Connector 58"/>
          <p:cNvCxnSpPr/>
          <p:nvPr/>
        </p:nvCxnSpPr>
        <p:spPr>
          <a:xfrm>
            <a:off x="11681779" y="1473200"/>
            <a:ext cx="2643821" cy="0"/>
          </a:xfrm>
          <a:prstGeom prst="line">
            <a:avLst/>
          </a:prstGeom>
          <a:ln w="57150" cmpd="sng">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CONTRAIL - KEY FEATURES</a:t>
            </a:r>
            <a:endParaRPr lang="en-US" dirty="0"/>
          </a:p>
        </p:txBody>
      </p:sp>
      <p:pic>
        <p:nvPicPr>
          <p:cNvPr id="11" name="Picture 8" descr="\\psf\Host\Volumes\EP File Share\ Juniper\Major Tasks\FAM 2012\Kevin Johnson\Artwork\security.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black">
          <a:xfrm>
            <a:off x="9753600" y="1879600"/>
            <a:ext cx="822013" cy="1053909"/>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22"/>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26800" y1="67100" x2="26800" y2="67100"/>
                        <a14:foregroundMark x1="26400" y1="76300" x2="26400" y2="76300"/>
                        <a14:foregroundMark x1="66300" y1="77700" x2="66300" y2="77700"/>
                      </a14:backgroundRemoval>
                    </a14:imgEffect>
                  </a14:imgLayer>
                </a14:imgProps>
              </a:ext>
              <a:ext uri="{28A0092B-C50C-407E-A947-70E740481C1C}">
                <a14:useLocalDpi xmlns:a14="http://schemas.microsoft.com/office/drawing/2010/main"/>
              </a:ext>
            </a:extLst>
          </a:blip>
          <a:stretch>
            <a:fillRect/>
          </a:stretch>
        </p:blipFill>
        <p:spPr bwMode="black">
          <a:xfrm rot="5400000">
            <a:off x="6381220" y="1555986"/>
            <a:ext cx="1867195" cy="1828033"/>
          </a:xfrm>
          <a:prstGeom prst="rect">
            <a:avLst/>
          </a:prstGeom>
        </p:spPr>
      </p:pic>
      <p:pic>
        <p:nvPicPr>
          <p:cNvPr id="24" name="Picture 23"/>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a:ext>
            </a:extLst>
          </a:blip>
          <a:stretch>
            <a:fillRect/>
          </a:stretch>
        </p:blipFill>
        <p:spPr bwMode="black">
          <a:xfrm>
            <a:off x="6400801" y="5029201"/>
            <a:ext cx="1559724" cy="670796"/>
          </a:xfrm>
          <a:prstGeom prst="rect">
            <a:avLst/>
          </a:prstGeom>
        </p:spPr>
      </p:pic>
      <p:pic>
        <p:nvPicPr>
          <p:cNvPr id="25" name="Picture 24"/>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bwMode="black">
          <a:xfrm>
            <a:off x="9175146" y="4547321"/>
            <a:ext cx="1899255" cy="1568121"/>
          </a:xfrm>
          <a:prstGeom prst="rect">
            <a:avLst/>
          </a:prstGeom>
        </p:spPr>
      </p:pic>
      <p:pic>
        <p:nvPicPr>
          <p:cNvPr id="26" name="Picture 3" descr="\\psf\Host\Volumes\EP File Share\ Juniper\Major Tasks\FAM 2012\Kevin Johnson\Artwork\SDN.wmf"/>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black">
          <a:xfrm>
            <a:off x="12801600" y="2112788"/>
            <a:ext cx="711200" cy="71029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7" name="Group 26"/>
          <p:cNvGrpSpPr/>
          <p:nvPr/>
        </p:nvGrpSpPr>
        <p:grpSpPr bwMode="black">
          <a:xfrm>
            <a:off x="12317429" y="1706858"/>
            <a:ext cx="687371" cy="782343"/>
            <a:chOff x="9941739" y="1283626"/>
            <a:chExt cx="640720" cy="821316"/>
          </a:xfrm>
          <a:solidFill>
            <a:srgbClr val="FFFFFF"/>
          </a:solidFill>
        </p:grpSpPr>
        <p:sp>
          <p:nvSpPr>
            <p:cNvPr id="28" name="Freeform 96"/>
            <p:cNvSpPr>
              <a:spLocks noEditPoints="1"/>
            </p:cNvSpPr>
            <p:nvPr/>
          </p:nvSpPr>
          <p:spPr bwMode="black">
            <a:xfrm>
              <a:off x="9941739" y="1283626"/>
              <a:ext cx="640720" cy="821316"/>
            </a:xfrm>
            <a:custGeom>
              <a:avLst/>
              <a:gdLst>
                <a:gd name="T0" fmla="*/ 348 w 359"/>
                <a:gd name="T1" fmla="*/ 39 h 444"/>
                <a:gd name="T2" fmla="*/ 330 w 359"/>
                <a:gd name="T3" fmla="*/ 43 h 444"/>
                <a:gd name="T4" fmla="*/ 293 w 359"/>
                <a:gd name="T5" fmla="*/ 47 h 444"/>
                <a:gd name="T6" fmla="*/ 265 w 359"/>
                <a:gd name="T7" fmla="*/ 44 h 444"/>
                <a:gd name="T8" fmla="*/ 224 w 359"/>
                <a:gd name="T9" fmla="*/ 30 h 444"/>
                <a:gd name="T10" fmla="*/ 187 w 359"/>
                <a:gd name="T11" fmla="*/ 4 h 444"/>
                <a:gd name="T12" fmla="*/ 178 w 359"/>
                <a:gd name="T13" fmla="*/ 0 h 444"/>
                <a:gd name="T14" fmla="*/ 171 w 359"/>
                <a:gd name="T15" fmla="*/ 4 h 444"/>
                <a:gd name="T16" fmla="*/ 135 w 359"/>
                <a:gd name="T17" fmla="*/ 30 h 444"/>
                <a:gd name="T18" fmla="*/ 94 w 359"/>
                <a:gd name="T19" fmla="*/ 44 h 444"/>
                <a:gd name="T20" fmla="*/ 64 w 359"/>
                <a:gd name="T21" fmla="*/ 47 h 444"/>
                <a:gd name="T22" fmla="*/ 28 w 359"/>
                <a:gd name="T23" fmla="*/ 43 h 444"/>
                <a:gd name="T24" fmla="*/ 10 w 359"/>
                <a:gd name="T25" fmla="*/ 39 h 444"/>
                <a:gd name="T26" fmla="*/ 1 w 359"/>
                <a:gd name="T27" fmla="*/ 45 h 444"/>
                <a:gd name="T28" fmla="*/ 0 w 359"/>
                <a:gd name="T29" fmla="*/ 165 h 444"/>
                <a:gd name="T30" fmla="*/ 6 w 359"/>
                <a:gd name="T31" fmla="*/ 231 h 444"/>
                <a:gd name="T32" fmla="*/ 27 w 359"/>
                <a:gd name="T33" fmla="*/ 291 h 444"/>
                <a:gd name="T34" fmla="*/ 59 w 359"/>
                <a:gd name="T35" fmla="*/ 346 h 444"/>
                <a:gd name="T36" fmla="*/ 101 w 359"/>
                <a:gd name="T37" fmla="*/ 394 h 444"/>
                <a:gd name="T38" fmla="*/ 154 w 359"/>
                <a:gd name="T39" fmla="*/ 433 h 444"/>
                <a:gd name="T40" fmla="*/ 178 w 359"/>
                <a:gd name="T41" fmla="*/ 444 h 444"/>
                <a:gd name="T42" fmla="*/ 204 w 359"/>
                <a:gd name="T43" fmla="*/ 433 h 444"/>
                <a:gd name="T44" fmla="*/ 257 w 359"/>
                <a:gd name="T45" fmla="*/ 394 h 444"/>
                <a:gd name="T46" fmla="*/ 299 w 359"/>
                <a:gd name="T47" fmla="*/ 346 h 444"/>
                <a:gd name="T48" fmla="*/ 332 w 359"/>
                <a:gd name="T49" fmla="*/ 291 h 444"/>
                <a:gd name="T50" fmla="*/ 351 w 359"/>
                <a:gd name="T51" fmla="*/ 231 h 444"/>
                <a:gd name="T52" fmla="*/ 359 w 359"/>
                <a:gd name="T53" fmla="*/ 165 h 444"/>
                <a:gd name="T54" fmla="*/ 357 w 359"/>
                <a:gd name="T55" fmla="*/ 45 h 444"/>
                <a:gd name="T56" fmla="*/ 334 w 359"/>
                <a:gd name="T57" fmla="*/ 165 h 444"/>
                <a:gd name="T58" fmla="*/ 330 w 359"/>
                <a:gd name="T59" fmla="*/ 205 h 444"/>
                <a:gd name="T60" fmla="*/ 317 w 359"/>
                <a:gd name="T61" fmla="*/ 261 h 444"/>
                <a:gd name="T62" fmla="*/ 292 w 359"/>
                <a:gd name="T63" fmla="*/ 313 h 444"/>
                <a:gd name="T64" fmla="*/ 257 w 359"/>
                <a:gd name="T65" fmla="*/ 359 h 444"/>
                <a:gd name="T66" fmla="*/ 213 w 359"/>
                <a:gd name="T67" fmla="*/ 398 h 444"/>
                <a:gd name="T68" fmla="*/ 178 w 359"/>
                <a:gd name="T69" fmla="*/ 418 h 444"/>
                <a:gd name="T70" fmla="*/ 130 w 359"/>
                <a:gd name="T71" fmla="*/ 386 h 444"/>
                <a:gd name="T72" fmla="*/ 88 w 359"/>
                <a:gd name="T73" fmla="*/ 345 h 444"/>
                <a:gd name="T74" fmla="*/ 56 w 359"/>
                <a:gd name="T75" fmla="*/ 296 h 444"/>
                <a:gd name="T76" fmla="*/ 36 w 359"/>
                <a:gd name="T77" fmla="*/ 242 h 444"/>
                <a:gd name="T78" fmla="*/ 25 w 359"/>
                <a:gd name="T79" fmla="*/ 184 h 444"/>
                <a:gd name="T80" fmla="*/ 24 w 359"/>
                <a:gd name="T81" fmla="*/ 67 h 444"/>
                <a:gd name="T82" fmla="*/ 64 w 359"/>
                <a:gd name="T83" fmla="*/ 71 h 444"/>
                <a:gd name="T84" fmla="*/ 110 w 359"/>
                <a:gd name="T85" fmla="*/ 66 h 444"/>
                <a:gd name="T86" fmla="*/ 154 w 359"/>
                <a:gd name="T87" fmla="*/ 48 h 444"/>
                <a:gd name="T88" fmla="*/ 178 w 359"/>
                <a:gd name="T89" fmla="*/ 30 h 444"/>
                <a:gd name="T90" fmla="*/ 218 w 359"/>
                <a:gd name="T91" fmla="*/ 54 h 444"/>
                <a:gd name="T92" fmla="*/ 262 w 359"/>
                <a:gd name="T93" fmla="*/ 68 h 444"/>
                <a:gd name="T94" fmla="*/ 293 w 359"/>
                <a:gd name="T95" fmla="*/ 71 h 444"/>
                <a:gd name="T96" fmla="*/ 334 w 359"/>
                <a:gd name="T97" fmla="*/ 165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9" h="444">
                  <a:moveTo>
                    <a:pt x="354" y="40"/>
                  </a:moveTo>
                  <a:lnTo>
                    <a:pt x="354" y="40"/>
                  </a:lnTo>
                  <a:lnTo>
                    <a:pt x="348" y="39"/>
                  </a:lnTo>
                  <a:lnTo>
                    <a:pt x="342" y="39"/>
                  </a:lnTo>
                  <a:lnTo>
                    <a:pt x="342" y="39"/>
                  </a:lnTo>
                  <a:lnTo>
                    <a:pt x="330" y="43"/>
                  </a:lnTo>
                  <a:lnTo>
                    <a:pt x="317" y="45"/>
                  </a:lnTo>
                  <a:lnTo>
                    <a:pt x="306" y="47"/>
                  </a:lnTo>
                  <a:lnTo>
                    <a:pt x="293" y="47"/>
                  </a:lnTo>
                  <a:lnTo>
                    <a:pt x="293" y="47"/>
                  </a:lnTo>
                  <a:lnTo>
                    <a:pt x="279" y="47"/>
                  </a:lnTo>
                  <a:lnTo>
                    <a:pt x="265" y="44"/>
                  </a:lnTo>
                  <a:lnTo>
                    <a:pt x="251" y="40"/>
                  </a:lnTo>
                  <a:lnTo>
                    <a:pt x="236" y="36"/>
                  </a:lnTo>
                  <a:lnTo>
                    <a:pt x="224" y="30"/>
                  </a:lnTo>
                  <a:lnTo>
                    <a:pt x="211" y="22"/>
                  </a:lnTo>
                  <a:lnTo>
                    <a:pt x="199" y="14"/>
                  </a:lnTo>
                  <a:lnTo>
                    <a:pt x="187" y="4"/>
                  </a:lnTo>
                  <a:lnTo>
                    <a:pt x="187" y="4"/>
                  </a:lnTo>
                  <a:lnTo>
                    <a:pt x="184" y="1"/>
                  </a:lnTo>
                  <a:lnTo>
                    <a:pt x="178" y="0"/>
                  </a:lnTo>
                  <a:lnTo>
                    <a:pt x="175" y="1"/>
                  </a:lnTo>
                  <a:lnTo>
                    <a:pt x="171" y="4"/>
                  </a:lnTo>
                  <a:lnTo>
                    <a:pt x="171" y="4"/>
                  </a:lnTo>
                  <a:lnTo>
                    <a:pt x="159" y="14"/>
                  </a:lnTo>
                  <a:lnTo>
                    <a:pt x="148" y="22"/>
                  </a:lnTo>
                  <a:lnTo>
                    <a:pt x="135" y="30"/>
                  </a:lnTo>
                  <a:lnTo>
                    <a:pt x="122" y="36"/>
                  </a:lnTo>
                  <a:lnTo>
                    <a:pt x="108" y="40"/>
                  </a:lnTo>
                  <a:lnTo>
                    <a:pt x="94" y="44"/>
                  </a:lnTo>
                  <a:lnTo>
                    <a:pt x="79" y="47"/>
                  </a:lnTo>
                  <a:lnTo>
                    <a:pt x="64" y="47"/>
                  </a:lnTo>
                  <a:lnTo>
                    <a:pt x="64" y="47"/>
                  </a:lnTo>
                  <a:lnTo>
                    <a:pt x="52" y="47"/>
                  </a:lnTo>
                  <a:lnTo>
                    <a:pt x="39" y="45"/>
                  </a:lnTo>
                  <a:lnTo>
                    <a:pt x="28" y="43"/>
                  </a:lnTo>
                  <a:lnTo>
                    <a:pt x="16" y="39"/>
                  </a:lnTo>
                  <a:lnTo>
                    <a:pt x="16" y="39"/>
                  </a:lnTo>
                  <a:lnTo>
                    <a:pt x="10" y="39"/>
                  </a:lnTo>
                  <a:lnTo>
                    <a:pt x="5" y="40"/>
                  </a:lnTo>
                  <a:lnTo>
                    <a:pt x="5" y="40"/>
                  </a:lnTo>
                  <a:lnTo>
                    <a:pt x="1" y="45"/>
                  </a:lnTo>
                  <a:lnTo>
                    <a:pt x="0" y="50"/>
                  </a:lnTo>
                  <a:lnTo>
                    <a:pt x="0" y="165"/>
                  </a:lnTo>
                  <a:lnTo>
                    <a:pt x="0" y="165"/>
                  </a:lnTo>
                  <a:lnTo>
                    <a:pt x="1" y="187"/>
                  </a:lnTo>
                  <a:lnTo>
                    <a:pt x="2" y="209"/>
                  </a:lnTo>
                  <a:lnTo>
                    <a:pt x="6" y="231"/>
                  </a:lnTo>
                  <a:lnTo>
                    <a:pt x="11" y="251"/>
                  </a:lnTo>
                  <a:lnTo>
                    <a:pt x="19" y="272"/>
                  </a:lnTo>
                  <a:lnTo>
                    <a:pt x="27" y="291"/>
                  </a:lnTo>
                  <a:lnTo>
                    <a:pt x="36" y="310"/>
                  </a:lnTo>
                  <a:lnTo>
                    <a:pt x="46" y="328"/>
                  </a:lnTo>
                  <a:lnTo>
                    <a:pt x="59" y="346"/>
                  </a:lnTo>
                  <a:lnTo>
                    <a:pt x="72" y="363"/>
                  </a:lnTo>
                  <a:lnTo>
                    <a:pt x="86" y="380"/>
                  </a:lnTo>
                  <a:lnTo>
                    <a:pt x="101" y="394"/>
                  </a:lnTo>
                  <a:lnTo>
                    <a:pt x="118" y="408"/>
                  </a:lnTo>
                  <a:lnTo>
                    <a:pt x="135" y="421"/>
                  </a:lnTo>
                  <a:lnTo>
                    <a:pt x="154" y="433"/>
                  </a:lnTo>
                  <a:lnTo>
                    <a:pt x="173" y="443"/>
                  </a:lnTo>
                  <a:lnTo>
                    <a:pt x="173" y="443"/>
                  </a:lnTo>
                  <a:lnTo>
                    <a:pt x="178" y="444"/>
                  </a:lnTo>
                  <a:lnTo>
                    <a:pt x="185" y="443"/>
                  </a:lnTo>
                  <a:lnTo>
                    <a:pt x="185" y="443"/>
                  </a:lnTo>
                  <a:lnTo>
                    <a:pt x="204" y="433"/>
                  </a:lnTo>
                  <a:lnTo>
                    <a:pt x="222" y="421"/>
                  </a:lnTo>
                  <a:lnTo>
                    <a:pt x="240" y="408"/>
                  </a:lnTo>
                  <a:lnTo>
                    <a:pt x="257" y="394"/>
                  </a:lnTo>
                  <a:lnTo>
                    <a:pt x="272" y="380"/>
                  </a:lnTo>
                  <a:lnTo>
                    <a:pt x="287" y="363"/>
                  </a:lnTo>
                  <a:lnTo>
                    <a:pt x="299" y="346"/>
                  </a:lnTo>
                  <a:lnTo>
                    <a:pt x="311" y="328"/>
                  </a:lnTo>
                  <a:lnTo>
                    <a:pt x="323" y="310"/>
                  </a:lnTo>
                  <a:lnTo>
                    <a:pt x="332" y="291"/>
                  </a:lnTo>
                  <a:lnTo>
                    <a:pt x="339" y="272"/>
                  </a:lnTo>
                  <a:lnTo>
                    <a:pt x="346" y="251"/>
                  </a:lnTo>
                  <a:lnTo>
                    <a:pt x="351" y="231"/>
                  </a:lnTo>
                  <a:lnTo>
                    <a:pt x="355" y="209"/>
                  </a:lnTo>
                  <a:lnTo>
                    <a:pt x="357" y="187"/>
                  </a:lnTo>
                  <a:lnTo>
                    <a:pt x="359" y="165"/>
                  </a:lnTo>
                  <a:lnTo>
                    <a:pt x="359" y="50"/>
                  </a:lnTo>
                  <a:lnTo>
                    <a:pt x="359" y="50"/>
                  </a:lnTo>
                  <a:lnTo>
                    <a:pt x="357" y="45"/>
                  </a:lnTo>
                  <a:lnTo>
                    <a:pt x="354" y="40"/>
                  </a:lnTo>
                  <a:lnTo>
                    <a:pt x="354" y="40"/>
                  </a:lnTo>
                  <a:close/>
                  <a:moveTo>
                    <a:pt x="334" y="165"/>
                  </a:moveTo>
                  <a:lnTo>
                    <a:pt x="334" y="165"/>
                  </a:lnTo>
                  <a:lnTo>
                    <a:pt x="333" y="184"/>
                  </a:lnTo>
                  <a:lnTo>
                    <a:pt x="330" y="205"/>
                  </a:lnTo>
                  <a:lnTo>
                    <a:pt x="328" y="224"/>
                  </a:lnTo>
                  <a:lnTo>
                    <a:pt x="323" y="242"/>
                  </a:lnTo>
                  <a:lnTo>
                    <a:pt x="317" y="261"/>
                  </a:lnTo>
                  <a:lnTo>
                    <a:pt x="310" y="279"/>
                  </a:lnTo>
                  <a:lnTo>
                    <a:pt x="302" y="296"/>
                  </a:lnTo>
                  <a:lnTo>
                    <a:pt x="292" y="313"/>
                  </a:lnTo>
                  <a:lnTo>
                    <a:pt x="281" y="330"/>
                  </a:lnTo>
                  <a:lnTo>
                    <a:pt x="270" y="345"/>
                  </a:lnTo>
                  <a:lnTo>
                    <a:pt x="257" y="359"/>
                  </a:lnTo>
                  <a:lnTo>
                    <a:pt x="243" y="373"/>
                  </a:lnTo>
                  <a:lnTo>
                    <a:pt x="229" y="386"/>
                  </a:lnTo>
                  <a:lnTo>
                    <a:pt x="213" y="398"/>
                  </a:lnTo>
                  <a:lnTo>
                    <a:pt x="197" y="408"/>
                  </a:lnTo>
                  <a:lnTo>
                    <a:pt x="178" y="418"/>
                  </a:lnTo>
                  <a:lnTo>
                    <a:pt x="178" y="418"/>
                  </a:lnTo>
                  <a:lnTo>
                    <a:pt x="162" y="408"/>
                  </a:lnTo>
                  <a:lnTo>
                    <a:pt x="145" y="398"/>
                  </a:lnTo>
                  <a:lnTo>
                    <a:pt x="130" y="386"/>
                  </a:lnTo>
                  <a:lnTo>
                    <a:pt x="114" y="373"/>
                  </a:lnTo>
                  <a:lnTo>
                    <a:pt x="101" y="359"/>
                  </a:lnTo>
                  <a:lnTo>
                    <a:pt x="88" y="345"/>
                  </a:lnTo>
                  <a:lnTo>
                    <a:pt x="77" y="330"/>
                  </a:lnTo>
                  <a:lnTo>
                    <a:pt x="65" y="313"/>
                  </a:lnTo>
                  <a:lnTo>
                    <a:pt x="56" y="296"/>
                  </a:lnTo>
                  <a:lnTo>
                    <a:pt x="49" y="279"/>
                  </a:lnTo>
                  <a:lnTo>
                    <a:pt x="41" y="261"/>
                  </a:lnTo>
                  <a:lnTo>
                    <a:pt x="36" y="242"/>
                  </a:lnTo>
                  <a:lnTo>
                    <a:pt x="30" y="224"/>
                  </a:lnTo>
                  <a:lnTo>
                    <a:pt x="27" y="205"/>
                  </a:lnTo>
                  <a:lnTo>
                    <a:pt x="25" y="184"/>
                  </a:lnTo>
                  <a:lnTo>
                    <a:pt x="24" y="165"/>
                  </a:lnTo>
                  <a:lnTo>
                    <a:pt x="24" y="67"/>
                  </a:lnTo>
                  <a:lnTo>
                    <a:pt x="24" y="67"/>
                  </a:lnTo>
                  <a:lnTo>
                    <a:pt x="45" y="70"/>
                  </a:lnTo>
                  <a:lnTo>
                    <a:pt x="64" y="71"/>
                  </a:lnTo>
                  <a:lnTo>
                    <a:pt x="64" y="71"/>
                  </a:lnTo>
                  <a:lnTo>
                    <a:pt x="81" y="71"/>
                  </a:lnTo>
                  <a:lnTo>
                    <a:pt x="96" y="68"/>
                  </a:lnTo>
                  <a:lnTo>
                    <a:pt x="110" y="66"/>
                  </a:lnTo>
                  <a:lnTo>
                    <a:pt x="126" y="61"/>
                  </a:lnTo>
                  <a:lnTo>
                    <a:pt x="140" y="54"/>
                  </a:lnTo>
                  <a:lnTo>
                    <a:pt x="154" y="48"/>
                  </a:lnTo>
                  <a:lnTo>
                    <a:pt x="167" y="39"/>
                  </a:lnTo>
                  <a:lnTo>
                    <a:pt x="178" y="30"/>
                  </a:lnTo>
                  <a:lnTo>
                    <a:pt x="178" y="30"/>
                  </a:lnTo>
                  <a:lnTo>
                    <a:pt x="191" y="39"/>
                  </a:lnTo>
                  <a:lnTo>
                    <a:pt x="204" y="48"/>
                  </a:lnTo>
                  <a:lnTo>
                    <a:pt x="218" y="54"/>
                  </a:lnTo>
                  <a:lnTo>
                    <a:pt x="233" y="61"/>
                  </a:lnTo>
                  <a:lnTo>
                    <a:pt x="247" y="66"/>
                  </a:lnTo>
                  <a:lnTo>
                    <a:pt x="262" y="68"/>
                  </a:lnTo>
                  <a:lnTo>
                    <a:pt x="278" y="71"/>
                  </a:lnTo>
                  <a:lnTo>
                    <a:pt x="293" y="71"/>
                  </a:lnTo>
                  <a:lnTo>
                    <a:pt x="293" y="71"/>
                  </a:lnTo>
                  <a:lnTo>
                    <a:pt x="314" y="70"/>
                  </a:lnTo>
                  <a:lnTo>
                    <a:pt x="334" y="67"/>
                  </a:lnTo>
                  <a:lnTo>
                    <a:pt x="334" y="16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096678">
                <a:lnSpc>
                  <a:spcPct val="95000"/>
                </a:lnSpc>
              </a:pPr>
              <a:endParaRPr lang="en-US" sz="1600"/>
            </a:p>
          </p:txBody>
        </p:sp>
        <p:sp>
          <p:nvSpPr>
            <p:cNvPr id="29" name="Freeform 97"/>
            <p:cNvSpPr>
              <a:spLocks/>
            </p:cNvSpPr>
            <p:nvPr/>
          </p:nvSpPr>
          <p:spPr bwMode="black">
            <a:xfrm>
              <a:off x="10193386" y="1644339"/>
              <a:ext cx="287343" cy="349615"/>
            </a:xfrm>
            <a:custGeom>
              <a:avLst/>
              <a:gdLst>
                <a:gd name="T0" fmla="*/ 37 w 161"/>
                <a:gd name="T1" fmla="*/ 189 h 189"/>
                <a:gd name="T2" fmla="*/ 37 w 161"/>
                <a:gd name="T3" fmla="*/ 189 h 189"/>
                <a:gd name="T4" fmla="*/ 50 w 161"/>
                <a:gd name="T5" fmla="*/ 181 h 189"/>
                <a:gd name="T6" fmla="*/ 63 w 161"/>
                <a:gd name="T7" fmla="*/ 172 h 189"/>
                <a:gd name="T8" fmla="*/ 75 w 161"/>
                <a:gd name="T9" fmla="*/ 163 h 189"/>
                <a:gd name="T10" fmla="*/ 85 w 161"/>
                <a:gd name="T11" fmla="*/ 153 h 189"/>
                <a:gd name="T12" fmla="*/ 95 w 161"/>
                <a:gd name="T13" fmla="*/ 142 h 189"/>
                <a:gd name="T14" fmla="*/ 106 w 161"/>
                <a:gd name="T15" fmla="*/ 132 h 189"/>
                <a:gd name="T16" fmla="*/ 115 w 161"/>
                <a:gd name="T17" fmla="*/ 121 h 189"/>
                <a:gd name="T18" fmla="*/ 122 w 161"/>
                <a:gd name="T19" fmla="*/ 109 h 189"/>
                <a:gd name="T20" fmla="*/ 130 w 161"/>
                <a:gd name="T21" fmla="*/ 96 h 189"/>
                <a:gd name="T22" fmla="*/ 137 w 161"/>
                <a:gd name="T23" fmla="*/ 83 h 189"/>
                <a:gd name="T24" fmla="*/ 143 w 161"/>
                <a:gd name="T25" fmla="*/ 70 h 189"/>
                <a:gd name="T26" fmla="*/ 148 w 161"/>
                <a:gd name="T27" fmla="*/ 57 h 189"/>
                <a:gd name="T28" fmla="*/ 152 w 161"/>
                <a:gd name="T29" fmla="*/ 43 h 189"/>
                <a:gd name="T30" fmla="*/ 156 w 161"/>
                <a:gd name="T31" fmla="*/ 29 h 189"/>
                <a:gd name="T32" fmla="*/ 160 w 161"/>
                <a:gd name="T33" fmla="*/ 15 h 189"/>
                <a:gd name="T34" fmla="*/ 161 w 161"/>
                <a:gd name="T35" fmla="*/ 0 h 189"/>
                <a:gd name="T36" fmla="*/ 0 w 161"/>
                <a:gd name="T37" fmla="*/ 162 h 189"/>
                <a:gd name="T38" fmla="*/ 0 w 161"/>
                <a:gd name="T39" fmla="*/ 162 h 189"/>
                <a:gd name="T40" fmla="*/ 18 w 161"/>
                <a:gd name="T41" fmla="*/ 176 h 189"/>
                <a:gd name="T42" fmla="*/ 37 w 161"/>
                <a:gd name="T43" fmla="*/ 189 h 189"/>
                <a:gd name="T44" fmla="*/ 37 w 161"/>
                <a:gd name="T4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1" h="189">
                  <a:moveTo>
                    <a:pt x="37" y="189"/>
                  </a:moveTo>
                  <a:lnTo>
                    <a:pt x="37" y="189"/>
                  </a:lnTo>
                  <a:lnTo>
                    <a:pt x="50" y="181"/>
                  </a:lnTo>
                  <a:lnTo>
                    <a:pt x="63" y="172"/>
                  </a:lnTo>
                  <a:lnTo>
                    <a:pt x="75" y="163"/>
                  </a:lnTo>
                  <a:lnTo>
                    <a:pt x="85" y="153"/>
                  </a:lnTo>
                  <a:lnTo>
                    <a:pt x="95" y="142"/>
                  </a:lnTo>
                  <a:lnTo>
                    <a:pt x="106" y="132"/>
                  </a:lnTo>
                  <a:lnTo>
                    <a:pt x="115" y="121"/>
                  </a:lnTo>
                  <a:lnTo>
                    <a:pt x="122" y="109"/>
                  </a:lnTo>
                  <a:lnTo>
                    <a:pt x="130" y="96"/>
                  </a:lnTo>
                  <a:lnTo>
                    <a:pt x="137" y="83"/>
                  </a:lnTo>
                  <a:lnTo>
                    <a:pt x="143" y="70"/>
                  </a:lnTo>
                  <a:lnTo>
                    <a:pt x="148" y="57"/>
                  </a:lnTo>
                  <a:lnTo>
                    <a:pt x="152" y="43"/>
                  </a:lnTo>
                  <a:lnTo>
                    <a:pt x="156" y="29"/>
                  </a:lnTo>
                  <a:lnTo>
                    <a:pt x="160" y="15"/>
                  </a:lnTo>
                  <a:lnTo>
                    <a:pt x="161" y="0"/>
                  </a:lnTo>
                  <a:lnTo>
                    <a:pt x="0" y="162"/>
                  </a:lnTo>
                  <a:lnTo>
                    <a:pt x="0" y="162"/>
                  </a:lnTo>
                  <a:lnTo>
                    <a:pt x="18" y="176"/>
                  </a:lnTo>
                  <a:lnTo>
                    <a:pt x="37" y="189"/>
                  </a:lnTo>
                  <a:lnTo>
                    <a:pt x="37" y="18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096678">
                <a:lnSpc>
                  <a:spcPct val="95000"/>
                </a:lnSpc>
              </a:pPr>
              <a:endParaRPr lang="en-US" sz="1600"/>
            </a:p>
          </p:txBody>
        </p:sp>
        <p:sp>
          <p:nvSpPr>
            <p:cNvPr id="30" name="Freeform 98"/>
            <p:cNvSpPr>
              <a:spLocks/>
            </p:cNvSpPr>
            <p:nvPr/>
          </p:nvSpPr>
          <p:spPr bwMode="black">
            <a:xfrm>
              <a:off x="10038115" y="1403863"/>
              <a:ext cx="353377" cy="382911"/>
            </a:xfrm>
            <a:custGeom>
              <a:avLst/>
              <a:gdLst>
                <a:gd name="T0" fmla="*/ 124 w 198"/>
                <a:gd name="T1" fmla="*/ 0 h 207"/>
                <a:gd name="T2" fmla="*/ 124 w 198"/>
                <a:gd name="T3" fmla="*/ 0 h 207"/>
                <a:gd name="T4" fmla="*/ 112 w 198"/>
                <a:gd name="T5" fmla="*/ 9 h 207"/>
                <a:gd name="T6" fmla="*/ 99 w 198"/>
                <a:gd name="T7" fmla="*/ 15 h 207"/>
                <a:gd name="T8" fmla="*/ 85 w 198"/>
                <a:gd name="T9" fmla="*/ 21 h 207"/>
                <a:gd name="T10" fmla="*/ 70 w 198"/>
                <a:gd name="T11" fmla="*/ 27 h 207"/>
                <a:gd name="T12" fmla="*/ 55 w 198"/>
                <a:gd name="T13" fmla="*/ 30 h 207"/>
                <a:gd name="T14" fmla="*/ 41 w 198"/>
                <a:gd name="T15" fmla="*/ 33 h 207"/>
                <a:gd name="T16" fmla="*/ 25 w 198"/>
                <a:gd name="T17" fmla="*/ 36 h 207"/>
                <a:gd name="T18" fmla="*/ 10 w 198"/>
                <a:gd name="T19" fmla="*/ 36 h 207"/>
                <a:gd name="T20" fmla="*/ 10 w 198"/>
                <a:gd name="T21" fmla="*/ 36 h 207"/>
                <a:gd name="T22" fmla="*/ 0 w 198"/>
                <a:gd name="T23" fmla="*/ 34 h 207"/>
                <a:gd name="T24" fmla="*/ 0 w 198"/>
                <a:gd name="T25" fmla="*/ 34 h 207"/>
                <a:gd name="T26" fmla="*/ 0 w 198"/>
                <a:gd name="T27" fmla="*/ 100 h 207"/>
                <a:gd name="T28" fmla="*/ 0 w 198"/>
                <a:gd name="T29" fmla="*/ 100 h 207"/>
                <a:gd name="T30" fmla="*/ 1 w 198"/>
                <a:gd name="T31" fmla="*/ 127 h 207"/>
                <a:gd name="T32" fmla="*/ 6 w 198"/>
                <a:gd name="T33" fmla="*/ 155 h 207"/>
                <a:gd name="T34" fmla="*/ 13 w 198"/>
                <a:gd name="T35" fmla="*/ 181 h 207"/>
                <a:gd name="T36" fmla="*/ 23 w 198"/>
                <a:gd name="T37" fmla="*/ 207 h 207"/>
                <a:gd name="T38" fmla="*/ 198 w 198"/>
                <a:gd name="T39" fmla="*/ 32 h 207"/>
                <a:gd name="T40" fmla="*/ 198 w 198"/>
                <a:gd name="T41" fmla="*/ 32 h 207"/>
                <a:gd name="T42" fmla="*/ 179 w 198"/>
                <a:gd name="T43" fmla="*/ 27 h 207"/>
                <a:gd name="T44" fmla="*/ 161 w 198"/>
                <a:gd name="T45" fmla="*/ 19 h 207"/>
                <a:gd name="T46" fmla="*/ 143 w 198"/>
                <a:gd name="T47" fmla="*/ 10 h 207"/>
                <a:gd name="T48" fmla="*/ 124 w 198"/>
                <a:gd name="T49" fmla="*/ 0 h 207"/>
                <a:gd name="T50" fmla="*/ 124 w 198"/>
                <a:gd name="T5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8" h="207">
                  <a:moveTo>
                    <a:pt x="124" y="0"/>
                  </a:moveTo>
                  <a:lnTo>
                    <a:pt x="124" y="0"/>
                  </a:lnTo>
                  <a:lnTo>
                    <a:pt x="112" y="9"/>
                  </a:lnTo>
                  <a:lnTo>
                    <a:pt x="99" y="15"/>
                  </a:lnTo>
                  <a:lnTo>
                    <a:pt x="85" y="21"/>
                  </a:lnTo>
                  <a:lnTo>
                    <a:pt x="70" y="27"/>
                  </a:lnTo>
                  <a:lnTo>
                    <a:pt x="55" y="30"/>
                  </a:lnTo>
                  <a:lnTo>
                    <a:pt x="41" y="33"/>
                  </a:lnTo>
                  <a:lnTo>
                    <a:pt x="25" y="36"/>
                  </a:lnTo>
                  <a:lnTo>
                    <a:pt x="10" y="36"/>
                  </a:lnTo>
                  <a:lnTo>
                    <a:pt x="10" y="36"/>
                  </a:lnTo>
                  <a:lnTo>
                    <a:pt x="0" y="34"/>
                  </a:lnTo>
                  <a:lnTo>
                    <a:pt x="0" y="34"/>
                  </a:lnTo>
                  <a:lnTo>
                    <a:pt x="0" y="100"/>
                  </a:lnTo>
                  <a:lnTo>
                    <a:pt x="0" y="100"/>
                  </a:lnTo>
                  <a:lnTo>
                    <a:pt x="1" y="127"/>
                  </a:lnTo>
                  <a:lnTo>
                    <a:pt x="6" y="155"/>
                  </a:lnTo>
                  <a:lnTo>
                    <a:pt x="13" y="181"/>
                  </a:lnTo>
                  <a:lnTo>
                    <a:pt x="23" y="207"/>
                  </a:lnTo>
                  <a:lnTo>
                    <a:pt x="198" y="32"/>
                  </a:lnTo>
                  <a:lnTo>
                    <a:pt x="198" y="32"/>
                  </a:lnTo>
                  <a:lnTo>
                    <a:pt x="179" y="27"/>
                  </a:lnTo>
                  <a:lnTo>
                    <a:pt x="161" y="19"/>
                  </a:lnTo>
                  <a:lnTo>
                    <a:pt x="143" y="10"/>
                  </a:lnTo>
                  <a:lnTo>
                    <a:pt x="124" y="0"/>
                  </a:lnTo>
                  <a:lnTo>
                    <a:pt x="12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096678">
                <a:lnSpc>
                  <a:spcPct val="95000"/>
                </a:lnSpc>
              </a:pPr>
              <a:endParaRPr lang="en-US" sz="1600"/>
            </a:p>
          </p:txBody>
        </p:sp>
        <p:sp>
          <p:nvSpPr>
            <p:cNvPr id="31" name="Freeform 99"/>
            <p:cNvSpPr>
              <a:spLocks/>
            </p:cNvSpPr>
            <p:nvPr/>
          </p:nvSpPr>
          <p:spPr bwMode="black">
            <a:xfrm>
              <a:off x="10114858" y="1472307"/>
              <a:ext cx="371225" cy="416208"/>
            </a:xfrm>
            <a:custGeom>
              <a:avLst/>
              <a:gdLst>
                <a:gd name="T0" fmla="*/ 16 w 208"/>
                <a:gd name="T1" fmla="*/ 225 h 225"/>
                <a:gd name="T2" fmla="*/ 208 w 208"/>
                <a:gd name="T3" fmla="*/ 33 h 225"/>
                <a:gd name="T4" fmla="*/ 208 w 208"/>
                <a:gd name="T5" fmla="*/ 33 h 225"/>
                <a:gd name="T6" fmla="*/ 208 w 208"/>
                <a:gd name="T7" fmla="*/ 0 h 225"/>
                <a:gd name="T8" fmla="*/ 0 w 208"/>
                <a:gd name="T9" fmla="*/ 206 h 225"/>
                <a:gd name="T10" fmla="*/ 0 w 208"/>
                <a:gd name="T11" fmla="*/ 206 h 225"/>
                <a:gd name="T12" fmla="*/ 16 w 208"/>
                <a:gd name="T13" fmla="*/ 225 h 225"/>
                <a:gd name="T14" fmla="*/ 16 w 208"/>
                <a:gd name="T15" fmla="*/ 225 h 2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225">
                  <a:moveTo>
                    <a:pt x="16" y="225"/>
                  </a:moveTo>
                  <a:lnTo>
                    <a:pt x="208" y="33"/>
                  </a:lnTo>
                  <a:lnTo>
                    <a:pt x="208" y="33"/>
                  </a:lnTo>
                  <a:lnTo>
                    <a:pt x="208" y="0"/>
                  </a:lnTo>
                  <a:lnTo>
                    <a:pt x="0" y="206"/>
                  </a:lnTo>
                  <a:lnTo>
                    <a:pt x="0" y="206"/>
                  </a:lnTo>
                  <a:lnTo>
                    <a:pt x="16" y="225"/>
                  </a:lnTo>
                  <a:lnTo>
                    <a:pt x="16" y="22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096678">
                <a:lnSpc>
                  <a:spcPct val="95000"/>
                </a:lnSpc>
              </a:pPr>
              <a:endParaRPr lang="en-US" sz="1600"/>
            </a:p>
          </p:txBody>
        </p:sp>
      </p:grpSp>
      <p:grpSp>
        <p:nvGrpSpPr>
          <p:cNvPr id="32" name="Group 31"/>
          <p:cNvGrpSpPr/>
          <p:nvPr/>
        </p:nvGrpSpPr>
        <p:grpSpPr bwMode="black">
          <a:xfrm>
            <a:off x="12395200" y="4820282"/>
            <a:ext cx="1117600" cy="1021719"/>
            <a:chOff x="6383338" y="84138"/>
            <a:chExt cx="765175" cy="766763"/>
          </a:xfrm>
          <a:solidFill>
            <a:srgbClr val="FFFFFF"/>
          </a:solidFill>
        </p:grpSpPr>
        <p:sp>
          <p:nvSpPr>
            <p:cNvPr id="33" name="Freeform 34"/>
            <p:cNvSpPr>
              <a:spLocks/>
            </p:cNvSpPr>
            <p:nvPr/>
          </p:nvSpPr>
          <p:spPr bwMode="black">
            <a:xfrm>
              <a:off x="6383338" y="546100"/>
              <a:ext cx="303213" cy="304800"/>
            </a:xfrm>
            <a:custGeom>
              <a:avLst/>
              <a:gdLst>
                <a:gd name="T0" fmla="*/ 91 w 191"/>
                <a:gd name="T1" fmla="*/ 74 h 192"/>
                <a:gd name="T2" fmla="*/ 59 w 191"/>
                <a:gd name="T3" fmla="*/ 80 h 192"/>
                <a:gd name="T4" fmla="*/ 0 w 191"/>
                <a:gd name="T5" fmla="*/ 170 h 192"/>
                <a:gd name="T6" fmla="*/ 11 w 191"/>
                <a:gd name="T7" fmla="*/ 180 h 192"/>
                <a:gd name="T8" fmla="*/ 21 w 191"/>
                <a:gd name="T9" fmla="*/ 192 h 192"/>
                <a:gd name="T10" fmla="*/ 110 w 191"/>
                <a:gd name="T11" fmla="*/ 133 h 192"/>
                <a:gd name="T12" fmla="*/ 118 w 191"/>
                <a:gd name="T13" fmla="*/ 101 h 192"/>
                <a:gd name="T14" fmla="*/ 191 w 191"/>
                <a:gd name="T15" fmla="*/ 27 h 192"/>
                <a:gd name="T16" fmla="*/ 164 w 191"/>
                <a:gd name="T17" fmla="*/ 0 h 192"/>
                <a:gd name="T18" fmla="*/ 91 w 191"/>
                <a:gd name="T19" fmla="*/ 7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192">
                  <a:moveTo>
                    <a:pt x="91" y="74"/>
                  </a:moveTo>
                  <a:lnTo>
                    <a:pt x="59" y="80"/>
                  </a:lnTo>
                  <a:lnTo>
                    <a:pt x="0" y="170"/>
                  </a:lnTo>
                  <a:lnTo>
                    <a:pt x="11" y="180"/>
                  </a:lnTo>
                  <a:lnTo>
                    <a:pt x="21" y="192"/>
                  </a:lnTo>
                  <a:lnTo>
                    <a:pt x="110" y="133"/>
                  </a:lnTo>
                  <a:lnTo>
                    <a:pt x="118" y="101"/>
                  </a:lnTo>
                  <a:lnTo>
                    <a:pt x="191" y="27"/>
                  </a:lnTo>
                  <a:lnTo>
                    <a:pt x="164" y="0"/>
                  </a:lnTo>
                  <a:lnTo>
                    <a:pt x="91" y="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5000"/>
                </a:lnSpc>
              </a:pPr>
              <a:endParaRPr lang="en-US" sz="1600"/>
            </a:p>
          </p:txBody>
        </p:sp>
        <p:sp>
          <p:nvSpPr>
            <p:cNvPr id="34" name="Freeform 35"/>
            <p:cNvSpPr>
              <a:spLocks/>
            </p:cNvSpPr>
            <p:nvPr/>
          </p:nvSpPr>
          <p:spPr bwMode="black">
            <a:xfrm>
              <a:off x="6800850" y="84138"/>
              <a:ext cx="347663" cy="346075"/>
            </a:xfrm>
            <a:custGeom>
              <a:avLst/>
              <a:gdLst>
                <a:gd name="T0" fmla="*/ 147 w 219"/>
                <a:gd name="T1" fmla="*/ 29 h 218"/>
                <a:gd name="T2" fmla="*/ 147 w 219"/>
                <a:gd name="T3" fmla="*/ 29 h 218"/>
                <a:gd name="T4" fmla="*/ 150 w 219"/>
                <a:gd name="T5" fmla="*/ 27 h 218"/>
                <a:gd name="T6" fmla="*/ 154 w 219"/>
                <a:gd name="T7" fmla="*/ 27 h 218"/>
                <a:gd name="T8" fmla="*/ 156 w 219"/>
                <a:gd name="T9" fmla="*/ 27 h 218"/>
                <a:gd name="T10" fmla="*/ 159 w 219"/>
                <a:gd name="T11" fmla="*/ 29 h 218"/>
                <a:gd name="T12" fmla="*/ 159 w 219"/>
                <a:gd name="T13" fmla="*/ 29 h 218"/>
                <a:gd name="T14" fmla="*/ 160 w 219"/>
                <a:gd name="T15" fmla="*/ 32 h 218"/>
                <a:gd name="T16" fmla="*/ 161 w 219"/>
                <a:gd name="T17" fmla="*/ 35 h 218"/>
                <a:gd name="T18" fmla="*/ 160 w 219"/>
                <a:gd name="T19" fmla="*/ 38 h 218"/>
                <a:gd name="T20" fmla="*/ 159 w 219"/>
                <a:gd name="T21" fmla="*/ 40 h 218"/>
                <a:gd name="T22" fmla="*/ 30 w 219"/>
                <a:gd name="T23" fmla="*/ 169 h 218"/>
                <a:gd name="T24" fmla="*/ 51 w 219"/>
                <a:gd name="T25" fmla="*/ 190 h 218"/>
                <a:gd name="T26" fmla="*/ 179 w 219"/>
                <a:gd name="T27" fmla="*/ 61 h 218"/>
                <a:gd name="T28" fmla="*/ 179 w 219"/>
                <a:gd name="T29" fmla="*/ 61 h 218"/>
                <a:gd name="T30" fmla="*/ 182 w 219"/>
                <a:gd name="T31" fmla="*/ 58 h 218"/>
                <a:gd name="T32" fmla="*/ 184 w 219"/>
                <a:gd name="T33" fmla="*/ 58 h 218"/>
                <a:gd name="T34" fmla="*/ 187 w 219"/>
                <a:gd name="T35" fmla="*/ 58 h 218"/>
                <a:gd name="T36" fmla="*/ 190 w 219"/>
                <a:gd name="T37" fmla="*/ 61 h 218"/>
                <a:gd name="T38" fmla="*/ 190 w 219"/>
                <a:gd name="T39" fmla="*/ 61 h 218"/>
                <a:gd name="T40" fmla="*/ 192 w 219"/>
                <a:gd name="T41" fmla="*/ 63 h 218"/>
                <a:gd name="T42" fmla="*/ 192 w 219"/>
                <a:gd name="T43" fmla="*/ 66 h 218"/>
                <a:gd name="T44" fmla="*/ 192 w 219"/>
                <a:gd name="T45" fmla="*/ 69 h 218"/>
                <a:gd name="T46" fmla="*/ 190 w 219"/>
                <a:gd name="T47" fmla="*/ 72 h 218"/>
                <a:gd name="T48" fmla="*/ 61 w 219"/>
                <a:gd name="T49" fmla="*/ 200 h 218"/>
                <a:gd name="T50" fmla="*/ 79 w 219"/>
                <a:gd name="T51" fmla="*/ 218 h 218"/>
                <a:gd name="T52" fmla="*/ 79 w 219"/>
                <a:gd name="T53" fmla="*/ 218 h 218"/>
                <a:gd name="T54" fmla="*/ 80 w 219"/>
                <a:gd name="T55" fmla="*/ 218 h 218"/>
                <a:gd name="T56" fmla="*/ 94 w 219"/>
                <a:gd name="T57" fmla="*/ 204 h 218"/>
                <a:gd name="T58" fmla="*/ 94 w 219"/>
                <a:gd name="T59" fmla="*/ 204 h 218"/>
                <a:gd name="T60" fmla="*/ 202 w 219"/>
                <a:gd name="T61" fmla="*/ 96 h 218"/>
                <a:gd name="T62" fmla="*/ 202 w 219"/>
                <a:gd name="T63" fmla="*/ 96 h 218"/>
                <a:gd name="T64" fmla="*/ 210 w 219"/>
                <a:gd name="T65" fmla="*/ 87 h 218"/>
                <a:gd name="T66" fmla="*/ 215 w 219"/>
                <a:gd name="T67" fmla="*/ 76 h 218"/>
                <a:gd name="T68" fmla="*/ 218 w 219"/>
                <a:gd name="T69" fmla="*/ 66 h 218"/>
                <a:gd name="T70" fmla="*/ 219 w 219"/>
                <a:gd name="T71" fmla="*/ 56 h 218"/>
                <a:gd name="T72" fmla="*/ 218 w 219"/>
                <a:gd name="T73" fmla="*/ 45 h 218"/>
                <a:gd name="T74" fmla="*/ 215 w 219"/>
                <a:gd name="T75" fmla="*/ 35 h 218"/>
                <a:gd name="T76" fmla="*/ 210 w 219"/>
                <a:gd name="T77" fmla="*/ 25 h 218"/>
                <a:gd name="T78" fmla="*/ 202 w 219"/>
                <a:gd name="T79" fmla="*/ 16 h 218"/>
                <a:gd name="T80" fmla="*/ 202 w 219"/>
                <a:gd name="T81" fmla="*/ 16 h 218"/>
                <a:gd name="T82" fmla="*/ 195 w 219"/>
                <a:gd name="T83" fmla="*/ 9 h 218"/>
                <a:gd name="T84" fmla="*/ 184 w 219"/>
                <a:gd name="T85" fmla="*/ 4 h 218"/>
                <a:gd name="T86" fmla="*/ 174 w 219"/>
                <a:gd name="T87" fmla="*/ 2 h 218"/>
                <a:gd name="T88" fmla="*/ 164 w 219"/>
                <a:gd name="T89" fmla="*/ 0 h 218"/>
                <a:gd name="T90" fmla="*/ 154 w 219"/>
                <a:gd name="T91" fmla="*/ 2 h 218"/>
                <a:gd name="T92" fmla="*/ 143 w 219"/>
                <a:gd name="T93" fmla="*/ 4 h 218"/>
                <a:gd name="T94" fmla="*/ 133 w 219"/>
                <a:gd name="T95" fmla="*/ 9 h 218"/>
                <a:gd name="T96" fmla="*/ 124 w 219"/>
                <a:gd name="T97" fmla="*/ 16 h 218"/>
                <a:gd name="T98" fmla="*/ 16 w 219"/>
                <a:gd name="T99" fmla="*/ 125 h 218"/>
                <a:gd name="T100" fmla="*/ 2 w 219"/>
                <a:gd name="T101" fmla="*/ 139 h 218"/>
                <a:gd name="T102" fmla="*/ 2 w 219"/>
                <a:gd name="T103" fmla="*/ 139 h 218"/>
                <a:gd name="T104" fmla="*/ 0 w 219"/>
                <a:gd name="T105" fmla="*/ 139 h 218"/>
                <a:gd name="T106" fmla="*/ 18 w 219"/>
                <a:gd name="T107" fmla="*/ 157 h 218"/>
                <a:gd name="T108" fmla="*/ 147 w 219"/>
                <a:gd name="T109" fmla="*/ 29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9" h="218">
                  <a:moveTo>
                    <a:pt x="147" y="29"/>
                  </a:moveTo>
                  <a:lnTo>
                    <a:pt x="147" y="29"/>
                  </a:lnTo>
                  <a:lnTo>
                    <a:pt x="150" y="27"/>
                  </a:lnTo>
                  <a:lnTo>
                    <a:pt x="154" y="27"/>
                  </a:lnTo>
                  <a:lnTo>
                    <a:pt x="156" y="27"/>
                  </a:lnTo>
                  <a:lnTo>
                    <a:pt x="159" y="29"/>
                  </a:lnTo>
                  <a:lnTo>
                    <a:pt x="159" y="29"/>
                  </a:lnTo>
                  <a:lnTo>
                    <a:pt x="160" y="32"/>
                  </a:lnTo>
                  <a:lnTo>
                    <a:pt x="161" y="35"/>
                  </a:lnTo>
                  <a:lnTo>
                    <a:pt x="160" y="38"/>
                  </a:lnTo>
                  <a:lnTo>
                    <a:pt x="159" y="40"/>
                  </a:lnTo>
                  <a:lnTo>
                    <a:pt x="30" y="169"/>
                  </a:lnTo>
                  <a:lnTo>
                    <a:pt x="51" y="190"/>
                  </a:lnTo>
                  <a:lnTo>
                    <a:pt x="179" y="61"/>
                  </a:lnTo>
                  <a:lnTo>
                    <a:pt x="179" y="61"/>
                  </a:lnTo>
                  <a:lnTo>
                    <a:pt x="182" y="58"/>
                  </a:lnTo>
                  <a:lnTo>
                    <a:pt x="184" y="58"/>
                  </a:lnTo>
                  <a:lnTo>
                    <a:pt x="187" y="58"/>
                  </a:lnTo>
                  <a:lnTo>
                    <a:pt x="190" y="61"/>
                  </a:lnTo>
                  <a:lnTo>
                    <a:pt x="190" y="61"/>
                  </a:lnTo>
                  <a:lnTo>
                    <a:pt x="192" y="63"/>
                  </a:lnTo>
                  <a:lnTo>
                    <a:pt x="192" y="66"/>
                  </a:lnTo>
                  <a:lnTo>
                    <a:pt x="192" y="69"/>
                  </a:lnTo>
                  <a:lnTo>
                    <a:pt x="190" y="72"/>
                  </a:lnTo>
                  <a:lnTo>
                    <a:pt x="61" y="200"/>
                  </a:lnTo>
                  <a:lnTo>
                    <a:pt x="79" y="218"/>
                  </a:lnTo>
                  <a:lnTo>
                    <a:pt x="79" y="218"/>
                  </a:lnTo>
                  <a:lnTo>
                    <a:pt x="80" y="218"/>
                  </a:lnTo>
                  <a:lnTo>
                    <a:pt x="94" y="204"/>
                  </a:lnTo>
                  <a:lnTo>
                    <a:pt x="94" y="204"/>
                  </a:lnTo>
                  <a:lnTo>
                    <a:pt x="202" y="96"/>
                  </a:lnTo>
                  <a:lnTo>
                    <a:pt x="202" y="96"/>
                  </a:lnTo>
                  <a:lnTo>
                    <a:pt x="210" y="87"/>
                  </a:lnTo>
                  <a:lnTo>
                    <a:pt x="215" y="76"/>
                  </a:lnTo>
                  <a:lnTo>
                    <a:pt x="218" y="66"/>
                  </a:lnTo>
                  <a:lnTo>
                    <a:pt x="219" y="56"/>
                  </a:lnTo>
                  <a:lnTo>
                    <a:pt x="218" y="45"/>
                  </a:lnTo>
                  <a:lnTo>
                    <a:pt x="215" y="35"/>
                  </a:lnTo>
                  <a:lnTo>
                    <a:pt x="210" y="25"/>
                  </a:lnTo>
                  <a:lnTo>
                    <a:pt x="202" y="16"/>
                  </a:lnTo>
                  <a:lnTo>
                    <a:pt x="202" y="16"/>
                  </a:lnTo>
                  <a:lnTo>
                    <a:pt x="195" y="9"/>
                  </a:lnTo>
                  <a:lnTo>
                    <a:pt x="184" y="4"/>
                  </a:lnTo>
                  <a:lnTo>
                    <a:pt x="174" y="2"/>
                  </a:lnTo>
                  <a:lnTo>
                    <a:pt x="164" y="0"/>
                  </a:lnTo>
                  <a:lnTo>
                    <a:pt x="154" y="2"/>
                  </a:lnTo>
                  <a:lnTo>
                    <a:pt x="143" y="4"/>
                  </a:lnTo>
                  <a:lnTo>
                    <a:pt x="133" y="9"/>
                  </a:lnTo>
                  <a:lnTo>
                    <a:pt x="124" y="16"/>
                  </a:lnTo>
                  <a:lnTo>
                    <a:pt x="16" y="125"/>
                  </a:lnTo>
                  <a:lnTo>
                    <a:pt x="2" y="139"/>
                  </a:lnTo>
                  <a:lnTo>
                    <a:pt x="2" y="139"/>
                  </a:lnTo>
                  <a:lnTo>
                    <a:pt x="0" y="139"/>
                  </a:lnTo>
                  <a:lnTo>
                    <a:pt x="18" y="157"/>
                  </a:lnTo>
                  <a:lnTo>
                    <a:pt x="147" y="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5000"/>
                </a:lnSpc>
              </a:pPr>
              <a:endParaRPr lang="en-US" sz="1600"/>
            </a:p>
          </p:txBody>
        </p:sp>
        <p:sp>
          <p:nvSpPr>
            <p:cNvPr id="35" name="Freeform 36"/>
            <p:cNvSpPr>
              <a:spLocks noEditPoints="1"/>
            </p:cNvSpPr>
            <p:nvPr/>
          </p:nvSpPr>
          <p:spPr bwMode="black">
            <a:xfrm>
              <a:off x="6386513" y="84138"/>
              <a:ext cx="760413" cy="766763"/>
            </a:xfrm>
            <a:custGeom>
              <a:avLst/>
              <a:gdLst>
                <a:gd name="T0" fmla="*/ 128 w 479"/>
                <a:gd name="T1" fmla="*/ 224 h 483"/>
                <a:gd name="T2" fmla="*/ 367 w 479"/>
                <a:gd name="T3" fmla="*/ 464 h 483"/>
                <a:gd name="T4" fmla="*/ 389 w 479"/>
                <a:gd name="T5" fmla="*/ 478 h 483"/>
                <a:gd name="T6" fmla="*/ 413 w 479"/>
                <a:gd name="T7" fmla="*/ 483 h 483"/>
                <a:gd name="T8" fmla="*/ 438 w 479"/>
                <a:gd name="T9" fmla="*/ 478 h 483"/>
                <a:gd name="T10" fmla="*/ 460 w 479"/>
                <a:gd name="T11" fmla="*/ 464 h 483"/>
                <a:gd name="T12" fmla="*/ 469 w 479"/>
                <a:gd name="T13" fmla="*/ 453 h 483"/>
                <a:gd name="T14" fmla="*/ 478 w 479"/>
                <a:gd name="T15" fmla="*/ 429 h 483"/>
                <a:gd name="T16" fmla="*/ 479 w 479"/>
                <a:gd name="T17" fmla="*/ 416 h 483"/>
                <a:gd name="T18" fmla="*/ 474 w 479"/>
                <a:gd name="T19" fmla="*/ 392 h 483"/>
                <a:gd name="T20" fmla="*/ 460 w 479"/>
                <a:gd name="T21" fmla="*/ 370 h 483"/>
                <a:gd name="T22" fmla="*/ 223 w 479"/>
                <a:gd name="T23" fmla="*/ 133 h 483"/>
                <a:gd name="T24" fmla="*/ 225 w 479"/>
                <a:gd name="T25" fmla="*/ 103 h 483"/>
                <a:gd name="T26" fmla="*/ 224 w 479"/>
                <a:gd name="T27" fmla="*/ 93 h 483"/>
                <a:gd name="T28" fmla="*/ 219 w 479"/>
                <a:gd name="T29" fmla="*/ 75 h 483"/>
                <a:gd name="T30" fmla="*/ 210 w 479"/>
                <a:gd name="T31" fmla="*/ 57 h 483"/>
                <a:gd name="T32" fmla="*/ 200 w 479"/>
                <a:gd name="T33" fmla="*/ 40 h 483"/>
                <a:gd name="T34" fmla="*/ 192 w 479"/>
                <a:gd name="T35" fmla="*/ 34 h 483"/>
                <a:gd name="T36" fmla="*/ 165 w 479"/>
                <a:gd name="T37" fmla="*/ 13 h 483"/>
                <a:gd name="T38" fmla="*/ 134 w 479"/>
                <a:gd name="T39" fmla="*/ 3 h 483"/>
                <a:gd name="T40" fmla="*/ 101 w 479"/>
                <a:gd name="T41" fmla="*/ 0 h 483"/>
                <a:gd name="T42" fmla="*/ 70 w 479"/>
                <a:gd name="T43" fmla="*/ 9 h 483"/>
                <a:gd name="T44" fmla="*/ 135 w 479"/>
                <a:gd name="T45" fmla="*/ 75 h 483"/>
                <a:gd name="T46" fmla="*/ 140 w 479"/>
                <a:gd name="T47" fmla="*/ 84 h 483"/>
                <a:gd name="T48" fmla="*/ 143 w 479"/>
                <a:gd name="T49" fmla="*/ 93 h 483"/>
                <a:gd name="T50" fmla="*/ 140 w 479"/>
                <a:gd name="T51" fmla="*/ 103 h 483"/>
                <a:gd name="T52" fmla="*/ 135 w 479"/>
                <a:gd name="T53" fmla="*/ 111 h 483"/>
                <a:gd name="T54" fmla="*/ 108 w 479"/>
                <a:gd name="T55" fmla="*/ 139 h 483"/>
                <a:gd name="T56" fmla="*/ 99 w 479"/>
                <a:gd name="T57" fmla="*/ 144 h 483"/>
                <a:gd name="T58" fmla="*/ 90 w 479"/>
                <a:gd name="T59" fmla="*/ 146 h 483"/>
                <a:gd name="T60" fmla="*/ 80 w 479"/>
                <a:gd name="T61" fmla="*/ 144 h 483"/>
                <a:gd name="T62" fmla="*/ 72 w 479"/>
                <a:gd name="T63" fmla="*/ 139 h 483"/>
                <a:gd name="T64" fmla="*/ 7 w 479"/>
                <a:gd name="T65" fmla="*/ 74 h 483"/>
                <a:gd name="T66" fmla="*/ 0 w 479"/>
                <a:gd name="T67" fmla="*/ 105 h 483"/>
                <a:gd name="T68" fmla="*/ 3 w 479"/>
                <a:gd name="T69" fmla="*/ 137 h 483"/>
                <a:gd name="T70" fmla="*/ 13 w 479"/>
                <a:gd name="T71" fmla="*/ 166 h 483"/>
                <a:gd name="T72" fmla="*/ 32 w 479"/>
                <a:gd name="T73" fmla="*/ 192 h 483"/>
                <a:gd name="T74" fmla="*/ 46 w 479"/>
                <a:gd name="T75" fmla="*/ 205 h 483"/>
                <a:gd name="T76" fmla="*/ 79 w 479"/>
                <a:gd name="T77" fmla="*/ 220 h 483"/>
                <a:gd name="T78" fmla="*/ 95 w 479"/>
                <a:gd name="T79" fmla="*/ 224 h 483"/>
                <a:gd name="T80" fmla="*/ 128 w 479"/>
                <a:gd name="T81" fmla="*/ 224 h 483"/>
                <a:gd name="T82" fmla="*/ 391 w 479"/>
                <a:gd name="T83" fmla="*/ 394 h 483"/>
                <a:gd name="T84" fmla="*/ 397 w 479"/>
                <a:gd name="T85" fmla="*/ 390 h 483"/>
                <a:gd name="T86" fmla="*/ 408 w 479"/>
                <a:gd name="T87" fmla="*/ 385 h 483"/>
                <a:gd name="T88" fmla="*/ 422 w 479"/>
                <a:gd name="T89" fmla="*/ 385 h 483"/>
                <a:gd name="T90" fmla="*/ 434 w 479"/>
                <a:gd name="T91" fmla="*/ 390 h 483"/>
                <a:gd name="T92" fmla="*/ 439 w 479"/>
                <a:gd name="T93" fmla="*/ 394 h 483"/>
                <a:gd name="T94" fmla="*/ 447 w 479"/>
                <a:gd name="T95" fmla="*/ 406 h 483"/>
                <a:gd name="T96" fmla="*/ 449 w 479"/>
                <a:gd name="T97" fmla="*/ 419 h 483"/>
                <a:gd name="T98" fmla="*/ 447 w 479"/>
                <a:gd name="T99" fmla="*/ 431 h 483"/>
                <a:gd name="T100" fmla="*/ 439 w 479"/>
                <a:gd name="T101" fmla="*/ 443 h 483"/>
                <a:gd name="T102" fmla="*/ 434 w 479"/>
                <a:gd name="T103" fmla="*/ 447 h 483"/>
                <a:gd name="T104" fmla="*/ 422 w 479"/>
                <a:gd name="T105" fmla="*/ 452 h 483"/>
                <a:gd name="T106" fmla="*/ 408 w 479"/>
                <a:gd name="T107" fmla="*/ 452 h 483"/>
                <a:gd name="T108" fmla="*/ 397 w 479"/>
                <a:gd name="T109" fmla="*/ 447 h 483"/>
                <a:gd name="T110" fmla="*/ 390 w 479"/>
                <a:gd name="T111" fmla="*/ 443 h 483"/>
                <a:gd name="T112" fmla="*/ 384 w 479"/>
                <a:gd name="T113" fmla="*/ 431 h 483"/>
                <a:gd name="T114" fmla="*/ 381 w 479"/>
                <a:gd name="T115" fmla="*/ 419 h 483"/>
                <a:gd name="T116" fmla="*/ 384 w 479"/>
                <a:gd name="T117" fmla="*/ 406 h 483"/>
                <a:gd name="T118" fmla="*/ 391 w 479"/>
                <a:gd name="T119" fmla="*/ 394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9" h="483">
                  <a:moveTo>
                    <a:pt x="128" y="224"/>
                  </a:moveTo>
                  <a:lnTo>
                    <a:pt x="128" y="224"/>
                  </a:lnTo>
                  <a:lnTo>
                    <a:pt x="367" y="464"/>
                  </a:lnTo>
                  <a:lnTo>
                    <a:pt x="367" y="464"/>
                  </a:lnTo>
                  <a:lnTo>
                    <a:pt x="377" y="471"/>
                  </a:lnTo>
                  <a:lnTo>
                    <a:pt x="389" y="478"/>
                  </a:lnTo>
                  <a:lnTo>
                    <a:pt x="400" y="482"/>
                  </a:lnTo>
                  <a:lnTo>
                    <a:pt x="413" y="483"/>
                  </a:lnTo>
                  <a:lnTo>
                    <a:pt x="426" y="482"/>
                  </a:lnTo>
                  <a:lnTo>
                    <a:pt x="438" y="478"/>
                  </a:lnTo>
                  <a:lnTo>
                    <a:pt x="449" y="471"/>
                  </a:lnTo>
                  <a:lnTo>
                    <a:pt x="460" y="464"/>
                  </a:lnTo>
                  <a:lnTo>
                    <a:pt x="460" y="464"/>
                  </a:lnTo>
                  <a:lnTo>
                    <a:pt x="469" y="453"/>
                  </a:lnTo>
                  <a:lnTo>
                    <a:pt x="474" y="442"/>
                  </a:lnTo>
                  <a:lnTo>
                    <a:pt x="478" y="429"/>
                  </a:lnTo>
                  <a:lnTo>
                    <a:pt x="479" y="416"/>
                  </a:lnTo>
                  <a:lnTo>
                    <a:pt x="479" y="416"/>
                  </a:lnTo>
                  <a:lnTo>
                    <a:pt x="478" y="403"/>
                  </a:lnTo>
                  <a:lnTo>
                    <a:pt x="474" y="392"/>
                  </a:lnTo>
                  <a:lnTo>
                    <a:pt x="469" y="380"/>
                  </a:lnTo>
                  <a:lnTo>
                    <a:pt x="460" y="370"/>
                  </a:lnTo>
                  <a:lnTo>
                    <a:pt x="223" y="133"/>
                  </a:lnTo>
                  <a:lnTo>
                    <a:pt x="223" y="133"/>
                  </a:lnTo>
                  <a:lnTo>
                    <a:pt x="225" y="119"/>
                  </a:lnTo>
                  <a:lnTo>
                    <a:pt x="225" y="103"/>
                  </a:lnTo>
                  <a:lnTo>
                    <a:pt x="225" y="103"/>
                  </a:lnTo>
                  <a:lnTo>
                    <a:pt x="224" y="93"/>
                  </a:lnTo>
                  <a:lnTo>
                    <a:pt x="221" y="84"/>
                  </a:lnTo>
                  <a:lnTo>
                    <a:pt x="219" y="75"/>
                  </a:lnTo>
                  <a:lnTo>
                    <a:pt x="215" y="66"/>
                  </a:lnTo>
                  <a:lnTo>
                    <a:pt x="210" y="57"/>
                  </a:lnTo>
                  <a:lnTo>
                    <a:pt x="205" y="49"/>
                  </a:lnTo>
                  <a:lnTo>
                    <a:pt x="200" y="40"/>
                  </a:lnTo>
                  <a:lnTo>
                    <a:pt x="192" y="34"/>
                  </a:lnTo>
                  <a:lnTo>
                    <a:pt x="192" y="34"/>
                  </a:lnTo>
                  <a:lnTo>
                    <a:pt x="179" y="22"/>
                  </a:lnTo>
                  <a:lnTo>
                    <a:pt x="165" y="13"/>
                  </a:lnTo>
                  <a:lnTo>
                    <a:pt x="149" y="7"/>
                  </a:lnTo>
                  <a:lnTo>
                    <a:pt x="134" y="3"/>
                  </a:lnTo>
                  <a:lnTo>
                    <a:pt x="117" y="0"/>
                  </a:lnTo>
                  <a:lnTo>
                    <a:pt x="101" y="0"/>
                  </a:lnTo>
                  <a:lnTo>
                    <a:pt x="85" y="4"/>
                  </a:lnTo>
                  <a:lnTo>
                    <a:pt x="70" y="9"/>
                  </a:lnTo>
                  <a:lnTo>
                    <a:pt x="135" y="75"/>
                  </a:lnTo>
                  <a:lnTo>
                    <a:pt x="135" y="75"/>
                  </a:lnTo>
                  <a:lnTo>
                    <a:pt x="139" y="79"/>
                  </a:lnTo>
                  <a:lnTo>
                    <a:pt x="140" y="84"/>
                  </a:lnTo>
                  <a:lnTo>
                    <a:pt x="142" y="88"/>
                  </a:lnTo>
                  <a:lnTo>
                    <a:pt x="143" y="93"/>
                  </a:lnTo>
                  <a:lnTo>
                    <a:pt x="142" y="98"/>
                  </a:lnTo>
                  <a:lnTo>
                    <a:pt x="140" y="103"/>
                  </a:lnTo>
                  <a:lnTo>
                    <a:pt x="139" y="107"/>
                  </a:lnTo>
                  <a:lnTo>
                    <a:pt x="135" y="111"/>
                  </a:lnTo>
                  <a:lnTo>
                    <a:pt x="108" y="139"/>
                  </a:lnTo>
                  <a:lnTo>
                    <a:pt x="108" y="139"/>
                  </a:lnTo>
                  <a:lnTo>
                    <a:pt x="103" y="142"/>
                  </a:lnTo>
                  <a:lnTo>
                    <a:pt x="99" y="144"/>
                  </a:lnTo>
                  <a:lnTo>
                    <a:pt x="94" y="146"/>
                  </a:lnTo>
                  <a:lnTo>
                    <a:pt x="90" y="146"/>
                  </a:lnTo>
                  <a:lnTo>
                    <a:pt x="85" y="146"/>
                  </a:lnTo>
                  <a:lnTo>
                    <a:pt x="80" y="144"/>
                  </a:lnTo>
                  <a:lnTo>
                    <a:pt x="76" y="142"/>
                  </a:lnTo>
                  <a:lnTo>
                    <a:pt x="72" y="139"/>
                  </a:lnTo>
                  <a:lnTo>
                    <a:pt x="7" y="74"/>
                  </a:lnTo>
                  <a:lnTo>
                    <a:pt x="7" y="74"/>
                  </a:lnTo>
                  <a:lnTo>
                    <a:pt x="3" y="89"/>
                  </a:lnTo>
                  <a:lnTo>
                    <a:pt x="0" y="105"/>
                  </a:lnTo>
                  <a:lnTo>
                    <a:pt x="0" y="121"/>
                  </a:lnTo>
                  <a:lnTo>
                    <a:pt x="3" y="137"/>
                  </a:lnTo>
                  <a:lnTo>
                    <a:pt x="7" y="152"/>
                  </a:lnTo>
                  <a:lnTo>
                    <a:pt x="13" y="166"/>
                  </a:lnTo>
                  <a:lnTo>
                    <a:pt x="22" y="180"/>
                  </a:lnTo>
                  <a:lnTo>
                    <a:pt x="32" y="192"/>
                  </a:lnTo>
                  <a:lnTo>
                    <a:pt x="32" y="192"/>
                  </a:lnTo>
                  <a:lnTo>
                    <a:pt x="46" y="205"/>
                  </a:lnTo>
                  <a:lnTo>
                    <a:pt x="62" y="214"/>
                  </a:lnTo>
                  <a:lnTo>
                    <a:pt x="79" y="220"/>
                  </a:lnTo>
                  <a:lnTo>
                    <a:pt x="95" y="224"/>
                  </a:lnTo>
                  <a:lnTo>
                    <a:pt x="95" y="224"/>
                  </a:lnTo>
                  <a:lnTo>
                    <a:pt x="111" y="226"/>
                  </a:lnTo>
                  <a:lnTo>
                    <a:pt x="128" y="224"/>
                  </a:lnTo>
                  <a:lnTo>
                    <a:pt x="128" y="224"/>
                  </a:lnTo>
                  <a:close/>
                  <a:moveTo>
                    <a:pt x="391" y="394"/>
                  </a:moveTo>
                  <a:lnTo>
                    <a:pt x="391" y="394"/>
                  </a:lnTo>
                  <a:lnTo>
                    <a:pt x="397" y="390"/>
                  </a:lnTo>
                  <a:lnTo>
                    <a:pt x="402" y="386"/>
                  </a:lnTo>
                  <a:lnTo>
                    <a:pt x="408" y="385"/>
                  </a:lnTo>
                  <a:lnTo>
                    <a:pt x="415" y="384"/>
                  </a:lnTo>
                  <a:lnTo>
                    <a:pt x="422" y="385"/>
                  </a:lnTo>
                  <a:lnTo>
                    <a:pt x="427" y="386"/>
                  </a:lnTo>
                  <a:lnTo>
                    <a:pt x="434" y="390"/>
                  </a:lnTo>
                  <a:lnTo>
                    <a:pt x="439" y="394"/>
                  </a:lnTo>
                  <a:lnTo>
                    <a:pt x="439" y="394"/>
                  </a:lnTo>
                  <a:lnTo>
                    <a:pt x="444" y="399"/>
                  </a:lnTo>
                  <a:lnTo>
                    <a:pt x="447" y="406"/>
                  </a:lnTo>
                  <a:lnTo>
                    <a:pt x="449" y="412"/>
                  </a:lnTo>
                  <a:lnTo>
                    <a:pt x="449" y="419"/>
                  </a:lnTo>
                  <a:lnTo>
                    <a:pt x="449" y="425"/>
                  </a:lnTo>
                  <a:lnTo>
                    <a:pt x="447" y="431"/>
                  </a:lnTo>
                  <a:lnTo>
                    <a:pt x="444" y="438"/>
                  </a:lnTo>
                  <a:lnTo>
                    <a:pt x="439" y="443"/>
                  </a:lnTo>
                  <a:lnTo>
                    <a:pt x="439" y="443"/>
                  </a:lnTo>
                  <a:lnTo>
                    <a:pt x="434" y="447"/>
                  </a:lnTo>
                  <a:lnTo>
                    <a:pt x="427" y="451"/>
                  </a:lnTo>
                  <a:lnTo>
                    <a:pt x="422" y="452"/>
                  </a:lnTo>
                  <a:lnTo>
                    <a:pt x="415" y="453"/>
                  </a:lnTo>
                  <a:lnTo>
                    <a:pt x="408" y="452"/>
                  </a:lnTo>
                  <a:lnTo>
                    <a:pt x="402" y="451"/>
                  </a:lnTo>
                  <a:lnTo>
                    <a:pt x="397" y="447"/>
                  </a:lnTo>
                  <a:lnTo>
                    <a:pt x="390" y="443"/>
                  </a:lnTo>
                  <a:lnTo>
                    <a:pt x="390" y="443"/>
                  </a:lnTo>
                  <a:lnTo>
                    <a:pt x="386" y="438"/>
                  </a:lnTo>
                  <a:lnTo>
                    <a:pt x="384" y="431"/>
                  </a:lnTo>
                  <a:lnTo>
                    <a:pt x="381" y="425"/>
                  </a:lnTo>
                  <a:lnTo>
                    <a:pt x="381" y="419"/>
                  </a:lnTo>
                  <a:lnTo>
                    <a:pt x="381" y="412"/>
                  </a:lnTo>
                  <a:lnTo>
                    <a:pt x="384" y="406"/>
                  </a:lnTo>
                  <a:lnTo>
                    <a:pt x="386" y="399"/>
                  </a:lnTo>
                  <a:lnTo>
                    <a:pt x="391" y="394"/>
                  </a:lnTo>
                  <a:lnTo>
                    <a:pt x="391" y="39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5000"/>
                </a:lnSpc>
              </a:pPr>
              <a:endParaRPr lang="en-US" sz="1600"/>
            </a:p>
          </p:txBody>
        </p:sp>
      </p:grpSp>
      <p:sp>
        <p:nvSpPr>
          <p:cNvPr id="36" name="Rectangle 35"/>
          <p:cNvSpPr/>
          <p:nvPr/>
        </p:nvSpPr>
        <p:spPr>
          <a:xfrm>
            <a:off x="332513" y="1512399"/>
            <a:ext cx="2643187" cy="2641597"/>
          </a:xfrm>
          <a:prstGeom prst="rect">
            <a:avLst/>
          </a:prstGeom>
          <a:gradFill flip="none" rotWithShape="1">
            <a:gsLst>
              <a:gs pos="0">
                <a:schemeClr val="accent1">
                  <a:lumMod val="50000"/>
                </a:schemeClr>
              </a:gs>
              <a:gs pos="100000">
                <a:srgbClr val="FFFF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1" tIns="1828373" rIns="121891" bIns="243784" rtlCol="0" anchor="t" anchorCtr="0"/>
          <a:lstStyle/>
          <a:p>
            <a:pPr algn="ctr" defTabSz="1218884">
              <a:lnSpc>
                <a:spcPct val="95000"/>
              </a:lnSpc>
              <a:defRPr/>
            </a:pPr>
            <a:endParaRPr lang="en-US" sz="2400" kern="0" dirty="0">
              <a:solidFill>
                <a:schemeClr val="accent6"/>
              </a:solidFill>
            </a:endParaRPr>
          </a:p>
        </p:txBody>
      </p:sp>
      <p:cxnSp>
        <p:nvCxnSpPr>
          <p:cNvPr id="37" name="Straight Connector 36"/>
          <p:cNvCxnSpPr/>
          <p:nvPr/>
        </p:nvCxnSpPr>
        <p:spPr>
          <a:xfrm>
            <a:off x="332511" y="1481039"/>
            <a:ext cx="2643821" cy="0"/>
          </a:xfrm>
          <a:prstGeom prst="line">
            <a:avLst/>
          </a:prstGeom>
          <a:ln w="57150" cmpd="sng">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bwMode="black">
          <a:xfrm>
            <a:off x="1117600" y="1865792"/>
            <a:ext cx="1226512" cy="1252789"/>
          </a:xfrm>
          <a:prstGeom prst="rect">
            <a:avLst/>
          </a:prstGeom>
        </p:spPr>
      </p:pic>
      <p:grpSp>
        <p:nvGrpSpPr>
          <p:cNvPr id="41" name="Group 40"/>
          <p:cNvGrpSpPr/>
          <p:nvPr/>
        </p:nvGrpSpPr>
        <p:grpSpPr bwMode="black">
          <a:xfrm>
            <a:off x="914400" y="4831872"/>
            <a:ext cx="1116499" cy="1314928"/>
            <a:chOff x="7491413" y="1135063"/>
            <a:chExt cx="657225" cy="750888"/>
          </a:xfrm>
          <a:solidFill>
            <a:srgbClr val="FFFFFF"/>
          </a:solidFill>
        </p:grpSpPr>
        <p:sp>
          <p:nvSpPr>
            <p:cNvPr id="42" name="Freeform 30"/>
            <p:cNvSpPr>
              <a:spLocks/>
            </p:cNvSpPr>
            <p:nvPr/>
          </p:nvSpPr>
          <p:spPr bwMode="black">
            <a:xfrm>
              <a:off x="7491413" y="1379538"/>
              <a:ext cx="411163" cy="346075"/>
            </a:xfrm>
            <a:custGeom>
              <a:avLst/>
              <a:gdLst>
                <a:gd name="T0" fmla="*/ 133 w 259"/>
                <a:gd name="T1" fmla="*/ 215 h 218"/>
                <a:gd name="T2" fmla="*/ 133 w 259"/>
                <a:gd name="T3" fmla="*/ 215 h 218"/>
                <a:gd name="T4" fmla="*/ 133 w 259"/>
                <a:gd name="T5" fmla="*/ 217 h 218"/>
                <a:gd name="T6" fmla="*/ 134 w 259"/>
                <a:gd name="T7" fmla="*/ 218 h 218"/>
                <a:gd name="T8" fmla="*/ 137 w 259"/>
                <a:gd name="T9" fmla="*/ 218 h 218"/>
                <a:gd name="T10" fmla="*/ 138 w 259"/>
                <a:gd name="T11" fmla="*/ 218 h 218"/>
                <a:gd name="T12" fmla="*/ 258 w 259"/>
                <a:gd name="T13" fmla="*/ 114 h 218"/>
                <a:gd name="T14" fmla="*/ 258 w 259"/>
                <a:gd name="T15" fmla="*/ 114 h 218"/>
                <a:gd name="T16" fmla="*/ 259 w 259"/>
                <a:gd name="T17" fmla="*/ 111 h 218"/>
                <a:gd name="T18" fmla="*/ 259 w 259"/>
                <a:gd name="T19" fmla="*/ 110 h 218"/>
                <a:gd name="T20" fmla="*/ 259 w 259"/>
                <a:gd name="T21" fmla="*/ 107 h 218"/>
                <a:gd name="T22" fmla="*/ 258 w 259"/>
                <a:gd name="T23" fmla="*/ 106 h 218"/>
                <a:gd name="T24" fmla="*/ 138 w 259"/>
                <a:gd name="T25" fmla="*/ 2 h 218"/>
                <a:gd name="T26" fmla="*/ 138 w 259"/>
                <a:gd name="T27" fmla="*/ 2 h 218"/>
                <a:gd name="T28" fmla="*/ 137 w 259"/>
                <a:gd name="T29" fmla="*/ 0 h 218"/>
                <a:gd name="T30" fmla="*/ 134 w 259"/>
                <a:gd name="T31" fmla="*/ 0 h 218"/>
                <a:gd name="T32" fmla="*/ 133 w 259"/>
                <a:gd name="T33" fmla="*/ 2 h 218"/>
                <a:gd name="T34" fmla="*/ 133 w 259"/>
                <a:gd name="T35" fmla="*/ 4 h 218"/>
                <a:gd name="T36" fmla="*/ 133 w 259"/>
                <a:gd name="T37" fmla="*/ 57 h 218"/>
                <a:gd name="T38" fmla="*/ 7 w 259"/>
                <a:gd name="T39" fmla="*/ 57 h 218"/>
                <a:gd name="T40" fmla="*/ 7 w 259"/>
                <a:gd name="T41" fmla="*/ 57 h 218"/>
                <a:gd name="T42" fmla="*/ 4 w 259"/>
                <a:gd name="T43" fmla="*/ 57 h 218"/>
                <a:gd name="T44" fmla="*/ 2 w 259"/>
                <a:gd name="T45" fmla="*/ 58 h 218"/>
                <a:gd name="T46" fmla="*/ 0 w 259"/>
                <a:gd name="T47" fmla="*/ 61 h 218"/>
                <a:gd name="T48" fmla="*/ 0 w 259"/>
                <a:gd name="T49" fmla="*/ 63 h 218"/>
                <a:gd name="T50" fmla="*/ 0 w 259"/>
                <a:gd name="T51" fmla="*/ 156 h 218"/>
                <a:gd name="T52" fmla="*/ 0 w 259"/>
                <a:gd name="T53" fmla="*/ 156 h 218"/>
                <a:gd name="T54" fmla="*/ 0 w 259"/>
                <a:gd name="T55" fmla="*/ 159 h 218"/>
                <a:gd name="T56" fmla="*/ 2 w 259"/>
                <a:gd name="T57" fmla="*/ 160 h 218"/>
                <a:gd name="T58" fmla="*/ 4 w 259"/>
                <a:gd name="T59" fmla="*/ 161 h 218"/>
                <a:gd name="T60" fmla="*/ 7 w 259"/>
                <a:gd name="T61" fmla="*/ 162 h 218"/>
                <a:gd name="T62" fmla="*/ 133 w 259"/>
                <a:gd name="T63" fmla="*/ 162 h 218"/>
                <a:gd name="T64" fmla="*/ 133 w 259"/>
                <a:gd name="T65" fmla="*/ 215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9" h="218">
                  <a:moveTo>
                    <a:pt x="133" y="215"/>
                  </a:moveTo>
                  <a:lnTo>
                    <a:pt x="133" y="215"/>
                  </a:lnTo>
                  <a:lnTo>
                    <a:pt x="133" y="217"/>
                  </a:lnTo>
                  <a:lnTo>
                    <a:pt x="134" y="218"/>
                  </a:lnTo>
                  <a:lnTo>
                    <a:pt x="137" y="218"/>
                  </a:lnTo>
                  <a:lnTo>
                    <a:pt x="138" y="218"/>
                  </a:lnTo>
                  <a:lnTo>
                    <a:pt x="258" y="114"/>
                  </a:lnTo>
                  <a:lnTo>
                    <a:pt x="258" y="114"/>
                  </a:lnTo>
                  <a:lnTo>
                    <a:pt x="259" y="111"/>
                  </a:lnTo>
                  <a:lnTo>
                    <a:pt x="259" y="110"/>
                  </a:lnTo>
                  <a:lnTo>
                    <a:pt x="259" y="107"/>
                  </a:lnTo>
                  <a:lnTo>
                    <a:pt x="258" y="106"/>
                  </a:lnTo>
                  <a:lnTo>
                    <a:pt x="138" y="2"/>
                  </a:lnTo>
                  <a:lnTo>
                    <a:pt x="138" y="2"/>
                  </a:lnTo>
                  <a:lnTo>
                    <a:pt x="137" y="0"/>
                  </a:lnTo>
                  <a:lnTo>
                    <a:pt x="134" y="0"/>
                  </a:lnTo>
                  <a:lnTo>
                    <a:pt x="133" y="2"/>
                  </a:lnTo>
                  <a:lnTo>
                    <a:pt x="133" y="4"/>
                  </a:lnTo>
                  <a:lnTo>
                    <a:pt x="133" y="57"/>
                  </a:lnTo>
                  <a:lnTo>
                    <a:pt x="7" y="57"/>
                  </a:lnTo>
                  <a:lnTo>
                    <a:pt x="7" y="57"/>
                  </a:lnTo>
                  <a:lnTo>
                    <a:pt x="4" y="57"/>
                  </a:lnTo>
                  <a:lnTo>
                    <a:pt x="2" y="58"/>
                  </a:lnTo>
                  <a:lnTo>
                    <a:pt x="0" y="61"/>
                  </a:lnTo>
                  <a:lnTo>
                    <a:pt x="0" y="63"/>
                  </a:lnTo>
                  <a:lnTo>
                    <a:pt x="0" y="156"/>
                  </a:lnTo>
                  <a:lnTo>
                    <a:pt x="0" y="156"/>
                  </a:lnTo>
                  <a:lnTo>
                    <a:pt x="0" y="159"/>
                  </a:lnTo>
                  <a:lnTo>
                    <a:pt x="2" y="160"/>
                  </a:lnTo>
                  <a:lnTo>
                    <a:pt x="4" y="161"/>
                  </a:lnTo>
                  <a:lnTo>
                    <a:pt x="7" y="162"/>
                  </a:lnTo>
                  <a:lnTo>
                    <a:pt x="133" y="162"/>
                  </a:lnTo>
                  <a:lnTo>
                    <a:pt x="133" y="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5000"/>
                </a:lnSpc>
              </a:pPr>
              <a:endParaRPr lang="en-US" sz="1600"/>
            </a:p>
          </p:txBody>
        </p:sp>
        <p:sp>
          <p:nvSpPr>
            <p:cNvPr id="43" name="Freeform 31"/>
            <p:cNvSpPr>
              <a:spLocks/>
            </p:cNvSpPr>
            <p:nvPr/>
          </p:nvSpPr>
          <p:spPr bwMode="black">
            <a:xfrm>
              <a:off x="7577138" y="1135063"/>
              <a:ext cx="571500" cy="750888"/>
            </a:xfrm>
            <a:custGeom>
              <a:avLst/>
              <a:gdLst>
                <a:gd name="T0" fmla="*/ 351 w 360"/>
                <a:gd name="T1" fmla="*/ 0 h 473"/>
                <a:gd name="T2" fmla="*/ 313 w 360"/>
                <a:gd name="T3" fmla="*/ 0 h 473"/>
                <a:gd name="T4" fmla="*/ 313 w 360"/>
                <a:gd name="T5" fmla="*/ 0 h 473"/>
                <a:gd name="T6" fmla="*/ 309 w 360"/>
                <a:gd name="T7" fmla="*/ 0 h 473"/>
                <a:gd name="T8" fmla="*/ 304 w 360"/>
                <a:gd name="T9" fmla="*/ 1 h 473"/>
                <a:gd name="T10" fmla="*/ 300 w 360"/>
                <a:gd name="T11" fmla="*/ 4 h 473"/>
                <a:gd name="T12" fmla="*/ 298 w 360"/>
                <a:gd name="T13" fmla="*/ 8 h 473"/>
                <a:gd name="T14" fmla="*/ 246 w 360"/>
                <a:gd name="T15" fmla="*/ 80 h 473"/>
                <a:gd name="T16" fmla="*/ 246 w 360"/>
                <a:gd name="T17" fmla="*/ 80 h 473"/>
                <a:gd name="T18" fmla="*/ 246 w 360"/>
                <a:gd name="T19" fmla="*/ 81 h 473"/>
                <a:gd name="T20" fmla="*/ 33 w 360"/>
                <a:gd name="T21" fmla="*/ 81 h 473"/>
                <a:gd name="T22" fmla="*/ 33 w 360"/>
                <a:gd name="T23" fmla="*/ 81 h 473"/>
                <a:gd name="T24" fmla="*/ 26 w 360"/>
                <a:gd name="T25" fmla="*/ 81 h 473"/>
                <a:gd name="T26" fmla="*/ 20 w 360"/>
                <a:gd name="T27" fmla="*/ 84 h 473"/>
                <a:gd name="T28" fmla="*/ 15 w 360"/>
                <a:gd name="T29" fmla="*/ 86 h 473"/>
                <a:gd name="T30" fmla="*/ 9 w 360"/>
                <a:gd name="T31" fmla="*/ 90 h 473"/>
                <a:gd name="T32" fmla="*/ 6 w 360"/>
                <a:gd name="T33" fmla="*/ 95 h 473"/>
                <a:gd name="T34" fmla="*/ 3 w 360"/>
                <a:gd name="T35" fmla="*/ 100 h 473"/>
                <a:gd name="T36" fmla="*/ 0 w 360"/>
                <a:gd name="T37" fmla="*/ 107 h 473"/>
                <a:gd name="T38" fmla="*/ 0 w 360"/>
                <a:gd name="T39" fmla="*/ 113 h 473"/>
                <a:gd name="T40" fmla="*/ 0 w 360"/>
                <a:gd name="T41" fmla="*/ 188 h 473"/>
                <a:gd name="T42" fmla="*/ 44 w 360"/>
                <a:gd name="T43" fmla="*/ 188 h 473"/>
                <a:gd name="T44" fmla="*/ 44 w 360"/>
                <a:gd name="T45" fmla="*/ 125 h 473"/>
                <a:gd name="T46" fmla="*/ 236 w 360"/>
                <a:gd name="T47" fmla="*/ 125 h 473"/>
                <a:gd name="T48" fmla="*/ 236 w 360"/>
                <a:gd name="T49" fmla="*/ 401 h 473"/>
                <a:gd name="T50" fmla="*/ 44 w 360"/>
                <a:gd name="T51" fmla="*/ 401 h 473"/>
                <a:gd name="T52" fmla="*/ 44 w 360"/>
                <a:gd name="T53" fmla="*/ 338 h 473"/>
                <a:gd name="T54" fmla="*/ 0 w 360"/>
                <a:gd name="T55" fmla="*/ 338 h 473"/>
                <a:gd name="T56" fmla="*/ 0 w 360"/>
                <a:gd name="T57" fmla="*/ 414 h 473"/>
                <a:gd name="T58" fmla="*/ 0 w 360"/>
                <a:gd name="T59" fmla="*/ 414 h 473"/>
                <a:gd name="T60" fmla="*/ 0 w 360"/>
                <a:gd name="T61" fmla="*/ 421 h 473"/>
                <a:gd name="T62" fmla="*/ 3 w 360"/>
                <a:gd name="T63" fmla="*/ 426 h 473"/>
                <a:gd name="T64" fmla="*/ 6 w 360"/>
                <a:gd name="T65" fmla="*/ 432 h 473"/>
                <a:gd name="T66" fmla="*/ 9 w 360"/>
                <a:gd name="T67" fmla="*/ 436 h 473"/>
                <a:gd name="T68" fmla="*/ 15 w 360"/>
                <a:gd name="T69" fmla="*/ 440 h 473"/>
                <a:gd name="T70" fmla="*/ 20 w 360"/>
                <a:gd name="T71" fmla="*/ 444 h 473"/>
                <a:gd name="T72" fmla="*/ 26 w 360"/>
                <a:gd name="T73" fmla="*/ 445 h 473"/>
                <a:gd name="T74" fmla="*/ 33 w 360"/>
                <a:gd name="T75" fmla="*/ 446 h 473"/>
                <a:gd name="T76" fmla="*/ 254 w 360"/>
                <a:gd name="T77" fmla="*/ 446 h 473"/>
                <a:gd name="T78" fmla="*/ 295 w 360"/>
                <a:gd name="T79" fmla="*/ 470 h 473"/>
                <a:gd name="T80" fmla="*/ 295 w 360"/>
                <a:gd name="T81" fmla="*/ 470 h 473"/>
                <a:gd name="T82" fmla="*/ 304 w 360"/>
                <a:gd name="T83" fmla="*/ 472 h 473"/>
                <a:gd name="T84" fmla="*/ 313 w 360"/>
                <a:gd name="T85" fmla="*/ 473 h 473"/>
                <a:gd name="T86" fmla="*/ 351 w 360"/>
                <a:gd name="T87" fmla="*/ 473 h 473"/>
                <a:gd name="T88" fmla="*/ 351 w 360"/>
                <a:gd name="T89" fmla="*/ 473 h 473"/>
                <a:gd name="T90" fmla="*/ 354 w 360"/>
                <a:gd name="T91" fmla="*/ 473 h 473"/>
                <a:gd name="T92" fmla="*/ 357 w 360"/>
                <a:gd name="T93" fmla="*/ 471 h 473"/>
                <a:gd name="T94" fmla="*/ 360 w 360"/>
                <a:gd name="T95" fmla="*/ 468 h 473"/>
                <a:gd name="T96" fmla="*/ 360 w 360"/>
                <a:gd name="T97" fmla="*/ 464 h 473"/>
                <a:gd name="T98" fmla="*/ 360 w 360"/>
                <a:gd name="T99" fmla="*/ 9 h 473"/>
                <a:gd name="T100" fmla="*/ 360 w 360"/>
                <a:gd name="T101" fmla="*/ 9 h 473"/>
                <a:gd name="T102" fmla="*/ 360 w 360"/>
                <a:gd name="T103" fmla="*/ 5 h 473"/>
                <a:gd name="T104" fmla="*/ 357 w 360"/>
                <a:gd name="T105" fmla="*/ 2 h 473"/>
                <a:gd name="T106" fmla="*/ 354 w 360"/>
                <a:gd name="T107" fmla="*/ 0 h 473"/>
                <a:gd name="T108" fmla="*/ 351 w 360"/>
                <a:gd name="T109" fmla="*/ 0 h 473"/>
                <a:gd name="T110" fmla="*/ 351 w 360"/>
                <a:gd name="T111" fmla="*/ 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0" h="473">
                  <a:moveTo>
                    <a:pt x="351" y="0"/>
                  </a:moveTo>
                  <a:lnTo>
                    <a:pt x="313" y="0"/>
                  </a:lnTo>
                  <a:lnTo>
                    <a:pt x="313" y="0"/>
                  </a:lnTo>
                  <a:lnTo>
                    <a:pt x="309" y="0"/>
                  </a:lnTo>
                  <a:lnTo>
                    <a:pt x="304" y="1"/>
                  </a:lnTo>
                  <a:lnTo>
                    <a:pt x="300" y="4"/>
                  </a:lnTo>
                  <a:lnTo>
                    <a:pt x="298" y="8"/>
                  </a:lnTo>
                  <a:lnTo>
                    <a:pt x="246" y="80"/>
                  </a:lnTo>
                  <a:lnTo>
                    <a:pt x="246" y="80"/>
                  </a:lnTo>
                  <a:lnTo>
                    <a:pt x="246" y="81"/>
                  </a:lnTo>
                  <a:lnTo>
                    <a:pt x="33" y="81"/>
                  </a:lnTo>
                  <a:lnTo>
                    <a:pt x="33" y="81"/>
                  </a:lnTo>
                  <a:lnTo>
                    <a:pt x="26" y="81"/>
                  </a:lnTo>
                  <a:lnTo>
                    <a:pt x="20" y="84"/>
                  </a:lnTo>
                  <a:lnTo>
                    <a:pt x="15" y="86"/>
                  </a:lnTo>
                  <a:lnTo>
                    <a:pt x="9" y="90"/>
                  </a:lnTo>
                  <a:lnTo>
                    <a:pt x="6" y="95"/>
                  </a:lnTo>
                  <a:lnTo>
                    <a:pt x="3" y="100"/>
                  </a:lnTo>
                  <a:lnTo>
                    <a:pt x="0" y="107"/>
                  </a:lnTo>
                  <a:lnTo>
                    <a:pt x="0" y="113"/>
                  </a:lnTo>
                  <a:lnTo>
                    <a:pt x="0" y="188"/>
                  </a:lnTo>
                  <a:lnTo>
                    <a:pt x="44" y="188"/>
                  </a:lnTo>
                  <a:lnTo>
                    <a:pt x="44" y="125"/>
                  </a:lnTo>
                  <a:lnTo>
                    <a:pt x="236" y="125"/>
                  </a:lnTo>
                  <a:lnTo>
                    <a:pt x="236" y="401"/>
                  </a:lnTo>
                  <a:lnTo>
                    <a:pt x="44" y="401"/>
                  </a:lnTo>
                  <a:lnTo>
                    <a:pt x="44" y="338"/>
                  </a:lnTo>
                  <a:lnTo>
                    <a:pt x="0" y="338"/>
                  </a:lnTo>
                  <a:lnTo>
                    <a:pt x="0" y="414"/>
                  </a:lnTo>
                  <a:lnTo>
                    <a:pt x="0" y="414"/>
                  </a:lnTo>
                  <a:lnTo>
                    <a:pt x="0" y="421"/>
                  </a:lnTo>
                  <a:lnTo>
                    <a:pt x="3" y="426"/>
                  </a:lnTo>
                  <a:lnTo>
                    <a:pt x="6" y="432"/>
                  </a:lnTo>
                  <a:lnTo>
                    <a:pt x="9" y="436"/>
                  </a:lnTo>
                  <a:lnTo>
                    <a:pt x="15" y="440"/>
                  </a:lnTo>
                  <a:lnTo>
                    <a:pt x="20" y="444"/>
                  </a:lnTo>
                  <a:lnTo>
                    <a:pt x="26" y="445"/>
                  </a:lnTo>
                  <a:lnTo>
                    <a:pt x="33" y="446"/>
                  </a:lnTo>
                  <a:lnTo>
                    <a:pt x="254" y="446"/>
                  </a:lnTo>
                  <a:lnTo>
                    <a:pt x="295" y="470"/>
                  </a:lnTo>
                  <a:lnTo>
                    <a:pt x="295" y="470"/>
                  </a:lnTo>
                  <a:lnTo>
                    <a:pt x="304" y="472"/>
                  </a:lnTo>
                  <a:lnTo>
                    <a:pt x="313" y="473"/>
                  </a:lnTo>
                  <a:lnTo>
                    <a:pt x="351" y="473"/>
                  </a:lnTo>
                  <a:lnTo>
                    <a:pt x="351" y="473"/>
                  </a:lnTo>
                  <a:lnTo>
                    <a:pt x="354" y="473"/>
                  </a:lnTo>
                  <a:lnTo>
                    <a:pt x="357" y="471"/>
                  </a:lnTo>
                  <a:lnTo>
                    <a:pt x="360" y="468"/>
                  </a:lnTo>
                  <a:lnTo>
                    <a:pt x="360" y="464"/>
                  </a:lnTo>
                  <a:lnTo>
                    <a:pt x="360" y="9"/>
                  </a:lnTo>
                  <a:lnTo>
                    <a:pt x="360" y="9"/>
                  </a:lnTo>
                  <a:lnTo>
                    <a:pt x="360" y="5"/>
                  </a:lnTo>
                  <a:lnTo>
                    <a:pt x="357" y="2"/>
                  </a:lnTo>
                  <a:lnTo>
                    <a:pt x="354" y="0"/>
                  </a:lnTo>
                  <a:lnTo>
                    <a:pt x="351" y="0"/>
                  </a:lnTo>
                  <a:lnTo>
                    <a:pt x="35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5000"/>
                </a:lnSpc>
              </a:pPr>
              <a:endParaRPr lang="en-US" sz="1600"/>
            </a:p>
          </p:txBody>
        </p:sp>
      </p:grpSp>
      <p:grpSp>
        <p:nvGrpSpPr>
          <p:cNvPr id="44" name="Group 43"/>
          <p:cNvGrpSpPr>
            <a:grpSpLocks/>
          </p:cNvGrpSpPr>
          <p:nvPr/>
        </p:nvGrpSpPr>
        <p:grpSpPr>
          <a:xfrm>
            <a:off x="3730203" y="4711284"/>
            <a:ext cx="1276357" cy="1147665"/>
            <a:chOff x="8519473" y="-515189"/>
            <a:chExt cx="355600" cy="336550"/>
          </a:xfrm>
          <a:solidFill>
            <a:srgbClr val="FFFFFF"/>
          </a:solidFill>
        </p:grpSpPr>
        <p:sp>
          <p:nvSpPr>
            <p:cNvPr id="45" name="Freeform 9"/>
            <p:cNvSpPr>
              <a:spLocks noEditPoints="1"/>
            </p:cNvSpPr>
            <p:nvPr/>
          </p:nvSpPr>
          <p:spPr bwMode="auto">
            <a:xfrm>
              <a:off x="8519473" y="-400889"/>
              <a:ext cx="222250" cy="222250"/>
            </a:xfrm>
            <a:custGeom>
              <a:avLst/>
              <a:gdLst>
                <a:gd name="T0" fmla="*/ 140 w 140"/>
                <a:gd name="T1" fmla="*/ 50 h 140"/>
                <a:gd name="T2" fmla="*/ 132 w 140"/>
                <a:gd name="T3" fmla="*/ 34 h 140"/>
                <a:gd name="T4" fmla="*/ 122 w 140"/>
                <a:gd name="T5" fmla="*/ 34 h 140"/>
                <a:gd name="T6" fmla="*/ 112 w 140"/>
                <a:gd name="T7" fmla="*/ 28 h 140"/>
                <a:gd name="T8" fmla="*/ 108 w 140"/>
                <a:gd name="T9" fmla="*/ 24 h 140"/>
                <a:gd name="T10" fmla="*/ 106 w 140"/>
                <a:gd name="T11" fmla="*/ 12 h 140"/>
                <a:gd name="T12" fmla="*/ 106 w 140"/>
                <a:gd name="T13" fmla="*/ 6 h 140"/>
                <a:gd name="T14" fmla="*/ 90 w 140"/>
                <a:gd name="T15" fmla="*/ 0 h 140"/>
                <a:gd name="T16" fmla="*/ 82 w 140"/>
                <a:gd name="T17" fmla="*/ 8 h 140"/>
                <a:gd name="T18" fmla="*/ 70 w 140"/>
                <a:gd name="T19" fmla="*/ 12 h 140"/>
                <a:gd name="T20" fmla="*/ 64 w 140"/>
                <a:gd name="T21" fmla="*/ 10 h 140"/>
                <a:gd name="T22" fmla="*/ 54 w 140"/>
                <a:gd name="T23" fmla="*/ 4 h 140"/>
                <a:gd name="T24" fmla="*/ 52 w 140"/>
                <a:gd name="T25" fmla="*/ 0 h 140"/>
                <a:gd name="T26" fmla="*/ 34 w 140"/>
                <a:gd name="T27" fmla="*/ 6 h 140"/>
                <a:gd name="T28" fmla="*/ 34 w 140"/>
                <a:gd name="T29" fmla="*/ 18 h 140"/>
                <a:gd name="T30" fmla="*/ 28 w 140"/>
                <a:gd name="T31" fmla="*/ 28 h 140"/>
                <a:gd name="T32" fmla="*/ 24 w 140"/>
                <a:gd name="T33" fmla="*/ 32 h 140"/>
                <a:gd name="T34" fmla="*/ 12 w 140"/>
                <a:gd name="T35" fmla="*/ 34 h 140"/>
                <a:gd name="T36" fmla="*/ 8 w 140"/>
                <a:gd name="T37" fmla="*/ 34 h 140"/>
                <a:gd name="T38" fmla="*/ 0 w 140"/>
                <a:gd name="T39" fmla="*/ 50 h 140"/>
                <a:gd name="T40" fmla="*/ 8 w 140"/>
                <a:gd name="T41" fmla="*/ 58 h 140"/>
                <a:gd name="T42" fmla="*/ 12 w 140"/>
                <a:gd name="T43" fmla="*/ 70 h 140"/>
                <a:gd name="T44" fmla="*/ 12 w 140"/>
                <a:gd name="T45" fmla="*/ 76 h 140"/>
                <a:gd name="T46" fmla="*/ 4 w 140"/>
                <a:gd name="T47" fmla="*/ 86 h 140"/>
                <a:gd name="T48" fmla="*/ 0 w 140"/>
                <a:gd name="T49" fmla="*/ 88 h 140"/>
                <a:gd name="T50" fmla="*/ 8 w 140"/>
                <a:gd name="T51" fmla="*/ 106 h 140"/>
                <a:gd name="T52" fmla="*/ 12 w 140"/>
                <a:gd name="T53" fmla="*/ 104 h 140"/>
                <a:gd name="T54" fmla="*/ 24 w 140"/>
                <a:gd name="T55" fmla="*/ 108 h 140"/>
                <a:gd name="T56" fmla="*/ 28 w 140"/>
                <a:gd name="T57" fmla="*/ 110 h 140"/>
                <a:gd name="T58" fmla="*/ 34 w 140"/>
                <a:gd name="T59" fmla="*/ 120 h 140"/>
                <a:gd name="T60" fmla="*/ 34 w 140"/>
                <a:gd name="T61" fmla="*/ 132 h 140"/>
                <a:gd name="T62" fmla="*/ 42 w 140"/>
                <a:gd name="T63" fmla="*/ 136 h 140"/>
                <a:gd name="T64" fmla="*/ 52 w 140"/>
                <a:gd name="T65" fmla="*/ 140 h 140"/>
                <a:gd name="T66" fmla="*/ 58 w 140"/>
                <a:gd name="T67" fmla="*/ 130 h 140"/>
                <a:gd name="T68" fmla="*/ 70 w 140"/>
                <a:gd name="T69" fmla="*/ 128 h 140"/>
                <a:gd name="T70" fmla="*/ 76 w 140"/>
                <a:gd name="T71" fmla="*/ 128 h 140"/>
                <a:gd name="T72" fmla="*/ 86 w 140"/>
                <a:gd name="T73" fmla="*/ 134 h 140"/>
                <a:gd name="T74" fmla="*/ 90 w 140"/>
                <a:gd name="T75" fmla="*/ 140 h 140"/>
                <a:gd name="T76" fmla="*/ 106 w 140"/>
                <a:gd name="T77" fmla="*/ 132 h 140"/>
                <a:gd name="T78" fmla="*/ 106 w 140"/>
                <a:gd name="T79" fmla="*/ 126 h 140"/>
                <a:gd name="T80" fmla="*/ 108 w 140"/>
                <a:gd name="T81" fmla="*/ 116 h 140"/>
                <a:gd name="T82" fmla="*/ 112 w 140"/>
                <a:gd name="T83" fmla="*/ 110 h 140"/>
                <a:gd name="T84" fmla="*/ 122 w 140"/>
                <a:gd name="T85" fmla="*/ 106 h 140"/>
                <a:gd name="T86" fmla="*/ 132 w 140"/>
                <a:gd name="T87" fmla="*/ 106 h 140"/>
                <a:gd name="T88" fmla="*/ 136 w 140"/>
                <a:gd name="T89" fmla="*/ 98 h 140"/>
                <a:gd name="T90" fmla="*/ 140 w 140"/>
                <a:gd name="T91" fmla="*/ 88 h 140"/>
                <a:gd name="T92" fmla="*/ 132 w 140"/>
                <a:gd name="T93" fmla="*/ 80 h 140"/>
                <a:gd name="T94" fmla="*/ 128 w 140"/>
                <a:gd name="T95" fmla="*/ 70 h 140"/>
                <a:gd name="T96" fmla="*/ 130 w 140"/>
                <a:gd name="T97" fmla="*/ 64 h 140"/>
                <a:gd name="T98" fmla="*/ 136 w 140"/>
                <a:gd name="T99" fmla="*/ 54 h 140"/>
                <a:gd name="T100" fmla="*/ 140 w 140"/>
                <a:gd name="T101" fmla="*/ 50 h 140"/>
                <a:gd name="T102" fmla="*/ 70 w 140"/>
                <a:gd name="T103" fmla="*/ 90 h 140"/>
                <a:gd name="T104" fmla="*/ 54 w 140"/>
                <a:gd name="T105" fmla="*/ 84 h 140"/>
                <a:gd name="T106" fmla="*/ 48 w 140"/>
                <a:gd name="T107" fmla="*/ 70 h 140"/>
                <a:gd name="T108" fmla="*/ 50 w 140"/>
                <a:gd name="T109" fmla="*/ 62 h 140"/>
                <a:gd name="T110" fmla="*/ 62 w 140"/>
                <a:gd name="T111" fmla="*/ 50 h 140"/>
                <a:gd name="T112" fmla="*/ 70 w 140"/>
                <a:gd name="T113" fmla="*/ 48 h 140"/>
                <a:gd name="T114" fmla="*/ 86 w 140"/>
                <a:gd name="T115" fmla="*/ 54 h 140"/>
                <a:gd name="T116" fmla="*/ 92 w 140"/>
                <a:gd name="T117" fmla="*/ 70 h 140"/>
                <a:gd name="T118" fmla="*/ 90 w 140"/>
                <a:gd name="T119" fmla="*/ 78 h 140"/>
                <a:gd name="T120" fmla="*/ 78 w 140"/>
                <a:gd name="T121" fmla="*/ 90 h 140"/>
                <a:gd name="T122" fmla="*/ 70 w 140"/>
                <a:gd name="T123" fmla="*/ 9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0" h="140">
                  <a:moveTo>
                    <a:pt x="140" y="50"/>
                  </a:moveTo>
                  <a:lnTo>
                    <a:pt x="140" y="50"/>
                  </a:lnTo>
                  <a:lnTo>
                    <a:pt x="132" y="34"/>
                  </a:lnTo>
                  <a:lnTo>
                    <a:pt x="132" y="34"/>
                  </a:lnTo>
                  <a:lnTo>
                    <a:pt x="128" y="34"/>
                  </a:lnTo>
                  <a:lnTo>
                    <a:pt x="122" y="34"/>
                  </a:lnTo>
                  <a:lnTo>
                    <a:pt x="116" y="32"/>
                  </a:lnTo>
                  <a:lnTo>
                    <a:pt x="112" y="28"/>
                  </a:lnTo>
                  <a:lnTo>
                    <a:pt x="112" y="28"/>
                  </a:lnTo>
                  <a:lnTo>
                    <a:pt x="108" y="24"/>
                  </a:lnTo>
                  <a:lnTo>
                    <a:pt x="106" y="18"/>
                  </a:lnTo>
                  <a:lnTo>
                    <a:pt x="106" y="12"/>
                  </a:lnTo>
                  <a:lnTo>
                    <a:pt x="106" y="6"/>
                  </a:lnTo>
                  <a:lnTo>
                    <a:pt x="106" y="6"/>
                  </a:lnTo>
                  <a:lnTo>
                    <a:pt x="90" y="0"/>
                  </a:lnTo>
                  <a:lnTo>
                    <a:pt x="90" y="0"/>
                  </a:lnTo>
                  <a:lnTo>
                    <a:pt x="86" y="4"/>
                  </a:lnTo>
                  <a:lnTo>
                    <a:pt x="82" y="8"/>
                  </a:lnTo>
                  <a:lnTo>
                    <a:pt x="76" y="10"/>
                  </a:lnTo>
                  <a:lnTo>
                    <a:pt x="70" y="12"/>
                  </a:lnTo>
                  <a:lnTo>
                    <a:pt x="70" y="12"/>
                  </a:lnTo>
                  <a:lnTo>
                    <a:pt x="64" y="10"/>
                  </a:lnTo>
                  <a:lnTo>
                    <a:pt x="58" y="8"/>
                  </a:lnTo>
                  <a:lnTo>
                    <a:pt x="54" y="4"/>
                  </a:lnTo>
                  <a:lnTo>
                    <a:pt x="52" y="0"/>
                  </a:lnTo>
                  <a:lnTo>
                    <a:pt x="52" y="0"/>
                  </a:lnTo>
                  <a:lnTo>
                    <a:pt x="34" y="6"/>
                  </a:lnTo>
                  <a:lnTo>
                    <a:pt x="34" y="6"/>
                  </a:lnTo>
                  <a:lnTo>
                    <a:pt x="36" y="12"/>
                  </a:lnTo>
                  <a:lnTo>
                    <a:pt x="34" y="18"/>
                  </a:lnTo>
                  <a:lnTo>
                    <a:pt x="32" y="24"/>
                  </a:lnTo>
                  <a:lnTo>
                    <a:pt x="28" y="28"/>
                  </a:lnTo>
                  <a:lnTo>
                    <a:pt x="28" y="28"/>
                  </a:lnTo>
                  <a:lnTo>
                    <a:pt x="24" y="32"/>
                  </a:lnTo>
                  <a:lnTo>
                    <a:pt x="18" y="34"/>
                  </a:lnTo>
                  <a:lnTo>
                    <a:pt x="12" y="34"/>
                  </a:lnTo>
                  <a:lnTo>
                    <a:pt x="8" y="34"/>
                  </a:lnTo>
                  <a:lnTo>
                    <a:pt x="8" y="34"/>
                  </a:lnTo>
                  <a:lnTo>
                    <a:pt x="0" y="50"/>
                  </a:lnTo>
                  <a:lnTo>
                    <a:pt x="0" y="50"/>
                  </a:lnTo>
                  <a:lnTo>
                    <a:pt x="4" y="54"/>
                  </a:lnTo>
                  <a:lnTo>
                    <a:pt x="8" y="58"/>
                  </a:lnTo>
                  <a:lnTo>
                    <a:pt x="12" y="64"/>
                  </a:lnTo>
                  <a:lnTo>
                    <a:pt x="12" y="70"/>
                  </a:lnTo>
                  <a:lnTo>
                    <a:pt x="12" y="70"/>
                  </a:lnTo>
                  <a:lnTo>
                    <a:pt x="12" y="76"/>
                  </a:lnTo>
                  <a:lnTo>
                    <a:pt x="8" y="80"/>
                  </a:lnTo>
                  <a:lnTo>
                    <a:pt x="4" y="86"/>
                  </a:lnTo>
                  <a:lnTo>
                    <a:pt x="0" y="88"/>
                  </a:lnTo>
                  <a:lnTo>
                    <a:pt x="0" y="88"/>
                  </a:lnTo>
                  <a:lnTo>
                    <a:pt x="4" y="98"/>
                  </a:lnTo>
                  <a:lnTo>
                    <a:pt x="8" y="106"/>
                  </a:lnTo>
                  <a:lnTo>
                    <a:pt x="8" y="106"/>
                  </a:lnTo>
                  <a:lnTo>
                    <a:pt x="12" y="104"/>
                  </a:lnTo>
                  <a:lnTo>
                    <a:pt x="18" y="106"/>
                  </a:lnTo>
                  <a:lnTo>
                    <a:pt x="24" y="108"/>
                  </a:lnTo>
                  <a:lnTo>
                    <a:pt x="28" y="110"/>
                  </a:lnTo>
                  <a:lnTo>
                    <a:pt x="28" y="110"/>
                  </a:lnTo>
                  <a:lnTo>
                    <a:pt x="32" y="116"/>
                  </a:lnTo>
                  <a:lnTo>
                    <a:pt x="34" y="120"/>
                  </a:lnTo>
                  <a:lnTo>
                    <a:pt x="36" y="126"/>
                  </a:lnTo>
                  <a:lnTo>
                    <a:pt x="34" y="132"/>
                  </a:lnTo>
                  <a:lnTo>
                    <a:pt x="34" y="132"/>
                  </a:lnTo>
                  <a:lnTo>
                    <a:pt x="42" y="136"/>
                  </a:lnTo>
                  <a:lnTo>
                    <a:pt x="52" y="140"/>
                  </a:lnTo>
                  <a:lnTo>
                    <a:pt x="52" y="140"/>
                  </a:lnTo>
                  <a:lnTo>
                    <a:pt x="54" y="134"/>
                  </a:lnTo>
                  <a:lnTo>
                    <a:pt x="58" y="130"/>
                  </a:lnTo>
                  <a:lnTo>
                    <a:pt x="64" y="128"/>
                  </a:lnTo>
                  <a:lnTo>
                    <a:pt x="70" y="128"/>
                  </a:lnTo>
                  <a:lnTo>
                    <a:pt x="70" y="128"/>
                  </a:lnTo>
                  <a:lnTo>
                    <a:pt x="76" y="128"/>
                  </a:lnTo>
                  <a:lnTo>
                    <a:pt x="82" y="130"/>
                  </a:lnTo>
                  <a:lnTo>
                    <a:pt x="86" y="134"/>
                  </a:lnTo>
                  <a:lnTo>
                    <a:pt x="90" y="140"/>
                  </a:lnTo>
                  <a:lnTo>
                    <a:pt x="90" y="140"/>
                  </a:lnTo>
                  <a:lnTo>
                    <a:pt x="98" y="136"/>
                  </a:lnTo>
                  <a:lnTo>
                    <a:pt x="106" y="132"/>
                  </a:lnTo>
                  <a:lnTo>
                    <a:pt x="106" y="132"/>
                  </a:lnTo>
                  <a:lnTo>
                    <a:pt x="106" y="126"/>
                  </a:lnTo>
                  <a:lnTo>
                    <a:pt x="106" y="120"/>
                  </a:lnTo>
                  <a:lnTo>
                    <a:pt x="108" y="116"/>
                  </a:lnTo>
                  <a:lnTo>
                    <a:pt x="112" y="110"/>
                  </a:lnTo>
                  <a:lnTo>
                    <a:pt x="112" y="110"/>
                  </a:lnTo>
                  <a:lnTo>
                    <a:pt x="116" y="108"/>
                  </a:lnTo>
                  <a:lnTo>
                    <a:pt x="122" y="106"/>
                  </a:lnTo>
                  <a:lnTo>
                    <a:pt x="128" y="104"/>
                  </a:lnTo>
                  <a:lnTo>
                    <a:pt x="132" y="106"/>
                  </a:lnTo>
                  <a:lnTo>
                    <a:pt x="132" y="106"/>
                  </a:lnTo>
                  <a:lnTo>
                    <a:pt x="136" y="98"/>
                  </a:lnTo>
                  <a:lnTo>
                    <a:pt x="140" y="88"/>
                  </a:lnTo>
                  <a:lnTo>
                    <a:pt x="140" y="88"/>
                  </a:lnTo>
                  <a:lnTo>
                    <a:pt x="136" y="86"/>
                  </a:lnTo>
                  <a:lnTo>
                    <a:pt x="132" y="80"/>
                  </a:lnTo>
                  <a:lnTo>
                    <a:pt x="130" y="76"/>
                  </a:lnTo>
                  <a:lnTo>
                    <a:pt x="128" y="70"/>
                  </a:lnTo>
                  <a:lnTo>
                    <a:pt x="128" y="70"/>
                  </a:lnTo>
                  <a:lnTo>
                    <a:pt x="130" y="64"/>
                  </a:lnTo>
                  <a:lnTo>
                    <a:pt x="132" y="58"/>
                  </a:lnTo>
                  <a:lnTo>
                    <a:pt x="136" y="54"/>
                  </a:lnTo>
                  <a:lnTo>
                    <a:pt x="140" y="50"/>
                  </a:lnTo>
                  <a:lnTo>
                    <a:pt x="140" y="50"/>
                  </a:lnTo>
                  <a:close/>
                  <a:moveTo>
                    <a:pt x="70" y="90"/>
                  </a:moveTo>
                  <a:lnTo>
                    <a:pt x="70" y="90"/>
                  </a:lnTo>
                  <a:lnTo>
                    <a:pt x="62" y="90"/>
                  </a:lnTo>
                  <a:lnTo>
                    <a:pt x="54" y="84"/>
                  </a:lnTo>
                  <a:lnTo>
                    <a:pt x="50" y="78"/>
                  </a:lnTo>
                  <a:lnTo>
                    <a:pt x="48" y="70"/>
                  </a:lnTo>
                  <a:lnTo>
                    <a:pt x="48" y="70"/>
                  </a:lnTo>
                  <a:lnTo>
                    <a:pt x="50" y="62"/>
                  </a:lnTo>
                  <a:lnTo>
                    <a:pt x="54" y="54"/>
                  </a:lnTo>
                  <a:lnTo>
                    <a:pt x="62" y="50"/>
                  </a:lnTo>
                  <a:lnTo>
                    <a:pt x="70" y="48"/>
                  </a:lnTo>
                  <a:lnTo>
                    <a:pt x="70" y="48"/>
                  </a:lnTo>
                  <a:lnTo>
                    <a:pt x="78" y="50"/>
                  </a:lnTo>
                  <a:lnTo>
                    <a:pt x="86" y="54"/>
                  </a:lnTo>
                  <a:lnTo>
                    <a:pt x="90" y="62"/>
                  </a:lnTo>
                  <a:lnTo>
                    <a:pt x="92" y="70"/>
                  </a:lnTo>
                  <a:lnTo>
                    <a:pt x="92" y="70"/>
                  </a:lnTo>
                  <a:lnTo>
                    <a:pt x="90" y="78"/>
                  </a:lnTo>
                  <a:lnTo>
                    <a:pt x="86" y="84"/>
                  </a:lnTo>
                  <a:lnTo>
                    <a:pt x="78" y="90"/>
                  </a:lnTo>
                  <a:lnTo>
                    <a:pt x="70" y="90"/>
                  </a:lnTo>
                  <a:lnTo>
                    <a:pt x="70" y="9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067">
                <a:solidFill>
                  <a:srgbClr val="FFFFFF"/>
                </a:solidFill>
              </a:endParaRPr>
            </a:p>
          </p:txBody>
        </p:sp>
        <p:sp>
          <p:nvSpPr>
            <p:cNvPr id="46" name="Rectangle 10"/>
            <p:cNvSpPr>
              <a:spLocks noChangeArrowheads="1"/>
            </p:cNvSpPr>
            <p:nvPr/>
          </p:nvSpPr>
          <p:spPr bwMode="auto">
            <a:xfrm>
              <a:off x="8770298" y="-219914"/>
              <a:ext cx="1588" cy="15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3067">
                <a:solidFill>
                  <a:srgbClr val="FFFFFF"/>
                </a:solidFill>
              </a:endParaRPr>
            </a:p>
          </p:txBody>
        </p:sp>
        <p:sp>
          <p:nvSpPr>
            <p:cNvPr id="47" name="Freeform 11"/>
            <p:cNvSpPr>
              <a:spLocks noEditPoints="1"/>
            </p:cNvSpPr>
            <p:nvPr/>
          </p:nvSpPr>
          <p:spPr bwMode="auto">
            <a:xfrm>
              <a:off x="8687748" y="-515189"/>
              <a:ext cx="165100" cy="165100"/>
            </a:xfrm>
            <a:custGeom>
              <a:avLst/>
              <a:gdLst>
                <a:gd name="T0" fmla="*/ 46 w 104"/>
                <a:gd name="T1" fmla="*/ 104 h 104"/>
                <a:gd name="T2" fmla="*/ 58 w 104"/>
                <a:gd name="T3" fmla="*/ 104 h 104"/>
                <a:gd name="T4" fmla="*/ 64 w 104"/>
                <a:gd name="T5" fmla="*/ 94 h 104"/>
                <a:gd name="T6" fmla="*/ 68 w 104"/>
                <a:gd name="T7" fmla="*/ 92 h 104"/>
                <a:gd name="T8" fmla="*/ 76 w 104"/>
                <a:gd name="T9" fmla="*/ 90 h 104"/>
                <a:gd name="T10" fmla="*/ 84 w 104"/>
                <a:gd name="T11" fmla="*/ 94 h 104"/>
                <a:gd name="T12" fmla="*/ 94 w 104"/>
                <a:gd name="T13" fmla="*/ 84 h 104"/>
                <a:gd name="T14" fmla="*/ 90 w 104"/>
                <a:gd name="T15" fmla="*/ 74 h 104"/>
                <a:gd name="T16" fmla="*/ 90 w 104"/>
                <a:gd name="T17" fmla="*/ 68 h 104"/>
                <a:gd name="T18" fmla="*/ 96 w 104"/>
                <a:gd name="T19" fmla="*/ 62 h 104"/>
                <a:gd name="T20" fmla="*/ 104 w 104"/>
                <a:gd name="T21" fmla="*/ 60 h 104"/>
                <a:gd name="T22" fmla="*/ 104 w 104"/>
                <a:gd name="T23" fmla="*/ 46 h 104"/>
                <a:gd name="T24" fmla="*/ 92 w 104"/>
                <a:gd name="T25" fmla="*/ 40 h 104"/>
                <a:gd name="T26" fmla="*/ 90 w 104"/>
                <a:gd name="T27" fmla="*/ 36 h 104"/>
                <a:gd name="T28" fmla="*/ 90 w 104"/>
                <a:gd name="T29" fmla="*/ 28 h 104"/>
                <a:gd name="T30" fmla="*/ 94 w 104"/>
                <a:gd name="T31" fmla="*/ 20 h 104"/>
                <a:gd name="T32" fmla="*/ 84 w 104"/>
                <a:gd name="T33" fmla="*/ 12 h 104"/>
                <a:gd name="T34" fmla="*/ 72 w 104"/>
                <a:gd name="T35" fmla="*/ 14 h 104"/>
                <a:gd name="T36" fmla="*/ 68 w 104"/>
                <a:gd name="T37" fmla="*/ 14 h 104"/>
                <a:gd name="T38" fmla="*/ 62 w 104"/>
                <a:gd name="T39" fmla="*/ 8 h 104"/>
                <a:gd name="T40" fmla="*/ 58 w 104"/>
                <a:gd name="T41" fmla="*/ 0 h 104"/>
                <a:gd name="T42" fmla="*/ 46 w 104"/>
                <a:gd name="T43" fmla="*/ 0 h 104"/>
                <a:gd name="T44" fmla="*/ 40 w 104"/>
                <a:gd name="T45" fmla="*/ 12 h 104"/>
                <a:gd name="T46" fmla="*/ 36 w 104"/>
                <a:gd name="T47" fmla="*/ 14 h 104"/>
                <a:gd name="T48" fmla="*/ 28 w 104"/>
                <a:gd name="T49" fmla="*/ 14 h 104"/>
                <a:gd name="T50" fmla="*/ 20 w 104"/>
                <a:gd name="T51" fmla="*/ 12 h 104"/>
                <a:gd name="T52" fmla="*/ 10 w 104"/>
                <a:gd name="T53" fmla="*/ 20 h 104"/>
                <a:gd name="T54" fmla="*/ 14 w 104"/>
                <a:gd name="T55" fmla="*/ 32 h 104"/>
                <a:gd name="T56" fmla="*/ 14 w 104"/>
                <a:gd name="T57" fmla="*/ 36 h 104"/>
                <a:gd name="T58" fmla="*/ 8 w 104"/>
                <a:gd name="T59" fmla="*/ 44 h 104"/>
                <a:gd name="T60" fmla="*/ 0 w 104"/>
                <a:gd name="T61" fmla="*/ 46 h 104"/>
                <a:gd name="T62" fmla="*/ 0 w 104"/>
                <a:gd name="T63" fmla="*/ 60 h 104"/>
                <a:gd name="T64" fmla="*/ 10 w 104"/>
                <a:gd name="T65" fmla="*/ 66 h 104"/>
                <a:gd name="T66" fmla="*/ 14 w 104"/>
                <a:gd name="T67" fmla="*/ 68 h 104"/>
                <a:gd name="T68" fmla="*/ 14 w 104"/>
                <a:gd name="T69" fmla="*/ 78 h 104"/>
                <a:gd name="T70" fmla="*/ 10 w 104"/>
                <a:gd name="T71" fmla="*/ 84 h 104"/>
                <a:gd name="T72" fmla="*/ 20 w 104"/>
                <a:gd name="T73" fmla="*/ 94 h 104"/>
                <a:gd name="T74" fmla="*/ 32 w 104"/>
                <a:gd name="T75" fmla="*/ 90 h 104"/>
                <a:gd name="T76" fmla="*/ 36 w 104"/>
                <a:gd name="T77" fmla="*/ 92 h 104"/>
                <a:gd name="T78" fmla="*/ 42 w 104"/>
                <a:gd name="T79" fmla="*/ 96 h 104"/>
                <a:gd name="T80" fmla="*/ 46 w 104"/>
                <a:gd name="T81" fmla="*/ 104 h 104"/>
                <a:gd name="T82" fmla="*/ 36 w 104"/>
                <a:gd name="T83" fmla="*/ 52 h 104"/>
                <a:gd name="T84" fmla="*/ 42 w 104"/>
                <a:gd name="T85" fmla="*/ 42 h 104"/>
                <a:gd name="T86" fmla="*/ 52 w 104"/>
                <a:gd name="T87" fmla="*/ 38 h 104"/>
                <a:gd name="T88" fmla="*/ 58 w 104"/>
                <a:gd name="T89" fmla="*/ 38 h 104"/>
                <a:gd name="T90" fmla="*/ 66 w 104"/>
                <a:gd name="T91" fmla="*/ 46 h 104"/>
                <a:gd name="T92" fmla="*/ 68 w 104"/>
                <a:gd name="T93" fmla="*/ 52 h 104"/>
                <a:gd name="T94" fmla="*/ 62 w 104"/>
                <a:gd name="T95" fmla="*/ 64 h 104"/>
                <a:gd name="T96" fmla="*/ 52 w 104"/>
                <a:gd name="T97" fmla="*/ 68 h 104"/>
                <a:gd name="T98" fmla="*/ 46 w 104"/>
                <a:gd name="T99" fmla="*/ 66 h 104"/>
                <a:gd name="T100" fmla="*/ 38 w 104"/>
                <a:gd name="T101" fmla="*/ 58 h 104"/>
                <a:gd name="T102" fmla="*/ 36 w 104"/>
                <a:gd name="T103"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4" h="104">
                  <a:moveTo>
                    <a:pt x="46" y="104"/>
                  </a:moveTo>
                  <a:lnTo>
                    <a:pt x="46" y="104"/>
                  </a:lnTo>
                  <a:lnTo>
                    <a:pt x="58" y="104"/>
                  </a:lnTo>
                  <a:lnTo>
                    <a:pt x="58" y="104"/>
                  </a:lnTo>
                  <a:lnTo>
                    <a:pt x="62" y="96"/>
                  </a:lnTo>
                  <a:lnTo>
                    <a:pt x="64" y="94"/>
                  </a:lnTo>
                  <a:lnTo>
                    <a:pt x="68" y="92"/>
                  </a:lnTo>
                  <a:lnTo>
                    <a:pt x="68" y="92"/>
                  </a:lnTo>
                  <a:lnTo>
                    <a:pt x="72" y="90"/>
                  </a:lnTo>
                  <a:lnTo>
                    <a:pt x="76" y="90"/>
                  </a:lnTo>
                  <a:lnTo>
                    <a:pt x="84" y="94"/>
                  </a:lnTo>
                  <a:lnTo>
                    <a:pt x="84" y="94"/>
                  </a:lnTo>
                  <a:lnTo>
                    <a:pt x="94" y="84"/>
                  </a:lnTo>
                  <a:lnTo>
                    <a:pt x="94" y="84"/>
                  </a:lnTo>
                  <a:lnTo>
                    <a:pt x="90" y="78"/>
                  </a:lnTo>
                  <a:lnTo>
                    <a:pt x="90" y="74"/>
                  </a:lnTo>
                  <a:lnTo>
                    <a:pt x="90" y="68"/>
                  </a:lnTo>
                  <a:lnTo>
                    <a:pt x="90" y="68"/>
                  </a:lnTo>
                  <a:lnTo>
                    <a:pt x="92" y="66"/>
                  </a:lnTo>
                  <a:lnTo>
                    <a:pt x="96" y="62"/>
                  </a:lnTo>
                  <a:lnTo>
                    <a:pt x="104" y="60"/>
                  </a:lnTo>
                  <a:lnTo>
                    <a:pt x="104" y="60"/>
                  </a:lnTo>
                  <a:lnTo>
                    <a:pt x="104" y="46"/>
                  </a:lnTo>
                  <a:lnTo>
                    <a:pt x="104" y="46"/>
                  </a:lnTo>
                  <a:lnTo>
                    <a:pt x="96" y="44"/>
                  </a:lnTo>
                  <a:lnTo>
                    <a:pt x="92" y="40"/>
                  </a:lnTo>
                  <a:lnTo>
                    <a:pt x="90" y="36"/>
                  </a:lnTo>
                  <a:lnTo>
                    <a:pt x="90" y="36"/>
                  </a:lnTo>
                  <a:lnTo>
                    <a:pt x="90" y="32"/>
                  </a:lnTo>
                  <a:lnTo>
                    <a:pt x="90" y="28"/>
                  </a:lnTo>
                  <a:lnTo>
                    <a:pt x="94" y="20"/>
                  </a:lnTo>
                  <a:lnTo>
                    <a:pt x="94" y="20"/>
                  </a:lnTo>
                  <a:lnTo>
                    <a:pt x="84" y="12"/>
                  </a:lnTo>
                  <a:lnTo>
                    <a:pt x="84" y="12"/>
                  </a:lnTo>
                  <a:lnTo>
                    <a:pt x="76" y="14"/>
                  </a:lnTo>
                  <a:lnTo>
                    <a:pt x="72" y="14"/>
                  </a:lnTo>
                  <a:lnTo>
                    <a:pt x="68" y="14"/>
                  </a:lnTo>
                  <a:lnTo>
                    <a:pt x="68" y="14"/>
                  </a:lnTo>
                  <a:lnTo>
                    <a:pt x="64" y="12"/>
                  </a:lnTo>
                  <a:lnTo>
                    <a:pt x="62" y="8"/>
                  </a:lnTo>
                  <a:lnTo>
                    <a:pt x="58" y="0"/>
                  </a:lnTo>
                  <a:lnTo>
                    <a:pt x="58" y="0"/>
                  </a:lnTo>
                  <a:lnTo>
                    <a:pt x="46" y="0"/>
                  </a:lnTo>
                  <a:lnTo>
                    <a:pt x="46" y="0"/>
                  </a:lnTo>
                  <a:lnTo>
                    <a:pt x="42" y="8"/>
                  </a:lnTo>
                  <a:lnTo>
                    <a:pt x="40" y="12"/>
                  </a:lnTo>
                  <a:lnTo>
                    <a:pt x="36" y="14"/>
                  </a:lnTo>
                  <a:lnTo>
                    <a:pt x="36" y="14"/>
                  </a:lnTo>
                  <a:lnTo>
                    <a:pt x="32" y="16"/>
                  </a:lnTo>
                  <a:lnTo>
                    <a:pt x="28" y="14"/>
                  </a:lnTo>
                  <a:lnTo>
                    <a:pt x="20" y="12"/>
                  </a:lnTo>
                  <a:lnTo>
                    <a:pt x="20" y="12"/>
                  </a:lnTo>
                  <a:lnTo>
                    <a:pt x="10" y="20"/>
                  </a:lnTo>
                  <a:lnTo>
                    <a:pt x="10" y="20"/>
                  </a:lnTo>
                  <a:lnTo>
                    <a:pt x="14" y="28"/>
                  </a:lnTo>
                  <a:lnTo>
                    <a:pt x="14" y="32"/>
                  </a:lnTo>
                  <a:lnTo>
                    <a:pt x="14" y="36"/>
                  </a:lnTo>
                  <a:lnTo>
                    <a:pt x="14" y="36"/>
                  </a:lnTo>
                  <a:lnTo>
                    <a:pt x="10" y="40"/>
                  </a:lnTo>
                  <a:lnTo>
                    <a:pt x="8" y="44"/>
                  </a:lnTo>
                  <a:lnTo>
                    <a:pt x="0" y="46"/>
                  </a:lnTo>
                  <a:lnTo>
                    <a:pt x="0" y="46"/>
                  </a:lnTo>
                  <a:lnTo>
                    <a:pt x="0" y="60"/>
                  </a:lnTo>
                  <a:lnTo>
                    <a:pt x="0" y="60"/>
                  </a:lnTo>
                  <a:lnTo>
                    <a:pt x="8" y="62"/>
                  </a:lnTo>
                  <a:lnTo>
                    <a:pt x="10" y="66"/>
                  </a:lnTo>
                  <a:lnTo>
                    <a:pt x="14" y="68"/>
                  </a:lnTo>
                  <a:lnTo>
                    <a:pt x="14" y="68"/>
                  </a:lnTo>
                  <a:lnTo>
                    <a:pt x="14" y="74"/>
                  </a:lnTo>
                  <a:lnTo>
                    <a:pt x="14" y="78"/>
                  </a:lnTo>
                  <a:lnTo>
                    <a:pt x="10" y="84"/>
                  </a:lnTo>
                  <a:lnTo>
                    <a:pt x="10" y="84"/>
                  </a:lnTo>
                  <a:lnTo>
                    <a:pt x="20" y="94"/>
                  </a:lnTo>
                  <a:lnTo>
                    <a:pt x="20" y="94"/>
                  </a:lnTo>
                  <a:lnTo>
                    <a:pt x="28" y="90"/>
                  </a:lnTo>
                  <a:lnTo>
                    <a:pt x="32" y="90"/>
                  </a:lnTo>
                  <a:lnTo>
                    <a:pt x="36" y="92"/>
                  </a:lnTo>
                  <a:lnTo>
                    <a:pt x="36" y="92"/>
                  </a:lnTo>
                  <a:lnTo>
                    <a:pt x="40" y="94"/>
                  </a:lnTo>
                  <a:lnTo>
                    <a:pt x="42" y="96"/>
                  </a:lnTo>
                  <a:lnTo>
                    <a:pt x="46" y="104"/>
                  </a:lnTo>
                  <a:lnTo>
                    <a:pt x="46" y="104"/>
                  </a:lnTo>
                  <a:close/>
                  <a:moveTo>
                    <a:pt x="36" y="52"/>
                  </a:moveTo>
                  <a:lnTo>
                    <a:pt x="36" y="52"/>
                  </a:lnTo>
                  <a:lnTo>
                    <a:pt x="38" y="46"/>
                  </a:lnTo>
                  <a:lnTo>
                    <a:pt x="42" y="42"/>
                  </a:lnTo>
                  <a:lnTo>
                    <a:pt x="46" y="38"/>
                  </a:lnTo>
                  <a:lnTo>
                    <a:pt x="52" y="38"/>
                  </a:lnTo>
                  <a:lnTo>
                    <a:pt x="52" y="38"/>
                  </a:lnTo>
                  <a:lnTo>
                    <a:pt x="58" y="38"/>
                  </a:lnTo>
                  <a:lnTo>
                    <a:pt x="62" y="42"/>
                  </a:lnTo>
                  <a:lnTo>
                    <a:pt x="66" y="46"/>
                  </a:lnTo>
                  <a:lnTo>
                    <a:pt x="68" y="52"/>
                  </a:lnTo>
                  <a:lnTo>
                    <a:pt x="68" y="52"/>
                  </a:lnTo>
                  <a:lnTo>
                    <a:pt x="66" y="58"/>
                  </a:lnTo>
                  <a:lnTo>
                    <a:pt x="62" y="64"/>
                  </a:lnTo>
                  <a:lnTo>
                    <a:pt x="58" y="66"/>
                  </a:lnTo>
                  <a:lnTo>
                    <a:pt x="52" y="68"/>
                  </a:lnTo>
                  <a:lnTo>
                    <a:pt x="52" y="68"/>
                  </a:lnTo>
                  <a:lnTo>
                    <a:pt x="46" y="66"/>
                  </a:lnTo>
                  <a:lnTo>
                    <a:pt x="42" y="64"/>
                  </a:lnTo>
                  <a:lnTo>
                    <a:pt x="38" y="58"/>
                  </a:lnTo>
                  <a:lnTo>
                    <a:pt x="36" y="52"/>
                  </a:lnTo>
                  <a:lnTo>
                    <a:pt x="36" y="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067">
                <a:solidFill>
                  <a:srgbClr val="FFFFFF"/>
                </a:solidFill>
              </a:endParaRPr>
            </a:p>
          </p:txBody>
        </p:sp>
        <p:sp>
          <p:nvSpPr>
            <p:cNvPr id="48" name="Freeform 12"/>
            <p:cNvSpPr>
              <a:spLocks/>
            </p:cNvSpPr>
            <p:nvPr/>
          </p:nvSpPr>
          <p:spPr bwMode="auto">
            <a:xfrm>
              <a:off x="8760773" y="-356439"/>
              <a:ext cx="114300" cy="139700"/>
            </a:xfrm>
            <a:custGeom>
              <a:avLst/>
              <a:gdLst>
                <a:gd name="T0" fmla="*/ 70 w 72"/>
                <a:gd name="T1" fmla="*/ 40 h 88"/>
                <a:gd name="T2" fmla="*/ 62 w 72"/>
                <a:gd name="T3" fmla="*/ 30 h 88"/>
                <a:gd name="T4" fmla="*/ 62 w 72"/>
                <a:gd name="T5" fmla="*/ 28 h 88"/>
                <a:gd name="T6" fmla="*/ 64 w 72"/>
                <a:gd name="T7" fmla="*/ 22 h 88"/>
                <a:gd name="T8" fmla="*/ 70 w 72"/>
                <a:gd name="T9" fmla="*/ 16 h 88"/>
                <a:gd name="T10" fmla="*/ 70 w 72"/>
                <a:gd name="T11" fmla="*/ 14 h 88"/>
                <a:gd name="T12" fmla="*/ 58 w 72"/>
                <a:gd name="T13" fmla="*/ 4 h 88"/>
                <a:gd name="T14" fmla="*/ 64 w 72"/>
                <a:gd name="T15" fmla="*/ 14 h 88"/>
                <a:gd name="T16" fmla="*/ 58 w 72"/>
                <a:gd name="T17" fmla="*/ 20 h 88"/>
                <a:gd name="T18" fmla="*/ 56 w 72"/>
                <a:gd name="T19" fmla="*/ 28 h 88"/>
                <a:gd name="T20" fmla="*/ 56 w 72"/>
                <a:gd name="T21" fmla="*/ 30 h 88"/>
                <a:gd name="T22" fmla="*/ 64 w 72"/>
                <a:gd name="T23" fmla="*/ 46 h 88"/>
                <a:gd name="T24" fmla="*/ 62 w 72"/>
                <a:gd name="T25" fmla="*/ 52 h 88"/>
                <a:gd name="T26" fmla="*/ 60 w 72"/>
                <a:gd name="T27" fmla="*/ 52 h 88"/>
                <a:gd name="T28" fmla="*/ 52 w 72"/>
                <a:gd name="T29" fmla="*/ 54 h 88"/>
                <a:gd name="T30" fmla="*/ 44 w 72"/>
                <a:gd name="T31" fmla="*/ 60 h 88"/>
                <a:gd name="T32" fmla="*/ 40 w 72"/>
                <a:gd name="T33" fmla="*/ 72 h 88"/>
                <a:gd name="T34" fmla="*/ 40 w 72"/>
                <a:gd name="T35" fmla="*/ 76 h 88"/>
                <a:gd name="T36" fmla="*/ 32 w 72"/>
                <a:gd name="T37" fmla="*/ 80 h 88"/>
                <a:gd name="T38" fmla="*/ 26 w 72"/>
                <a:gd name="T39" fmla="*/ 74 h 88"/>
                <a:gd name="T40" fmla="*/ 18 w 72"/>
                <a:gd name="T41" fmla="*/ 72 h 88"/>
                <a:gd name="T42" fmla="*/ 16 w 72"/>
                <a:gd name="T43" fmla="*/ 72 h 88"/>
                <a:gd name="T44" fmla="*/ 6 w 72"/>
                <a:gd name="T45" fmla="*/ 76 h 88"/>
                <a:gd name="T46" fmla="*/ 0 w 72"/>
                <a:gd name="T47" fmla="*/ 84 h 88"/>
                <a:gd name="T48" fmla="*/ 6 w 72"/>
                <a:gd name="T49" fmla="*/ 86 h 88"/>
                <a:gd name="T50" fmla="*/ 16 w 72"/>
                <a:gd name="T51" fmla="*/ 78 h 88"/>
                <a:gd name="T52" fmla="*/ 18 w 72"/>
                <a:gd name="T53" fmla="*/ 78 h 88"/>
                <a:gd name="T54" fmla="*/ 24 w 72"/>
                <a:gd name="T55" fmla="*/ 80 h 88"/>
                <a:gd name="T56" fmla="*/ 30 w 72"/>
                <a:gd name="T57" fmla="*/ 88 h 88"/>
                <a:gd name="T58" fmla="*/ 32 w 72"/>
                <a:gd name="T59" fmla="*/ 86 h 88"/>
                <a:gd name="T60" fmla="*/ 48 w 72"/>
                <a:gd name="T61" fmla="*/ 78 h 88"/>
                <a:gd name="T62" fmla="*/ 48 w 72"/>
                <a:gd name="T63" fmla="*/ 76 h 88"/>
                <a:gd name="T64" fmla="*/ 46 w 72"/>
                <a:gd name="T65" fmla="*/ 72 h 88"/>
                <a:gd name="T66" fmla="*/ 50 w 72"/>
                <a:gd name="T67" fmla="*/ 64 h 88"/>
                <a:gd name="T68" fmla="*/ 54 w 72"/>
                <a:gd name="T69" fmla="*/ 60 h 88"/>
                <a:gd name="T70" fmla="*/ 60 w 72"/>
                <a:gd name="T71" fmla="*/ 60 h 88"/>
                <a:gd name="T72" fmla="*/ 66 w 72"/>
                <a:gd name="T73" fmla="*/ 60 h 88"/>
                <a:gd name="T74" fmla="*/ 66 w 72"/>
                <a:gd name="T75" fmla="*/ 58 h 88"/>
                <a:gd name="T76" fmla="*/ 72 w 72"/>
                <a:gd name="T77"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 h="88">
                  <a:moveTo>
                    <a:pt x="70" y="40"/>
                  </a:moveTo>
                  <a:lnTo>
                    <a:pt x="70" y="40"/>
                  </a:lnTo>
                  <a:lnTo>
                    <a:pt x="64" y="36"/>
                  </a:lnTo>
                  <a:lnTo>
                    <a:pt x="62" y="30"/>
                  </a:lnTo>
                  <a:lnTo>
                    <a:pt x="62" y="30"/>
                  </a:lnTo>
                  <a:lnTo>
                    <a:pt x="62" y="28"/>
                  </a:lnTo>
                  <a:lnTo>
                    <a:pt x="62" y="28"/>
                  </a:lnTo>
                  <a:lnTo>
                    <a:pt x="64" y="22"/>
                  </a:lnTo>
                  <a:lnTo>
                    <a:pt x="68" y="18"/>
                  </a:lnTo>
                  <a:lnTo>
                    <a:pt x="70" y="16"/>
                  </a:lnTo>
                  <a:lnTo>
                    <a:pt x="70" y="14"/>
                  </a:lnTo>
                  <a:lnTo>
                    <a:pt x="70" y="14"/>
                  </a:lnTo>
                  <a:lnTo>
                    <a:pt x="64" y="0"/>
                  </a:lnTo>
                  <a:lnTo>
                    <a:pt x="58" y="4"/>
                  </a:lnTo>
                  <a:lnTo>
                    <a:pt x="58" y="4"/>
                  </a:lnTo>
                  <a:lnTo>
                    <a:pt x="64" y="14"/>
                  </a:lnTo>
                  <a:lnTo>
                    <a:pt x="64" y="14"/>
                  </a:lnTo>
                  <a:lnTo>
                    <a:pt x="58" y="20"/>
                  </a:lnTo>
                  <a:lnTo>
                    <a:pt x="56" y="28"/>
                  </a:lnTo>
                  <a:lnTo>
                    <a:pt x="56" y="28"/>
                  </a:lnTo>
                  <a:lnTo>
                    <a:pt x="56" y="30"/>
                  </a:lnTo>
                  <a:lnTo>
                    <a:pt x="56" y="30"/>
                  </a:lnTo>
                  <a:lnTo>
                    <a:pt x="58" y="38"/>
                  </a:lnTo>
                  <a:lnTo>
                    <a:pt x="64" y="46"/>
                  </a:lnTo>
                  <a:lnTo>
                    <a:pt x="64" y="46"/>
                  </a:lnTo>
                  <a:lnTo>
                    <a:pt x="62" y="52"/>
                  </a:lnTo>
                  <a:lnTo>
                    <a:pt x="62" y="52"/>
                  </a:lnTo>
                  <a:lnTo>
                    <a:pt x="60" y="52"/>
                  </a:lnTo>
                  <a:lnTo>
                    <a:pt x="60" y="52"/>
                  </a:lnTo>
                  <a:lnTo>
                    <a:pt x="52" y="54"/>
                  </a:lnTo>
                  <a:lnTo>
                    <a:pt x="44" y="60"/>
                  </a:lnTo>
                  <a:lnTo>
                    <a:pt x="44" y="60"/>
                  </a:lnTo>
                  <a:lnTo>
                    <a:pt x="42" y="66"/>
                  </a:lnTo>
                  <a:lnTo>
                    <a:pt x="40" y="72"/>
                  </a:lnTo>
                  <a:lnTo>
                    <a:pt x="40" y="72"/>
                  </a:lnTo>
                  <a:lnTo>
                    <a:pt x="40" y="76"/>
                  </a:lnTo>
                  <a:lnTo>
                    <a:pt x="40" y="76"/>
                  </a:lnTo>
                  <a:lnTo>
                    <a:pt x="32" y="80"/>
                  </a:lnTo>
                  <a:lnTo>
                    <a:pt x="32" y="80"/>
                  </a:lnTo>
                  <a:lnTo>
                    <a:pt x="26" y="74"/>
                  </a:lnTo>
                  <a:lnTo>
                    <a:pt x="18" y="72"/>
                  </a:lnTo>
                  <a:lnTo>
                    <a:pt x="18" y="72"/>
                  </a:lnTo>
                  <a:lnTo>
                    <a:pt x="16" y="72"/>
                  </a:lnTo>
                  <a:lnTo>
                    <a:pt x="16" y="72"/>
                  </a:lnTo>
                  <a:lnTo>
                    <a:pt x="12" y="74"/>
                  </a:lnTo>
                  <a:lnTo>
                    <a:pt x="6" y="76"/>
                  </a:lnTo>
                  <a:lnTo>
                    <a:pt x="2" y="80"/>
                  </a:lnTo>
                  <a:lnTo>
                    <a:pt x="0" y="84"/>
                  </a:lnTo>
                  <a:lnTo>
                    <a:pt x="6" y="86"/>
                  </a:lnTo>
                  <a:lnTo>
                    <a:pt x="6" y="86"/>
                  </a:lnTo>
                  <a:lnTo>
                    <a:pt x="10" y="80"/>
                  </a:lnTo>
                  <a:lnTo>
                    <a:pt x="16" y="78"/>
                  </a:lnTo>
                  <a:lnTo>
                    <a:pt x="16" y="78"/>
                  </a:lnTo>
                  <a:lnTo>
                    <a:pt x="18" y="78"/>
                  </a:lnTo>
                  <a:lnTo>
                    <a:pt x="18" y="78"/>
                  </a:lnTo>
                  <a:lnTo>
                    <a:pt x="24" y="80"/>
                  </a:lnTo>
                  <a:lnTo>
                    <a:pt x="28" y="86"/>
                  </a:lnTo>
                  <a:lnTo>
                    <a:pt x="30" y="88"/>
                  </a:lnTo>
                  <a:lnTo>
                    <a:pt x="32" y="86"/>
                  </a:lnTo>
                  <a:lnTo>
                    <a:pt x="32" y="86"/>
                  </a:lnTo>
                  <a:lnTo>
                    <a:pt x="46" y="80"/>
                  </a:lnTo>
                  <a:lnTo>
                    <a:pt x="48" y="78"/>
                  </a:lnTo>
                  <a:lnTo>
                    <a:pt x="48" y="76"/>
                  </a:lnTo>
                  <a:lnTo>
                    <a:pt x="48" y="76"/>
                  </a:lnTo>
                  <a:lnTo>
                    <a:pt x="46" y="72"/>
                  </a:lnTo>
                  <a:lnTo>
                    <a:pt x="46" y="72"/>
                  </a:lnTo>
                  <a:lnTo>
                    <a:pt x="48" y="68"/>
                  </a:lnTo>
                  <a:lnTo>
                    <a:pt x="50" y="64"/>
                  </a:lnTo>
                  <a:lnTo>
                    <a:pt x="50" y="64"/>
                  </a:lnTo>
                  <a:lnTo>
                    <a:pt x="54" y="60"/>
                  </a:lnTo>
                  <a:lnTo>
                    <a:pt x="60" y="60"/>
                  </a:lnTo>
                  <a:lnTo>
                    <a:pt x="60" y="60"/>
                  </a:lnTo>
                  <a:lnTo>
                    <a:pt x="62" y="60"/>
                  </a:lnTo>
                  <a:lnTo>
                    <a:pt x="66" y="60"/>
                  </a:lnTo>
                  <a:lnTo>
                    <a:pt x="66" y="58"/>
                  </a:lnTo>
                  <a:lnTo>
                    <a:pt x="66" y="58"/>
                  </a:lnTo>
                  <a:lnTo>
                    <a:pt x="72" y="44"/>
                  </a:lnTo>
                  <a:lnTo>
                    <a:pt x="72" y="42"/>
                  </a:lnTo>
                  <a:lnTo>
                    <a:pt x="70" y="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067">
                <a:solidFill>
                  <a:srgbClr val="FFFFFF"/>
                </a:solidFill>
              </a:endParaRPr>
            </a:p>
          </p:txBody>
        </p:sp>
        <p:sp>
          <p:nvSpPr>
            <p:cNvPr id="49" name="Freeform 13"/>
            <p:cNvSpPr>
              <a:spLocks/>
            </p:cNvSpPr>
            <p:nvPr/>
          </p:nvSpPr>
          <p:spPr bwMode="auto">
            <a:xfrm>
              <a:off x="8751248" y="-343739"/>
              <a:ext cx="73025" cy="76200"/>
            </a:xfrm>
            <a:custGeom>
              <a:avLst/>
              <a:gdLst>
                <a:gd name="T0" fmla="*/ 24 w 46"/>
                <a:gd name="T1" fmla="*/ 48 h 48"/>
                <a:gd name="T2" fmla="*/ 24 w 46"/>
                <a:gd name="T3" fmla="*/ 48 h 48"/>
                <a:gd name="T4" fmla="*/ 32 w 46"/>
                <a:gd name="T5" fmla="*/ 46 h 48"/>
                <a:gd name="T6" fmla="*/ 40 w 46"/>
                <a:gd name="T7" fmla="*/ 40 h 48"/>
                <a:gd name="T8" fmla="*/ 44 w 46"/>
                <a:gd name="T9" fmla="*/ 34 h 48"/>
                <a:gd name="T10" fmla="*/ 46 w 46"/>
                <a:gd name="T11" fmla="*/ 24 h 48"/>
                <a:gd name="T12" fmla="*/ 46 w 46"/>
                <a:gd name="T13" fmla="*/ 24 h 48"/>
                <a:gd name="T14" fmla="*/ 46 w 46"/>
                <a:gd name="T15" fmla="*/ 16 h 48"/>
                <a:gd name="T16" fmla="*/ 40 w 46"/>
                <a:gd name="T17" fmla="*/ 8 h 48"/>
                <a:gd name="T18" fmla="*/ 32 w 46"/>
                <a:gd name="T19" fmla="*/ 2 h 48"/>
                <a:gd name="T20" fmla="*/ 24 w 46"/>
                <a:gd name="T21" fmla="*/ 0 h 48"/>
                <a:gd name="T22" fmla="*/ 22 w 46"/>
                <a:gd name="T23" fmla="*/ 6 h 48"/>
                <a:gd name="T24" fmla="*/ 22 w 46"/>
                <a:gd name="T25" fmla="*/ 6 h 48"/>
                <a:gd name="T26" fmla="*/ 24 w 46"/>
                <a:gd name="T27" fmla="*/ 6 h 48"/>
                <a:gd name="T28" fmla="*/ 24 w 46"/>
                <a:gd name="T29" fmla="*/ 6 h 48"/>
                <a:gd name="T30" fmla="*/ 24 w 46"/>
                <a:gd name="T31" fmla="*/ 6 h 48"/>
                <a:gd name="T32" fmla="*/ 30 w 46"/>
                <a:gd name="T33" fmla="*/ 8 h 48"/>
                <a:gd name="T34" fmla="*/ 36 w 46"/>
                <a:gd name="T35" fmla="*/ 12 h 48"/>
                <a:gd name="T36" fmla="*/ 40 w 46"/>
                <a:gd name="T37" fmla="*/ 18 h 48"/>
                <a:gd name="T38" fmla="*/ 40 w 46"/>
                <a:gd name="T39" fmla="*/ 24 h 48"/>
                <a:gd name="T40" fmla="*/ 40 w 46"/>
                <a:gd name="T41" fmla="*/ 24 h 48"/>
                <a:gd name="T42" fmla="*/ 40 w 46"/>
                <a:gd name="T43" fmla="*/ 30 h 48"/>
                <a:gd name="T44" fmla="*/ 36 w 46"/>
                <a:gd name="T45" fmla="*/ 36 h 48"/>
                <a:gd name="T46" fmla="*/ 30 w 46"/>
                <a:gd name="T47" fmla="*/ 40 h 48"/>
                <a:gd name="T48" fmla="*/ 24 w 46"/>
                <a:gd name="T49" fmla="*/ 42 h 48"/>
                <a:gd name="T50" fmla="*/ 24 w 46"/>
                <a:gd name="T51" fmla="*/ 42 h 48"/>
                <a:gd name="T52" fmla="*/ 16 w 46"/>
                <a:gd name="T53" fmla="*/ 40 h 48"/>
                <a:gd name="T54" fmla="*/ 10 w 46"/>
                <a:gd name="T55" fmla="*/ 36 h 48"/>
                <a:gd name="T56" fmla="*/ 8 w 46"/>
                <a:gd name="T57" fmla="*/ 30 h 48"/>
                <a:gd name="T58" fmla="*/ 6 w 46"/>
                <a:gd name="T59" fmla="*/ 24 h 48"/>
                <a:gd name="T60" fmla="*/ 6 w 46"/>
                <a:gd name="T61" fmla="*/ 24 h 48"/>
                <a:gd name="T62" fmla="*/ 6 w 46"/>
                <a:gd name="T63" fmla="*/ 22 h 48"/>
                <a:gd name="T64" fmla="*/ 0 w 46"/>
                <a:gd name="T65" fmla="*/ 24 h 48"/>
                <a:gd name="T66" fmla="*/ 0 w 46"/>
                <a:gd name="T67" fmla="*/ 24 h 48"/>
                <a:gd name="T68" fmla="*/ 0 w 46"/>
                <a:gd name="T69" fmla="*/ 24 h 48"/>
                <a:gd name="T70" fmla="*/ 0 w 46"/>
                <a:gd name="T71" fmla="*/ 24 h 48"/>
                <a:gd name="T72" fmla="*/ 2 w 46"/>
                <a:gd name="T73" fmla="*/ 34 h 48"/>
                <a:gd name="T74" fmla="*/ 6 w 46"/>
                <a:gd name="T75" fmla="*/ 40 h 48"/>
                <a:gd name="T76" fmla="*/ 14 w 46"/>
                <a:gd name="T77" fmla="*/ 46 h 48"/>
                <a:gd name="T78" fmla="*/ 24 w 46"/>
                <a:gd name="T79" fmla="*/ 48 h 48"/>
                <a:gd name="T80" fmla="*/ 24 w 46"/>
                <a:gd name="T8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 h="48">
                  <a:moveTo>
                    <a:pt x="24" y="48"/>
                  </a:moveTo>
                  <a:lnTo>
                    <a:pt x="24" y="48"/>
                  </a:lnTo>
                  <a:lnTo>
                    <a:pt x="32" y="46"/>
                  </a:lnTo>
                  <a:lnTo>
                    <a:pt x="40" y="40"/>
                  </a:lnTo>
                  <a:lnTo>
                    <a:pt x="44" y="34"/>
                  </a:lnTo>
                  <a:lnTo>
                    <a:pt x="46" y="24"/>
                  </a:lnTo>
                  <a:lnTo>
                    <a:pt x="46" y="24"/>
                  </a:lnTo>
                  <a:lnTo>
                    <a:pt x="46" y="16"/>
                  </a:lnTo>
                  <a:lnTo>
                    <a:pt x="40" y="8"/>
                  </a:lnTo>
                  <a:lnTo>
                    <a:pt x="32" y="2"/>
                  </a:lnTo>
                  <a:lnTo>
                    <a:pt x="24" y="0"/>
                  </a:lnTo>
                  <a:lnTo>
                    <a:pt x="22" y="6"/>
                  </a:lnTo>
                  <a:lnTo>
                    <a:pt x="22" y="6"/>
                  </a:lnTo>
                  <a:lnTo>
                    <a:pt x="24" y="6"/>
                  </a:lnTo>
                  <a:lnTo>
                    <a:pt x="24" y="6"/>
                  </a:lnTo>
                  <a:lnTo>
                    <a:pt x="24" y="6"/>
                  </a:lnTo>
                  <a:lnTo>
                    <a:pt x="30" y="8"/>
                  </a:lnTo>
                  <a:lnTo>
                    <a:pt x="36" y="12"/>
                  </a:lnTo>
                  <a:lnTo>
                    <a:pt x="40" y="18"/>
                  </a:lnTo>
                  <a:lnTo>
                    <a:pt x="40" y="24"/>
                  </a:lnTo>
                  <a:lnTo>
                    <a:pt x="40" y="24"/>
                  </a:lnTo>
                  <a:lnTo>
                    <a:pt x="40" y="30"/>
                  </a:lnTo>
                  <a:lnTo>
                    <a:pt x="36" y="36"/>
                  </a:lnTo>
                  <a:lnTo>
                    <a:pt x="30" y="40"/>
                  </a:lnTo>
                  <a:lnTo>
                    <a:pt x="24" y="42"/>
                  </a:lnTo>
                  <a:lnTo>
                    <a:pt x="24" y="42"/>
                  </a:lnTo>
                  <a:lnTo>
                    <a:pt x="16" y="40"/>
                  </a:lnTo>
                  <a:lnTo>
                    <a:pt x="10" y="36"/>
                  </a:lnTo>
                  <a:lnTo>
                    <a:pt x="8" y="30"/>
                  </a:lnTo>
                  <a:lnTo>
                    <a:pt x="6" y="24"/>
                  </a:lnTo>
                  <a:lnTo>
                    <a:pt x="6" y="24"/>
                  </a:lnTo>
                  <a:lnTo>
                    <a:pt x="6" y="22"/>
                  </a:lnTo>
                  <a:lnTo>
                    <a:pt x="0" y="24"/>
                  </a:lnTo>
                  <a:lnTo>
                    <a:pt x="0" y="24"/>
                  </a:lnTo>
                  <a:lnTo>
                    <a:pt x="0" y="24"/>
                  </a:lnTo>
                  <a:lnTo>
                    <a:pt x="0" y="24"/>
                  </a:lnTo>
                  <a:lnTo>
                    <a:pt x="2" y="34"/>
                  </a:lnTo>
                  <a:lnTo>
                    <a:pt x="6" y="40"/>
                  </a:lnTo>
                  <a:lnTo>
                    <a:pt x="14" y="46"/>
                  </a:lnTo>
                  <a:lnTo>
                    <a:pt x="24" y="48"/>
                  </a:lnTo>
                  <a:lnTo>
                    <a:pt x="24"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067">
                <a:solidFill>
                  <a:srgbClr val="FFFFFF"/>
                </a:solidFill>
              </a:endParaRPr>
            </a:p>
          </p:txBody>
        </p:sp>
      </p:grpSp>
      <p:sp>
        <p:nvSpPr>
          <p:cNvPr id="50" name="Freeform 90"/>
          <p:cNvSpPr>
            <a:spLocks noChangeAspect="1"/>
          </p:cNvSpPr>
          <p:nvPr/>
        </p:nvSpPr>
        <p:spPr bwMode="auto">
          <a:xfrm>
            <a:off x="3780189" y="1981201"/>
            <a:ext cx="1198212" cy="1194047"/>
          </a:xfrm>
          <a:custGeom>
            <a:avLst/>
            <a:gdLst>
              <a:gd name="T0" fmla="*/ 689 w 748"/>
              <a:gd name="T1" fmla="*/ 389 h 663"/>
              <a:gd name="T2" fmla="*/ 687 w 748"/>
              <a:gd name="T3" fmla="*/ 377 h 663"/>
              <a:gd name="T4" fmla="*/ 676 w 748"/>
              <a:gd name="T5" fmla="*/ 363 h 663"/>
              <a:gd name="T6" fmla="*/ 658 w 748"/>
              <a:gd name="T7" fmla="*/ 357 h 663"/>
              <a:gd name="T8" fmla="*/ 565 w 748"/>
              <a:gd name="T9" fmla="*/ 291 h 663"/>
              <a:gd name="T10" fmla="*/ 577 w 748"/>
              <a:gd name="T11" fmla="*/ 285 h 663"/>
              <a:gd name="T12" fmla="*/ 583 w 748"/>
              <a:gd name="T13" fmla="*/ 18 h 663"/>
              <a:gd name="T14" fmla="*/ 577 w 748"/>
              <a:gd name="T15" fmla="*/ 5 h 663"/>
              <a:gd name="T16" fmla="*/ 181 w 748"/>
              <a:gd name="T17" fmla="*/ 0 h 663"/>
              <a:gd name="T18" fmla="*/ 169 w 748"/>
              <a:gd name="T19" fmla="*/ 5 h 663"/>
              <a:gd name="T20" fmla="*/ 163 w 748"/>
              <a:gd name="T21" fmla="*/ 273 h 663"/>
              <a:gd name="T22" fmla="*/ 169 w 748"/>
              <a:gd name="T23" fmla="*/ 285 h 663"/>
              <a:gd name="T24" fmla="*/ 342 w 748"/>
              <a:gd name="T25" fmla="*/ 291 h 663"/>
              <a:gd name="T26" fmla="*/ 88 w 748"/>
              <a:gd name="T27" fmla="*/ 357 h 663"/>
              <a:gd name="T28" fmla="*/ 72 w 748"/>
              <a:gd name="T29" fmla="*/ 363 h 663"/>
              <a:gd name="T30" fmla="*/ 59 w 748"/>
              <a:gd name="T31" fmla="*/ 377 h 663"/>
              <a:gd name="T32" fmla="*/ 58 w 748"/>
              <a:gd name="T33" fmla="*/ 483 h 663"/>
              <a:gd name="T34" fmla="*/ 9 w 748"/>
              <a:gd name="T35" fmla="*/ 485 h 663"/>
              <a:gd name="T36" fmla="*/ 0 w 748"/>
              <a:gd name="T37" fmla="*/ 501 h 663"/>
              <a:gd name="T38" fmla="*/ 1 w 748"/>
              <a:gd name="T39" fmla="*/ 652 h 663"/>
              <a:gd name="T40" fmla="*/ 18 w 748"/>
              <a:gd name="T41" fmla="*/ 663 h 663"/>
              <a:gd name="T42" fmla="*/ 167 w 748"/>
              <a:gd name="T43" fmla="*/ 662 h 663"/>
              <a:gd name="T44" fmla="*/ 178 w 748"/>
              <a:gd name="T45" fmla="*/ 645 h 663"/>
              <a:gd name="T46" fmla="*/ 177 w 748"/>
              <a:gd name="T47" fmla="*/ 494 h 663"/>
              <a:gd name="T48" fmla="*/ 160 w 748"/>
              <a:gd name="T49" fmla="*/ 483 h 663"/>
              <a:gd name="T50" fmla="*/ 342 w 748"/>
              <a:gd name="T51" fmla="*/ 420 h 663"/>
              <a:gd name="T52" fmla="*/ 302 w 748"/>
              <a:gd name="T53" fmla="*/ 483 h 663"/>
              <a:gd name="T54" fmla="*/ 285 w 748"/>
              <a:gd name="T55" fmla="*/ 494 h 663"/>
              <a:gd name="T56" fmla="*/ 284 w 748"/>
              <a:gd name="T57" fmla="*/ 645 h 663"/>
              <a:gd name="T58" fmla="*/ 295 w 748"/>
              <a:gd name="T59" fmla="*/ 662 h 663"/>
              <a:gd name="T60" fmla="*/ 446 w 748"/>
              <a:gd name="T61" fmla="*/ 663 h 663"/>
              <a:gd name="T62" fmla="*/ 461 w 748"/>
              <a:gd name="T63" fmla="*/ 652 h 663"/>
              <a:gd name="T64" fmla="*/ 462 w 748"/>
              <a:gd name="T65" fmla="*/ 501 h 663"/>
              <a:gd name="T66" fmla="*/ 453 w 748"/>
              <a:gd name="T67" fmla="*/ 485 h 663"/>
              <a:gd name="T68" fmla="*/ 406 w 748"/>
              <a:gd name="T69" fmla="*/ 420 h 663"/>
              <a:gd name="T70" fmla="*/ 586 w 748"/>
              <a:gd name="T71" fmla="*/ 483 h 663"/>
              <a:gd name="T72" fmla="*/ 573 w 748"/>
              <a:gd name="T73" fmla="*/ 489 h 663"/>
              <a:gd name="T74" fmla="*/ 568 w 748"/>
              <a:gd name="T75" fmla="*/ 645 h 663"/>
              <a:gd name="T76" fmla="*/ 573 w 748"/>
              <a:gd name="T77" fmla="*/ 658 h 663"/>
              <a:gd name="T78" fmla="*/ 730 w 748"/>
              <a:gd name="T79" fmla="*/ 663 h 663"/>
              <a:gd name="T80" fmla="*/ 742 w 748"/>
              <a:gd name="T81" fmla="*/ 658 h 663"/>
              <a:gd name="T82" fmla="*/ 748 w 748"/>
              <a:gd name="T83" fmla="*/ 501 h 663"/>
              <a:gd name="T84" fmla="*/ 742 w 748"/>
              <a:gd name="T85" fmla="*/ 489 h 663"/>
              <a:gd name="T86" fmla="*/ 730 w 748"/>
              <a:gd name="T87" fmla="*/ 483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8" h="663">
                <a:moveTo>
                  <a:pt x="730" y="483"/>
                </a:moveTo>
                <a:lnTo>
                  <a:pt x="689" y="483"/>
                </a:lnTo>
                <a:lnTo>
                  <a:pt x="689" y="389"/>
                </a:lnTo>
                <a:lnTo>
                  <a:pt x="689" y="389"/>
                </a:lnTo>
                <a:lnTo>
                  <a:pt x="688" y="382"/>
                </a:lnTo>
                <a:lnTo>
                  <a:pt x="687" y="377"/>
                </a:lnTo>
                <a:lnTo>
                  <a:pt x="684" y="371"/>
                </a:lnTo>
                <a:lnTo>
                  <a:pt x="680" y="366"/>
                </a:lnTo>
                <a:lnTo>
                  <a:pt x="676" y="363"/>
                </a:lnTo>
                <a:lnTo>
                  <a:pt x="670" y="360"/>
                </a:lnTo>
                <a:lnTo>
                  <a:pt x="663" y="357"/>
                </a:lnTo>
                <a:lnTo>
                  <a:pt x="658" y="357"/>
                </a:lnTo>
                <a:lnTo>
                  <a:pt x="406" y="357"/>
                </a:lnTo>
                <a:lnTo>
                  <a:pt x="406" y="291"/>
                </a:lnTo>
                <a:lnTo>
                  <a:pt x="565" y="291"/>
                </a:lnTo>
                <a:lnTo>
                  <a:pt x="565" y="291"/>
                </a:lnTo>
                <a:lnTo>
                  <a:pt x="572" y="289"/>
                </a:lnTo>
                <a:lnTo>
                  <a:pt x="577" y="285"/>
                </a:lnTo>
                <a:lnTo>
                  <a:pt x="581" y="280"/>
                </a:lnTo>
                <a:lnTo>
                  <a:pt x="583" y="273"/>
                </a:lnTo>
                <a:lnTo>
                  <a:pt x="583" y="18"/>
                </a:lnTo>
                <a:lnTo>
                  <a:pt x="583" y="18"/>
                </a:lnTo>
                <a:lnTo>
                  <a:pt x="581" y="11"/>
                </a:lnTo>
                <a:lnTo>
                  <a:pt x="577" y="5"/>
                </a:lnTo>
                <a:lnTo>
                  <a:pt x="572" y="1"/>
                </a:lnTo>
                <a:lnTo>
                  <a:pt x="565" y="0"/>
                </a:lnTo>
                <a:lnTo>
                  <a:pt x="181" y="0"/>
                </a:lnTo>
                <a:lnTo>
                  <a:pt x="181" y="0"/>
                </a:lnTo>
                <a:lnTo>
                  <a:pt x="174" y="1"/>
                </a:lnTo>
                <a:lnTo>
                  <a:pt x="169" y="5"/>
                </a:lnTo>
                <a:lnTo>
                  <a:pt x="165" y="11"/>
                </a:lnTo>
                <a:lnTo>
                  <a:pt x="163" y="18"/>
                </a:lnTo>
                <a:lnTo>
                  <a:pt x="163" y="273"/>
                </a:lnTo>
                <a:lnTo>
                  <a:pt x="163" y="273"/>
                </a:lnTo>
                <a:lnTo>
                  <a:pt x="165" y="280"/>
                </a:lnTo>
                <a:lnTo>
                  <a:pt x="169" y="285"/>
                </a:lnTo>
                <a:lnTo>
                  <a:pt x="174" y="289"/>
                </a:lnTo>
                <a:lnTo>
                  <a:pt x="181" y="291"/>
                </a:lnTo>
                <a:lnTo>
                  <a:pt x="342" y="291"/>
                </a:lnTo>
                <a:lnTo>
                  <a:pt x="342" y="357"/>
                </a:lnTo>
                <a:lnTo>
                  <a:pt x="88" y="357"/>
                </a:lnTo>
                <a:lnTo>
                  <a:pt x="88" y="357"/>
                </a:lnTo>
                <a:lnTo>
                  <a:pt x="83" y="357"/>
                </a:lnTo>
                <a:lnTo>
                  <a:pt x="77" y="360"/>
                </a:lnTo>
                <a:lnTo>
                  <a:pt x="72" y="363"/>
                </a:lnTo>
                <a:lnTo>
                  <a:pt x="66" y="366"/>
                </a:lnTo>
                <a:lnTo>
                  <a:pt x="62" y="371"/>
                </a:lnTo>
                <a:lnTo>
                  <a:pt x="59" y="377"/>
                </a:lnTo>
                <a:lnTo>
                  <a:pt x="58" y="382"/>
                </a:lnTo>
                <a:lnTo>
                  <a:pt x="58" y="389"/>
                </a:lnTo>
                <a:lnTo>
                  <a:pt x="58" y="483"/>
                </a:lnTo>
                <a:lnTo>
                  <a:pt x="18" y="483"/>
                </a:lnTo>
                <a:lnTo>
                  <a:pt x="18" y="483"/>
                </a:lnTo>
                <a:lnTo>
                  <a:pt x="9" y="485"/>
                </a:lnTo>
                <a:lnTo>
                  <a:pt x="4" y="489"/>
                </a:lnTo>
                <a:lnTo>
                  <a:pt x="1" y="494"/>
                </a:lnTo>
                <a:lnTo>
                  <a:pt x="0" y="501"/>
                </a:lnTo>
                <a:lnTo>
                  <a:pt x="0" y="645"/>
                </a:lnTo>
                <a:lnTo>
                  <a:pt x="0" y="645"/>
                </a:lnTo>
                <a:lnTo>
                  <a:pt x="1" y="652"/>
                </a:lnTo>
                <a:lnTo>
                  <a:pt x="4" y="658"/>
                </a:lnTo>
                <a:lnTo>
                  <a:pt x="9" y="662"/>
                </a:lnTo>
                <a:lnTo>
                  <a:pt x="18" y="663"/>
                </a:lnTo>
                <a:lnTo>
                  <a:pt x="160" y="663"/>
                </a:lnTo>
                <a:lnTo>
                  <a:pt x="160" y="663"/>
                </a:lnTo>
                <a:lnTo>
                  <a:pt x="167" y="662"/>
                </a:lnTo>
                <a:lnTo>
                  <a:pt x="174" y="658"/>
                </a:lnTo>
                <a:lnTo>
                  <a:pt x="177" y="652"/>
                </a:lnTo>
                <a:lnTo>
                  <a:pt x="178" y="645"/>
                </a:lnTo>
                <a:lnTo>
                  <a:pt x="178" y="501"/>
                </a:lnTo>
                <a:lnTo>
                  <a:pt x="178" y="501"/>
                </a:lnTo>
                <a:lnTo>
                  <a:pt x="177" y="494"/>
                </a:lnTo>
                <a:lnTo>
                  <a:pt x="174" y="489"/>
                </a:lnTo>
                <a:lnTo>
                  <a:pt x="167" y="485"/>
                </a:lnTo>
                <a:lnTo>
                  <a:pt x="160" y="483"/>
                </a:lnTo>
                <a:lnTo>
                  <a:pt x="120" y="483"/>
                </a:lnTo>
                <a:lnTo>
                  <a:pt x="120" y="420"/>
                </a:lnTo>
                <a:lnTo>
                  <a:pt x="342" y="420"/>
                </a:lnTo>
                <a:lnTo>
                  <a:pt x="342" y="483"/>
                </a:lnTo>
                <a:lnTo>
                  <a:pt x="302" y="483"/>
                </a:lnTo>
                <a:lnTo>
                  <a:pt x="302" y="483"/>
                </a:lnTo>
                <a:lnTo>
                  <a:pt x="295" y="485"/>
                </a:lnTo>
                <a:lnTo>
                  <a:pt x="289" y="489"/>
                </a:lnTo>
                <a:lnTo>
                  <a:pt x="285" y="494"/>
                </a:lnTo>
                <a:lnTo>
                  <a:pt x="284" y="501"/>
                </a:lnTo>
                <a:lnTo>
                  <a:pt x="284" y="645"/>
                </a:lnTo>
                <a:lnTo>
                  <a:pt x="284" y="645"/>
                </a:lnTo>
                <a:lnTo>
                  <a:pt x="285" y="652"/>
                </a:lnTo>
                <a:lnTo>
                  <a:pt x="289" y="658"/>
                </a:lnTo>
                <a:lnTo>
                  <a:pt x="295" y="662"/>
                </a:lnTo>
                <a:lnTo>
                  <a:pt x="302" y="663"/>
                </a:lnTo>
                <a:lnTo>
                  <a:pt x="446" y="663"/>
                </a:lnTo>
                <a:lnTo>
                  <a:pt x="446" y="663"/>
                </a:lnTo>
                <a:lnTo>
                  <a:pt x="453" y="662"/>
                </a:lnTo>
                <a:lnTo>
                  <a:pt x="458" y="658"/>
                </a:lnTo>
                <a:lnTo>
                  <a:pt x="461" y="652"/>
                </a:lnTo>
                <a:lnTo>
                  <a:pt x="462" y="645"/>
                </a:lnTo>
                <a:lnTo>
                  <a:pt x="462" y="501"/>
                </a:lnTo>
                <a:lnTo>
                  <a:pt x="462" y="501"/>
                </a:lnTo>
                <a:lnTo>
                  <a:pt x="461" y="494"/>
                </a:lnTo>
                <a:lnTo>
                  <a:pt x="458" y="489"/>
                </a:lnTo>
                <a:lnTo>
                  <a:pt x="453" y="485"/>
                </a:lnTo>
                <a:lnTo>
                  <a:pt x="446" y="483"/>
                </a:lnTo>
                <a:lnTo>
                  <a:pt x="406" y="483"/>
                </a:lnTo>
                <a:lnTo>
                  <a:pt x="406" y="420"/>
                </a:lnTo>
                <a:lnTo>
                  <a:pt x="626" y="420"/>
                </a:lnTo>
                <a:lnTo>
                  <a:pt x="626" y="483"/>
                </a:lnTo>
                <a:lnTo>
                  <a:pt x="586" y="483"/>
                </a:lnTo>
                <a:lnTo>
                  <a:pt x="586" y="483"/>
                </a:lnTo>
                <a:lnTo>
                  <a:pt x="579" y="485"/>
                </a:lnTo>
                <a:lnTo>
                  <a:pt x="573" y="489"/>
                </a:lnTo>
                <a:lnTo>
                  <a:pt x="569" y="494"/>
                </a:lnTo>
                <a:lnTo>
                  <a:pt x="568" y="501"/>
                </a:lnTo>
                <a:lnTo>
                  <a:pt x="568" y="645"/>
                </a:lnTo>
                <a:lnTo>
                  <a:pt x="568" y="645"/>
                </a:lnTo>
                <a:lnTo>
                  <a:pt x="569" y="652"/>
                </a:lnTo>
                <a:lnTo>
                  <a:pt x="573" y="658"/>
                </a:lnTo>
                <a:lnTo>
                  <a:pt x="579" y="662"/>
                </a:lnTo>
                <a:lnTo>
                  <a:pt x="586" y="663"/>
                </a:lnTo>
                <a:lnTo>
                  <a:pt x="730" y="663"/>
                </a:lnTo>
                <a:lnTo>
                  <a:pt x="730" y="663"/>
                </a:lnTo>
                <a:lnTo>
                  <a:pt x="736" y="662"/>
                </a:lnTo>
                <a:lnTo>
                  <a:pt x="742" y="658"/>
                </a:lnTo>
                <a:lnTo>
                  <a:pt x="746" y="652"/>
                </a:lnTo>
                <a:lnTo>
                  <a:pt x="748" y="645"/>
                </a:lnTo>
                <a:lnTo>
                  <a:pt x="748" y="501"/>
                </a:lnTo>
                <a:lnTo>
                  <a:pt x="748" y="501"/>
                </a:lnTo>
                <a:lnTo>
                  <a:pt x="746" y="494"/>
                </a:lnTo>
                <a:lnTo>
                  <a:pt x="742" y="489"/>
                </a:lnTo>
                <a:lnTo>
                  <a:pt x="736" y="485"/>
                </a:lnTo>
                <a:lnTo>
                  <a:pt x="730" y="483"/>
                </a:lnTo>
                <a:lnTo>
                  <a:pt x="730" y="483"/>
                </a:lnTo>
                <a:close/>
              </a:path>
            </a:pathLst>
          </a:custGeom>
          <a:solidFill>
            <a:srgbClr val="FFFFFF"/>
          </a:solidFill>
          <a:ln>
            <a:noFill/>
          </a:ln>
          <a:extLst/>
        </p:spPr>
        <p:txBody>
          <a:bodyPr vert="horz" wrap="square" lIns="121905" tIns="60953" rIns="121905" bIns="60953" numCol="1" anchor="t" anchorCtr="0" compatLnSpc="1">
            <a:prstTxWarp prst="textNoShape">
              <a:avLst/>
            </a:prstTxWarp>
          </a:bodyPr>
          <a:lstStyle/>
          <a:p>
            <a:endParaRPr lang="en-US" sz="8000">
              <a:solidFill>
                <a:srgbClr val="FFFFFF"/>
              </a:solidFill>
            </a:endParaRPr>
          </a:p>
        </p:txBody>
      </p:sp>
      <p:cxnSp>
        <p:nvCxnSpPr>
          <p:cNvPr id="52" name="Straight Connector 51"/>
          <p:cNvCxnSpPr/>
          <p:nvPr/>
        </p:nvCxnSpPr>
        <p:spPr>
          <a:xfrm>
            <a:off x="3147379" y="1473200"/>
            <a:ext cx="2643821" cy="0"/>
          </a:xfrm>
          <a:prstGeom prst="line">
            <a:avLst/>
          </a:prstGeom>
          <a:ln w="57150" cmpd="sng">
            <a:solidFill>
              <a:schemeClr val="accent4"/>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75043" y="3403600"/>
            <a:ext cx="2540000" cy="666977"/>
          </a:xfrm>
          <a:prstGeom prst="rect">
            <a:avLst/>
          </a:prstGeom>
          <a:noFill/>
        </p:spPr>
        <p:txBody>
          <a:bodyPr wrap="square" rtlCol="0">
            <a:spAutoFit/>
          </a:bodyPr>
          <a:lstStyle/>
          <a:p>
            <a:pPr algn="ctr"/>
            <a:r>
              <a:rPr lang="en-US" sz="1867" dirty="0">
                <a:solidFill>
                  <a:srgbClr val="333333"/>
                </a:solidFill>
              </a:rPr>
              <a:t>Routing &amp; Switching</a:t>
            </a:r>
          </a:p>
          <a:p>
            <a:pPr algn="ctr"/>
            <a:r>
              <a:rPr lang="en-US" sz="1867" dirty="0">
                <a:solidFill>
                  <a:srgbClr val="333333"/>
                </a:solidFill>
              </a:rPr>
              <a:t>(IPv4, v6)</a:t>
            </a:r>
            <a:endParaRPr lang="en-US" sz="1867" dirty="0">
              <a:solidFill>
                <a:srgbClr val="333333"/>
              </a:solidFill>
            </a:endParaRPr>
          </a:p>
        </p:txBody>
      </p:sp>
      <p:cxnSp>
        <p:nvCxnSpPr>
          <p:cNvPr id="55" name="Straight Connector 54"/>
          <p:cNvCxnSpPr/>
          <p:nvPr/>
        </p:nvCxnSpPr>
        <p:spPr>
          <a:xfrm>
            <a:off x="5992179" y="1473200"/>
            <a:ext cx="2643821" cy="0"/>
          </a:xfrm>
          <a:prstGeom prst="line">
            <a:avLst/>
          </a:prstGeom>
          <a:ln w="57150" cmpd="sng">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836979" y="1473200"/>
            <a:ext cx="2643821" cy="0"/>
          </a:xfrm>
          <a:prstGeom prst="line">
            <a:avLst/>
          </a:prstGeom>
          <a:ln w="57150" cmpd="sng">
            <a:solidFill>
              <a:schemeClr val="accent4"/>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3251200" y="3403600"/>
            <a:ext cx="2540000" cy="666977"/>
          </a:xfrm>
          <a:prstGeom prst="rect">
            <a:avLst/>
          </a:prstGeom>
          <a:noFill/>
        </p:spPr>
        <p:txBody>
          <a:bodyPr wrap="square" rtlCol="0">
            <a:spAutoFit/>
          </a:bodyPr>
          <a:lstStyle/>
          <a:p>
            <a:pPr algn="ctr"/>
            <a:r>
              <a:rPr lang="en-US" sz="1867" dirty="0">
                <a:solidFill>
                  <a:srgbClr val="333333"/>
                </a:solidFill>
              </a:rPr>
              <a:t>IPAM, DNS, DHCP</a:t>
            </a:r>
          </a:p>
          <a:p>
            <a:pPr algn="ctr"/>
            <a:r>
              <a:rPr lang="en-US" sz="1867" dirty="0">
                <a:solidFill>
                  <a:srgbClr val="333333"/>
                </a:solidFill>
              </a:rPr>
              <a:t>SNAT, FIP, QoS</a:t>
            </a:r>
            <a:endParaRPr lang="en-US" sz="1867" dirty="0">
              <a:solidFill>
                <a:srgbClr val="333333"/>
              </a:solidFill>
            </a:endParaRPr>
          </a:p>
        </p:txBody>
      </p:sp>
      <p:sp>
        <p:nvSpPr>
          <p:cNvPr id="71" name="TextBox 70"/>
          <p:cNvSpPr txBox="1"/>
          <p:nvPr/>
        </p:nvSpPr>
        <p:spPr>
          <a:xfrm>
            <a:off x="6041436" y="3403600"/>
            <a:ext cx="2540000" cy="379656"/>
          </a:xfrm>
          <a:prstGeom prst="rect">
            <a:avLst/>
          </a:prstGeom>
          <a:noFill/>
        </p:spPr>
        <p:txBody>
          <a:bodyPr wrap="square" rtlCol="0">
            <a:spAutoFit/>
          </a:bodyPr>
          <a:lstStyle/>
          <a:p>
            <a:pPr algn="ctr"/>
            <a:r>
              <a:rPr lang="en-US" sz="1867" dirty="0">
                <a:solidFill>
                  <a:srgbClr val="333333"/>
                </a:solidFill>
              </a:rPr>
              <a:t>Load Balancing</a:t>
            </a:r>
            <a:endParaRPr lang="en-US" sz="1867" dirty="0">
              <a:solidFill>
                <a:srgbClr val="333333"/>
              </a:solidFill>
            </a:endParaRPr>
          </a:p>
        </p:txBody>
      </p:sp>
      <p:sp>
        <p:nvSpPr>
          <p:cNvPr id="72" name="TextBox 71"/>
          <p:cNvSpPr txBox="1"/>
          <p:nvPr/>
        </p:nvSpPr>
        <p:spPr>
          <a:xfrm>
            <a:off x="8870557" y="3200400"/>
            <a:ext cx="2540000" cy="666977"/>
          </a:xfrm>
          <a:prstGeom prst="rect">
            <a:avLst/>
          </a:prstGeom>
          <a:noFill/>
        </p:spPr>
        <p:txBody>
          <a:bodyPr wrap="square" rtlCol="0">
            <a:spAutoFit/>
          </a:bodyPr>
          <a:lstStyle/>
          <a:p>
            <a:pPr algn="ctr"/>
            <a:r>
              <a:rPr lang="en-US" sz="1867" dirty="0">
                <a:solidFill>
                  <a:srgbClr val="333333"/>
                </a:solidFill>
              </a:rPr>
              <a:t>Security Policy Enf., Distributed FW</a:t>
            </a:r>
            <a:endParaRPr lang="en-US" sz="1867" dirty="0">
              <a:solidFill>
                <a:srgbClr val="333333"/>
              </a:solidFill>
            </a:endParaRPr>
          </a:p>
        </p:txBody>
      </p:sp>
      <p:sp>
        <p:nvSpPr>
          <p:cNvPr id="73" name="TextBox 72"/>
          <p:cNvSpPr txBox="1"/>
          <p:nvPr/>
        </p:nvSpPr>
        <p:spPr>
          <a:xfrm>
            <a:off x="11715357" y="3419279"/>
            <a:ext cx="2540000" cy="379656"/>
          </a:xfrm>
          <a:prstGeom prst="rect">
            <a:avLst/>
          </a:prstGeom>
          <a:noFill/>
        </p:spPr>
        <p:txBody>
          <a:bodyPr wrap="square" rtlCol="0">
            <a:spAutoFit/>
          </a:bodyPr>
          <a:lstStyle/>
          <a:p>
            <a:pPr algn="ctr"/>
            <a:r>
              <a:rPr lang="en-US" sz="1867" dirty="0">
                <a:solidFill>
                  <a:srgbClr val="333333"/>
                </a:solidFill>
              </a:rPr>
              <a:t>3</a:t>
            </a:r>
            <a:r>
              <a:rPr lang="en-US" sz="1867" baseline="30000" dirty="0">
                <a:solidFill>
                  <a:srgbClr val="333333"/>
                </a:solidFill>
              </a:rPr>
              <a:t>rd</a:t>
            </a:r>
            <a:r>
              <a:rPr lang="en-US" sz="1867" dirty="0">
                <a:solidFill>
                  <a:srgbClr val="333333"/>
                </a:solidFill>
              </a:rPr>
              <a:t> Party Netw. Svc.</a:t>
            </a:r>
            <a:endParaRPr lang="en-US" sz="1867" dirty="0">
              <a:solidFill>
                <a:srgbClr val="333333"/>
              </a:solidFill>
            </a:endParaRPr>
          </a:p>
        </p:txBody>
      </p:sp>
      <p:sp>
        <p:nvSpPr>
          <p:cNvPr id="74" name="TextBox 73"/>
          <p:cNvSpPr txBox="1"/>
          <p:nvPr/>
        </p:nvSpPr>
        <p:spPr>
          <a:xfrm>
            <a:off x="375043" y="6478988"/>
            <a:ext cx="2540000" cy="666977"/>
          </a:xfrm>
          <a:prstGeom prst="rect">
            <a:avLst/>
          </a:prstGeom>
          <a:noFill/>
        </p:spPr>
        <p:txBody>
          <a:bodyPr wrap="square" rtlCol="0">
            <a:spAutoFit/>
          </a:bodyPr>
          <a:lstStyle/>
          <a:p>
            <a:pPr algn="ctr"/>
            <a:r>
              <a:rPr lang="en-US" sz="1867" dirty="0">
                <a:solidFill>
                  <a:srgbClr val="333333"/>
                </a:solidFill>
              </a:rPr>
              <a:t>Gateway Services (L2, L3 GW)</a:t>
            </a:r>
            <a:endParaRPr lang="en-US" sz="1867" dirty="0">
              <a:solidFill>
                <a:srgbClr val="333333"/>
              </a:solidFill>
            </a:endParaRPr>
          </a:p>
        </p:txBody>
      </p:sp>
      <p:sp>
        <p:nvSpPr>
          <p:cNvPr id="75" name="TextBox 74"/>
          <p:cNvSpPr txBox="1"/>
          <p:nvPr/>
        </p:nvSpPr>
        <p:spPr>
          <a:xfrm>
            <a:off x="3149600" y="6506164"/>
            <a:ext cx="2540000" cy="954300"/>
          </a:xfrm>
          <a:prstGeom prst="rect">
            <a:avLst/>
          </a:prstGeom>
          <a:noFill/>
        </p:spPr>
        <p:txBody>
          <a:bodyPr wrap="square" rtlCol="0">
            <a:spAutoFit/>
          </a:bodyPr>
          <a:lstStyle/>
          <a:p>
            <a:pPr algn="ctr"/>
            <a:r>
              <a:rPr lang="en-US" sz="1867" dirty="0">
                <a:solidFill>
                  <a:srgbClr val="333333"/>
                </a:solidFill>
              </a:rPr>
              <a:t>Rich Analytics, Overlay-Underlay Correlation</a:t>
            </a:r>
            <a:endParaRPr lang="en-US" sz="1867" dirty="0">
              <a:solidFill>
                <a:srgbClr val="333333"/>
              </a:solidFill>
            </a:endParaRPr>
          </a:p>
        </p:txBody>
      </p:sp>
      <p:sp>
        <p:nvSpPr>
          <p:cNvPr id="76" name="TextBox 75"/>
          <p:cNvSpPr txBox="1"/>
          <p:nvPr/>
        </p:nvSpPr>
        <p:spPr>
          <a:xfrm>
            <a:off x="5994400" y="6502195"/>
            <a:ext cx="2540000" cy="379656"/>
          </a:xfrm>
          <a:prstGeom prst="rect">
            <a:avLst/>
          </a:prstGeom>
          <a:noFill/>
        </p:spPr>
        <p:txBody>
          <a:bodyPr wrap="square" rtlCol="0">
            <a:spAutoFit/>
          </a:bodyPr>
          <a:lstStyle/>
          <a:p>
            <a:pPr algn="ctr"/>
            <a:r>
              <a:rPr lang="en-US" sz="1867" dirty="0">
                <a:solidFill>
                  <a:srgbClr val="333333"/>
                </a:solidFill>
              </a:rPr>
              <a:t>Service Chaining</a:t>
            </a:r>
          </a:p>
        </p:txBody>
      </p:sp>
      <p:sp>
        <p:nvSpPr>
          <p:cNvPr id="77" name="TextBox 76"/>
          <p:cNvSpPr txBox="1"/>
          <p:nvPr/>
        </p:nvSpPr>
        <p:spPr>
          <a:xfrm>
            <a:off x="8886236" y="6506164"/>
            <a:ext cx="2540000" cy="379656"/>
          </a:xfrm>
          <a:prstGeom prst="rect">
            <a:avLst/>
          </a:prstGeom>
          <a:noFill/>
        </p:spPr>
        <p:txBody>
          <a:bodyPr wrap="square" rtlCol="0">
            <a:spAutoFit/>
          </a:bodyPr>
          <a:lstStyle/>
          <a:p>
            <a:pPr algn="ctr"/>
            <a:r>
              <a:rPr lang="en-US" sz="1867" dirty="0">
                <a:solidFill>
                  <a:srgbClr val="333333"/>
                </a:solidFill>
              </a:rPr>
              <a:t>High Availability</a:t>
            </a:r>
            <a:endParaRPr lang="en-US" sz="1867" dirty="0">
              <a:solidFill>
                <a:srgbClr val="333333"/>
              </a:solidFill>
            </a:endParaRPr>
          </a:p>
        </p:txBody>
      </p:sp>
      <p:sp>
        <p:nvSpPr>
          <p:cNvPr id="78" name="TextBox 77"/>
          <p:cNvSpPr txBox="1"/>
          <p:nvPr/>
        </p:nvSpPr>
        <p:spPr>
          <a:xfrm>
            <a:off x="11684000" y="6482957"/>
            <a:ext cx="2540000" cy="379656"/>
          </a:xfrm>
          <a:prstGeom prst="rect">
            <a:avLst/>
          </a:prstGeom>
          <a:noFill/>
        </p:spPr>
        <p:txBody>
          <a:bodyPr wrap="square" rtlCol="0">
            <a:spAutoFit/>
          </a:bodyPr>
          <a:lstStyle/>
          <a:p>
            <a:pPr algn="ctr"/>
            <a:r>
              <a:rPr lang="en-US" sz="1867" dirty="0">
                <a:solidFill>
                  <a:srgbClr val="333333"/>
                </a:solidFill>
              </a:rPr>
              <a:t>API Services</a:t>
            </a:r>
            <a:endParaRPr lang="en-US" sz="1867" dirty="0">
              <a:solidFill>
                <a:srgbClr val="333333"/>
              </a:solidFill>
            </a:endParaRPr>
          </a:p>
        </p:txBody>
      </p:sp>
    </p:spTree>
    <p:extLst>
      <p:ext uri="{BB962C8B-B14F-4D97-AF65-F5344CB8AC3E}">
        <p14:creationId xmlns:p14="http://schemas.microsoft.com/office/powerpoint/2010/main" val="193313949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OpenContrail in OPNFV</a:t>
            </a:r>
            <a:endParaRPr lang="en-US" dirty="0"/>
          </a:p>
        </p:txBody>
      </p:sp>
      <p:sp>
        <p:nvSpPr>
          <p:cNvPr id="7" name="Content Placeholder 6"/>
          <p:cNvSpPr>
            <a:spLocks noGrp="1"/>
          </p:cNvSpPr>
          <p:nvPr>
            <p:ph idx="1"/>
          </p:nvPr>
        </p:nvSpPr>
        <p:spPr/>
        <p:txBody>
          <a:bodyPr/>
          <a:lstStyle/>
          <a:p>
            <a:r>
              <a:rPr lang="en-US" sz="3600" dirty="0" smtClean="0"/>
              <a:t>OpenContrail is upstream to OPNFV</a:t>
            </a:r>
          </a:p>
          <a:p>
            <a:r>
              <a:rPr lang="en-US" sz="3600" dirty="0" smtClean="0"/>
              <a:t>Working with installers for B release</a:t>
            </a:r>
          </a:p>
          <a:p>
            <a:pPr lvl="1"/>
            <a:r>
              <a:rPr lang="en-US" sz="3200" dirty="0" smtClean="0"/>
              <a:t>Fuel</a:t>
            </a:r>
          </a:p>
          <a:p>
            <a:pPr lvl="1"/>
            <a:r>
              <a:rPr lang="en-US" sz="3200" dirty="0" smtClean="0"/>
              <a:t>JOID</a:t>
            </a:r>
          </a:p>
          <a:p>
            <a:pPr lvl="1"/>
            <a:r>
              <a:rPr lang="en-US" sz="3200" dirty="0" smtClean="0"/>
              <a:t>Apex</a:t>
            </a:r>
          </a:p>
          <a:p>
            <a:pPr lvl="1"/>
            <a:r>
              <a:rPr lang="en-US" sz="3200" dirty="0" smtClean="0"/>
              <a:t>Compass4nfv</a:t>
            </a:r>
          </a:p>
          <a:p>
            <a:r>
              <a:rPr lang="en-US" sz="3600" dirty="0" smtClean="0"/>
              <a:t>OpenContrail </a:t>
            </a:r>
            <a:r>
              <a:rPr lang="en-US" sz="3600" dirty="0" smtClean="0"/>
              <a:t>Sandbox on </a:t>
            </a:r>
            <a:r>
              <a:rPr lang="en-US" sz="3600" dirty="0" err="1" smtClean="0"/>
              <a:t>opencontrail.org</a:t>
            </a:r>
            <a:endParaRPr lang="en-US" sz="3600" dirty="0" smtClean="0"/>
          </a:p>
          <a:p>
            <a:r>
              <a:rPr lang="en-US" sz="3600" dirty="0" smtClean="0"/>
              <a:t>6 server </a:t>
            </a:r>
            <a:r>
              <a:rPr lang="en-US" sz="3600" dirty="0" smtClean="0"/>
              <a:t>POD almost ready </a:t>
            </a:r>
            <a:r>
              <a:rPr lang="en-US" sz="3600" dirty="0" smtClean="0"/>
              <a:t>for CI/test in NJ </a:t>
            </a:r>
            <a:r>
              <a:rPr lang="en-US" sz="3600" dirty="0" err="1" smtClean="0"/>
              <a:t>OpenLab</a:t>
            </a:r>
            <a:endParaRPr lang="en-US" sz="3600" dirty="0" smtClean="0"/>
          </a:p>
          <a:p>
            <a:pPr lvl="1"/>
            <a:endParaRPr lang="en-US" sz="3200" dirty="0" smtClean="0"/>
          </a:p>
        </p:txBody>
      </p:sp>
    </p:spTree>
    <p:extLst>
      <p:ext uri="{BB962C8B-B14F-4D97-AF65-F5344CB8AC3E}">
        <p14:creationId xmlns:p14="http://schemas.microsoft.com/office/powerpoint/2010/main" val="1635289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06400" y="1168400"/>
            <a:ext cx="13817600" cy="5588000"/>
            <a:chOff x="304800" y="876300"/>
            <a:chExt cx="10363200" cy="4191000"/>
          </a:xfrm>
        </p:grpSpPr>
        <p:sp>
          <p:nvSpPr>
            <p:cNvPr id="49" name="Trapezoid 48"/>
            <p:cNvSpPr/>
            <p:nvPr/>
          </p:nvSpPr>
          <p:spPr>
            <a:xfrm>
              <a:off x="304800" y="1264982"/>
              <a:ext cx="9982200" cy="3802318"/>
            </a:xfrm>
            <a:prstGeom prst="trapezoid">
              <a:avLst>
                <a:gd name="adj" fmla="val 124691"/>
              </a:avLst>
            </a:prstGeom>
            <a:gradFill>
              <a:gsLst>
                <a:gs pos="0">
                  <a:schemeClr val="accent4">
                    <a:alpha val="55000"/>
                  </a:schemeClr>
                </a:gs>
                <a:gs pos="57000">
                  <a:schemeClr val="bg1">
                    <a:alpha val="22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067"/>
            </a:p>
          </p:txBody>
        </p:sp>
        <p:sp>
          <p:nvSpPr>
            <p:cNvPr id="47" name="TextBox 46"/>
            <p:cNvSpPr txBox="1"/>
            <p:nvPr/>
          </p:nvSpPr>
          <p:spPr>
            <a:xfrm>
              <a:off x="5638800" y="876300"/>
              <a:ext cx="5029200" cy="530771"/>
            </a:xfrm>
            <a:prstGeom prst="rect">
              <a:avLst/>
            </a:prstGeom>
            <a:noFill/>
          </p:spPr>
          <p:txBody>
            <a:bodyPr wrap="square" rtlCol="0">
              <a:spAutoFit/>
            </a:bodyPr>
            <a:lstStyle/>
            <a:p>
              <a:r>
                <a:rPr lang="en-US" sz="1333" b="1" dirty="0">
                  <a:solidFill>
                    <a:schemeClr val="accent1"/>
                  </a:solidFill>
                </a:rPr>
                <a:t>OpenContrail Advisory Board (OCAB)</a:t>
              </a:r>
            </a:p>
            <a:p>
              <a:pPr marL="228594" indent="-228594">
                <a:buFont typeface="Wingdings" charset="2"/>
                <a:buChar char="§"/>
              </a:pPr>
              <a:r>
                <a:rPr lang="en-US" sz="1333" dirty="0"/>
                <a:t>I</a:t>
              </a:r>
              <a:r>
                <a:rPr lang="en-US" sz="1333" dirty="0"/>
                <a:t>ndustry veterans and key project users/adopters</a:t>
              </a:r>
            </a:p>
            <a:p>
              <a:pPr marL="228594" indent="-228594">
                <a:buFont typeface="Wingdings" charset="2"/>
                <a:buChar char="§"/>
              </a:pPr>
              <a:r>
                <a:rPr lang="en-US" sz="1333" dirty="0"/>
                <a:t>G</a:t>
              </a:r>
              <a:r>
                <a:rPr lang="en-US" sz="1333" dirty="0"/>
                <a:t>overnance, Evangelism, Roadmap, Operational efficiency </a:t>
              </a:r>
              <a:endParaRPr lang="en-US" sz="1333" dirty="0"/>
            </a:p>
          </p:txBody>
        </p:sp>
        <p:grpSp>
          <p:nvGrpSpPr>
            <p:cNvPr id="18" name="Group 17"/>
            <p:cNvGrpSpPr/>
            <p:nvPr/>
          </p:nvGrpSpPr>
          <p:grpSpPr>
            <a:xfrm>
              <a:off x="4968894" y="896053"/>
              <a:ext cx="694954" cy="645896"/>
              <a:chOff x="4931597" y="952102"/>
              <a:chExt cx="900545" cy="896112"/>
            </a:xfrm>
          </p:grpSpPr>
          <p:sp>
            <p:nvSpPr>
              <p:cNvPr id="406" name="Oval 405"/>
              <p:cNvSpPr/>
              <p:nvPr/>
            </p:nvSpPr>
            <p:spPr>
              <a:xfrm>
                <a:off x="4931597" y="952102"/>
                <a:ext cx="900545" cy="896112"/>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67"/>
              </a:p>
            </p:txBody>
          </p:sp>
          <p:pic>
            <p:nvPicPr>
              <p:cNvPr id="41" name="Picture 40"/>
              <p:cNvPicPr>
                <a:picLocks noChangeAspect="1"/>
              </p:cNvPicPr>
              <p:nvPr/>
            </p:nvPicPr>
            <p:blipFill>
              <a:blip r:embed="rId3">
                <a:duotone>
                  <a:schemeClr val="accent4">
                    <a:shade val="45000"/>
                    <a:satMod val="135000"/>
                  </a:schemeClr>
                  <a:prstClr val="white"/>
                </a:duotone>
              </a:blip>
              <a:stretch>
                <a:fillRect/>
              </a:stretch>
            </p:blipFill>
            <p:spPr>
              <a:xfrm>
                <a:off x="4974145" y="981115"/>
                <a:ext cx="834053" cy="834053"/>
              </a:xfrm>
              <a:prstGeom prst="rect">
                <a:avLst/>
              </a:prstGeom>
              <a:ln>
                <a:noFill/>
              </a:ln>
            </p:spPr>
          </p:pic>
        </p:grpSp>
      </p:grpSp>
      <p:grpSp>
        <p:nvGrpSpPr>
          <p:cNvPr id="32" name="Group 31"/>
          <p:cNvGrpSpPr/>
          <p:nvPr/>
        </p:nvGrpSpPr>
        <p:grpSpPr>
          <a:xfrm>
            <a:off x="7785880" y="4318000"/>
            <a:ext cx="5218920" cy="1623688"/>
            <a:chOff x="5839410" y="3238500"/>
            <a:chExt cx="3914190" cy="1217766"/>
          </a:xfrm>
        </p:grpSpPr>
        <p:sp>
          <p:nvSpPr>
            <p:cNvPr id="4" name="Freeform 3"/>
            <p:cNvSpPr/>
            <p:nvPr/>
          </p:nvSpPr>
          <p:spPr>
            <a:xfrm>
              <a:off x="5839410" y="3238500"/>
              <a:ext cx="3609390" cy="990600"/>
            </a:xfrm>
            <a:custGeom>
              <a:avLst/>
              <a:gdLst>
                <a:gd name="connsiteX0" fmla="*/ 0 w 3795188"/>
                <a:gd name="connsiteY0" fmla="*/ 0 h 717133"/>
                <a:gd name="connsiteX1" fmla="*/ 388484 w 3795188"/>
                <a:gd name="connsiteY1" fmla="*/ 717133 h 717133"/>
                <a:gd name="connsiteX2" fmla="*/ 3795188 w 3795188"/>
                <a:gd name="connsiteY2" fmla="*/ 717133 h 717133"/>
              </a:gdLst>
              <a:ahLst/>
              <a:cxnLst>
                <a:cxn ang="0">
                  <a:pos x="connsiteX0" y="connsiteY0"/>
                </a:cxn>
                <a:cxn ang="0">
                  <a:pos x="connsiteX1" y="connsiteY1"/>
                </a:cxn>
                <a:cxn ang="0">
                  <a:pos x="connsiteX2" y="connsiteY2"/>
                </a:cxn>
              </a:cxnLst>
              <a:rect l="l" t="t" r="r" b="b"/>
              <a:pathLst>
                <a:path w="3795188" h="717133">
                  <a:moveTo>
                    <a:pt x="0" y="0"/>
                  </a:moveTo>
                  <a:lnTo>
                    <a:pt x="388484" y="717133"/>
                  </a:lnTo>
                  <a:lnTo>
                    <a:pt x="3795188" y="717133"/>
                  </a:lnTo>
                </a:path>
              </a:pathLst>
            </a:custGeom>
            <a:ln w="304800">
              <a:solidFill>
                <a:schemeClr val="accent5"/>
              </a:solidFill>
              <a:headEnd type="none"/>
              <a:tailEnd type="none" w="sm" len="s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067"/>
            </a:p>
          </p:txBody>
        </p:sp>
        <p:sp>
          <p:nvSpPr>
            <p:cNvPr id="215" name="Right Arrow 214"/>
            <p:cNvSpPr/>
            <p:nvPr/>
          </p:nvSpPr>
          <p:spPr>
            <a:xfrm>
              <a:off x="9448800" y="4015440"/>
              <a:ext cx="304800" cy="440826"/>
            </a:xfrm>
            <a:prstGeom prst="rightArrow">
              <a:avLst>
                <a:gd name="adj1" fmla="val 100000"/>
                <a:gd name="adj2" fmla="val 100000"/>
              </a:avLst>
            </a:prstGeom>
            <a:solidFill>
              <a:srgbClr val="7EB0CC"/>
            </a:solid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67"/>
            </a:p>
          </p:txBody>
        </p:sp>
      </p:grpSp>
      <p:grpSp>
        <p:nvGrpSpPr>
          <p:cNvPr id="27" name="Group 26"/>
          <p:cNvGrpSpPr/>
          <p:nvPr/>
        </p:nvGrpSpPr>
        <p:grpSpPr>
          <a:xfrm>
            <a:off x="3047999" y="4216401"/>
            <a:ext cx="6941683" cy="2376684"/>
            <a:chOff x="2285999" y="3162300"/>
            <a:chExt cx="4828996" cy="1782513"/>
          </a:xfrm>
        </p:grpSpPr>
        <p:sp>
          <p:nvSpPr>
            <p:cNvPr id="212" name="Freeform 211"/>
            <p:cNvSpPr/>
            <p:nvPr/>
          </p:nvSpPr>
          <p:spPr>
            <a:xfrm>
              <a:off x="2285999" y="3162300"/>
              <a:ext cx="4635851" cy="1554492"/>
            </a:xfrm>
            <a:custGeom>
              <a:avLst/>
              <a:gdLst>
                <a:gd name="connsiteX0" fmla="*/ 0 w 3795188"/>
                <a:gd name="connsiteY0" fmla="*/ 0 h 717133"/>
                <a:gd name="connsiteX1" fmla="*/ 388484 w 3795188"/>
                <a:gd name="connsiteY1" fmla="*/ 717133 h 717133"/>
                <a:gd name="connsiteX2" fmla="*/ 3795188 w 3795188"/>
                <a:gd name="connsiteY2" fmla="*/ 717133 h 717133"/>
              </a:gdLst>
              <a:ahLst/>
              <a:cxnLst>
                <a:cxn ang="0">
                  <a:pos x="connsiteX0" y="connsiteY0"/>
                </a:cxn>
                <a:cxn ang="0">
                  <a:pos x="connsiteX1" y="connsiteY1"/>
                </a:cxn>
                <a:cxn ang="0">
                  <a:pos x="connsiteX2" y="connsiteY2"/>
                </a:cxn>
              </a:cxnLst>
              <a:rect l="l" t="t" r="r" b="b"/>
              <a:pathLst>
                <a:path w="3795188" h="717133">
                  <a:moveTo>
                    <a:pt x="0" y="0"/>
                  </a:moveTo>
                  <a:lnTo>
                    <a:pt x="388484" y="717133"/>
                  </a:lnTo>
                  <a:lnTo>
                    <a:pt x="3795188" y="717133"/>
                  </a:lnTo>
                </a:path>
              </a:pathLst>
            </a:custGeom>
            <a:ln w="304800">
              <a:solidFill>
                <a:schemeClr val="accent5"/>
              </a:solidFill>
              <a:headEnd type="none"/>
              <a:tailEnd type="none" w="sm" len="s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067"/>
            </a:p>
          </p:txBody>
        </p:sp>
        <p:sp>
          <p:nvSpPr>
            <p:cNvPr id="214" name="Right Arrow 213"/>
            <p:cNvSpPr/>
            <p:nvPr/>
          </p:nvSpPr>
          <p:spPr>
            <a:xfrm>
              <a:off x="6863095" y="4503987"/>
              <a:ext cx="251900" cy="440826"/>
            </a:xfrm>
            <a:prstGeom prst="rightArrow">
              <a:avLst>
                <a:gd name="adj1" fmla="val 100000"/>
                <a:gd name="adj2" fmla="val 100000"/>
              </a:avLst>
            </a:prstGeom>
            <a:solidFill>
              <a:srgbClr val="7EB0CC"/>
            </a:solid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67"/>
            </a:p>
          </p:txBody>
        </p:sp>
      </p:grpSp>
      <p:sp>
        <p:nvSpPr>
          <p:cNvPr id="2" name="Title 1"/>
          <p:cNvSpPr>
            <a:spLocks noGrp="1"/>
          </p:cNvSpPr>
          <p:nvPr>
            <p:ph type="title"/>
          </p:nvPr>
        </p:nvSpPr>
        <p:spPr/>
        <p:txBody>
          <a:bodyPr/>
          <a:lstStyle/>
          <a:p>
            <a:r>
              <a:rPr lang="en-US" dirty="0"/>
              <a:t>OPENContrail OPENSOURCE APPROACH</a:t>
            </a:r>
            <a:br>
              <a:rPr lang="en-US" dirty="0"/>
            </a:br>
            <a:r>
              <a:rPr lang="en-US" sz="2400" b="0" i="1" cap="none" dirty="0"/>
              <a:t>(For more info visit </a:t>
            </a:r>
            <a:r>
              <a:rPr lang="en-US" sz="2400" b="0" i="1" cap="none" dirty="0">
                <a:hlinkClick r:id="rId4"/>
              </a:rPr>
              <a:t>www.opencontrail.org</a:t>
            </a:r>
            <a:r>
              <a:rPr lang="en-US" sz="2400" b="0" i="1" cap="none" dirty="0"/>
              <a:t>)</a:t>
            </a:r>
            <a:endParaRPr lang="en-US" sz="2400" dirty="0"/>
          </a:p>
        </p:txBody>
      </p:sp>
      <p:grpSp>
        <p:nvGrpSpPr>
          <p:cNvPr id="13" name="Group 12"/>
          <p:cNvGrpSpPr/>
          <p:nvPr/>
        </p:nvGrpSpPr>
        <p:grpSpPr>
          <a:xfrm>
            <a:off x="5080000" y="2895601"/>
            <a:ext cx="5080000" cy="1190127"/>
            <a:chOff x="3810000" y="2171700"/>
            <a:chExt cx="3810000" cy="892595"/>
          </a:xfrm>
        </p:grpSpPr>
        <p:cxnSp>
          <p:nvCxnSpPr>
            <p:cNvPr id="54" name="Straight Arrow Connector 53"/>
            <p:cNvCxnSpPr/>
            <p:nvPr/>
          </p:nvCxnSpPr>
          <p:spPr>
            <a:xfrm>
              <a:off x="4140378" y="2173341"/>
              <a:ext cx="0" cy="890954"/>
            </a:xfrm>
            <a:prstGeom prst="straightConnector1">
              <a:avLst/>
            </a:prstGeom>
            <a:ln w="19050" cmpd="sng">
              <a:solidFill>
                <a:schemeClr val="tx1"/>
              </a:solidFill>
              <a:headEnd type="none"/>
              <a:tailEnd type="triangle" w="lg" len="med"/>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4800600" y="2171700"/>
              <a:ext cx="0" cy="890954"/>
            </a:xfrm>
            <a:prstGeom prst="straightConnector1">
              <a:avLst/>
            </a:prstGeom>
            <a:ln w="19050" cmpd="sng">
              <a:solidFill>
                <a:schemeClr val="tx1"/>
              </a:solidFill>
              <a:headEnd type="none"/>
              <a:tailEnd type="triangle" w="lg" len="med"/>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a:off x="5029200" y="2171700"/>
              <a:ext cx="0" cy="890954"/>
            </a:xfrm>
            <a:prstGeom prst="straightConnector1">
              <a:avLst/>
            </a:prstGeom>
            <a:ln w="19050" cmpd="sng">
              <a:solidFill>
                <a:schemeClr val="tx1"/>
              </a:solidFill>
              <a:headEnd type="none"/>
              <a:tailEnd type="triangle" w="lg" len="med"/>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a:off x="6388550" y="2171700"/>
              <a:ext cx="0" cy="890954"/>
            </a:xfrm>
            <a:prstGeom prst="straightConnector1">
              <a:avLst/>
            </a:prstGeom>
            <a:ln w="19050" cmpd="sng">
              <a:solidFill>
                <a:schemeClr val="tx1"/>
              </a:solidFill>
              <a:headEnd type="none"/>
              <a:tailEnd type="triangle" w="lg" len="med"/>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a:off x="7407209" y="2171700"/>
              <a:ext cx="0" cy="890954"/>
            </a:xfrm>
            <a:prstGeom prst="straightConnector1">
              <a:avLst/>
            </a:prstGeom>
            <a:ln w="19050" cmpd="sng">
              <a:solidFill>
                <a:schemeClr val="tx1"/>
              </a:solidFill>
              <a:headEnd type="none"/>
              <a:tailEnd type="triangle" w="lg" len="med"/>
            </a:ln>
          </p:spPr>
          <p:style>
            <a:lnRef idx="2">
              <a:schemeClr val="accent1"/>
            </a:lnRef>
            <a:fillRef idx="0">
              <a:schemeClr val="accent1"/>
            </a:fillRef>
            <a:effectRef idx="1">
              <a:schemeClr val="accent1"/>
            </a:effectRef>
            <a:fontRef idx="minor">
              <a:schemeClr val="tx1"/>
            </a:fontRef>
          </p:style>
        </p:cxnSp>
        <p:pic>
          <p:nvPicPr>
            <p:cNvPr id="61" name="Picture 60" descr="Authentication Code.png"/>
            <p:cNvPicPr>
              <a:picLocks noChangeAspect="1"/>
            </p:cNvPicPr>
            <p:nvPr/>
          </p:nvPicPr>
          <p:blipFill>
            <a:blip r:embed="rId5" cstate="print"/>
            <a:stretch>
              <a:fillRect/>
            </a:stretch>
          </p:blipFill>
          <p:spPr>
            <a:xfrm>
              <a:off x="4048369" y="2335014"/>
              <a:ext cx="177978" cy="168089"/>
            </a:xfrm>
            <a:prstGeom prst="rect">
              <a:avLst/>
            </a:prstGeom>
            <a:ln>
              <a:solidFill>
                <a:srgbClr val="605F62"/>
              </a:solidFill>
            </a:ln>
          </p:spPr>
        </p:pic>
        <p:pic>
          <p:nvPicPr>
            <p:cNvPr id="62" name="Picture 61" descr="Authentication Code.png"/>
            <p:cNvPicPr>
              <a:picLocks noChangeAspect="1"/>
            </p:cNvPicPr>
            <p:nvPr/>
          </p:nvPicPr>
          <p:blipFill>
            <a:blip r:embed="rId5" cstate="print"/>
            <a:stretch>
              <a:fillRect/>
            </a:stretch>
          </p:blipFill>
          <p:spPr>
            <a:xfrm>
              <a:off x="4708591" y="2333054"/>
              <a:ext cx="177978" cy="168089"/>
            </a:xfrm>
            <a:prstGeom prst="rect">
              <a:avLst/>
            </a:prstGeom>
            <a:ln>
              <a:solidFill>
                <a:srgbClr val="605F62"/>
              </a:solidFill>
            </a:ln>
          </p:spPr>
        </p:pic>
        <p:pic>
          <p:nvPicPr>
            <p:cNvPr id="63" name="Picture 62" descr="Authentication Code.png"/>
            <p:cNvPicPr>
              <a:picLocks noChangeAspect="1"/>
            </p:cNvPicPr>
            <p:nvPr/>
          </p:nvPicPr>
          <p:blipFill>
            <a:blip r:embed="rId5" cstate="print"/>
            <a:stretch>
              <a:fillRect/>
            </a:stretch>
          </p:blipFill>
          <p:spPr>
            <a:xfrm>
              <a:off x="4953000" y="2335014"/>
              <a:ext cx="177978" cy="168089"/>
            </a:xfrm>
            <a:prstGeom prst="rect">
              <a:avLst/>
            </a:prstGeom>
            <a:ln>
              <a:solidFill>
                <a:srgbClr val="605F62"/>
              </a:solidFill>
            </a:ln>
          </p:spPr>
        </p:pic>
        <p:pic>
          <p:nvPicPr>
            <p:cNvPr id="65" name="Picture 64" descr="Authentication Code.png"/>
            <p:cNvPicPr>
              <a:picLocks noChangeAspect="1"/>
            </p:cNvPicPr>
            <p:nvPr/>
          </p:nvPicPr>
          <p:blipFill>
            <a:blip r:embed="rId5" cstate="print"/>
            <a:stretch>
              <a:fillRect/>
            </a:stretch>
          </p:blipFill>
          <p:spPr>
            <a:xfrm>
              <a:off x="7324969" y="2335014"/>
              <a:ext cx="177978" cy="168089"/>
            </a:xfrm>
            <a:prstGeom prst="rect">
              <a:avLst/>
            </a:prstGeom>
            <a:ln>
              <a:solidFill>
                <a:srgbClr val="605F62"/>
              </a:solidFill>
            </a:ln>
          </p:spPr>
        </p:pic>
        <p:sp>
          <p:nvSpPr>
            <p:cNvPr id="411" name="Rectangle 410"/>
            <p:cNvSpPr/>
            <p:nvPr/>
          </p:nvSpPr>
          <p:spPr>
            <a:xfrm>
              <a:off x="3810000" y="2598001"/>
              <a:ext cx="3810000" cy="268209"/>
            </a:xfrm>
            <a:prstGeom prst="rect">
              <a:avLst/>
            </a:prstGeom>
            <a:solidFill>
              <a:srgbClr val="FFFFFF"/>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33" dirty="0">
                  <a:solidFill>
                    <a:schemeClr val="tx1"/>
                  </a:solidFill>
                </a:rPr>
                <a:t>Continuous Integration/Development</a:t>
              </a:r>
              <a:endParaRPr lang="en-US" sz="1333" b="1" dirty="0">
                <a:solidFill>
                  <a:schemeClr val="tx1"/>
                </a:solidFill>
              </a:endParaRPr>
            </a:p>
          </p:txBody>
        </p:sp>
        <p:sp>
          <p:nvSpPr>
            <p:cNvPr id="417" name="Rectangle 416"/>
            <p:cNvSpPr/>
            <p:nvPr/>
          </p:nvSpPr>
          <p:spPr>
            <a:xfrm>
              <a:off x="6292596" y="2322550"/>
              <a:ext cx="184404" cy="184404"/>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67"/>
            </a:p>
          </p:txBody>
        </p:sp>
        <p:pic>
          <p:nvPicPr>
            <p:cNvPr id="418" name="Picture 417"/>
            <p:cNvPicPr>
              <a:picLocks noChangeAspect="1"/>
            </p:cNvPicPr>
            <p:nvPr/>
          </p:nvPicPr>
          <p:blipFill>
            <a:blip r:embed="rId6">
              <a:duotone>
                <a:schemeClr val="accent4">
                  <a:shade val="45000"/>
                  <a:satMod val="135000"/>
                </a:schemeClr>
                <a:prstClr val="white"/>
              </a:duotone>
            </a:blip>
            <a:stretch>
              <a:fillRect/>
            </a:stretch>
          </p:blipFill>
          <p:spPr>
            <a:xfrm>
              <a:off x="6307328" y="2341385"/>
              <a:ext cx="161592" cy="150013"/>
            </a:xfrm>
            <a:prstGeom prst="rect">
              <a:avLst/>
            </a:prstGeom>
          </p:spPr>
        </p:pic>
        <p:sp>
          <p:nvSpPr>
            <p:cNvPr id="419" name="TextBox 418"/>
            <p:cNvSpPr txBox="1"/>
            <p:nvPr/>
          </p:nvSpPr>
          <p:spPr>
            <a:xfrm>
              <a:off x="5124732" y="2316262"/>
              <a:ext cx="1219200" cy="192409"/>
            </a:xfrm>
            <a:prstGeom prst="rect">
              <a:avLst/>
            </a:prstGeom>
            <a:noFill/>
          </p:spPr>
          <p:txBody>
            <a:bodyPr wrap="square" rtlCol="0">
              <a:spAutoFit/>
            </a:bodyPr>
            <a:lstStyle/>
            <a:p>
              <a:pPr algn="ctr"/>
              <a:r>
                <a:rPr lang="en-US" sz="1067" i="1" dirty="0"/>
                <a:t>Features &amp; Bug fixes</a:t>
              </a:r>
              <a:endParaRPr lang="en-US" sz="1067" i="1" dirty="0"/>
            </a:p>
          </p:txBody>
        </p:sp>
      </p:grpSp>
      <p:grpSp>
        <p:nvGrpSpPr>
          <p:cNvPr id="6" name="Group 5"/>
          <p:cNvGrpSpPr/>
          <p:nvPr/>
        </p:nvGrpSpPr>
        <p:grpSpPr>
          <a:xfrm>
            <a:off x="711200" y="3950534"/>
            <a:ext cx="13233776" cy="875468"/>
            <a:chOff x="533400" y="2962899"/>
            <a:chExt cx="9925332" cy="656601"/>
          </a:xfrm>
        </p:grpSpPr>
        <p:sp>
          <p:nvSpPr>
            <p:cNvPr id="8" name="Right Arrow 7"/>
            <p:cNvSpPr/>
            <p:nvPr/>
          </p:nvSpPr>
          <p:spPr>
            <a:xfrm>
              <a:off x="1619532" y="2978661"/>
              <a:ext cx="8839200" cy="640839"/>
            </a:xfrm>
            <a:prstGeom prst="rightArrow">
              <a:avLst>
                <a:gd name="adj1" fmla="val 71793"/>
                <a:gd name="adj2" fmla="val 50000"/>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67"/>
            </a:p>
          </p:txBody>
        </p:sp>
        <p:grpSp>
          <p:nvGrpSpPr>
            <p:cNvPr id="393" name="Group 392"/>
            <p:cNvGrpSpPr/>
            <p:nvPr/>
          </p:nvGrpSpPr>
          <p:grpSpPr>
            <a:xfrm>
              <a:off x="1670942" y="3131061"/>
              <a:ext cx="8597102" cy="356053"/>
              <a:chOff x="1689898" y="3238500"/>
              <a:chExt cx="8597102" cy="356053"/>
            </a:xfrm>
          </p:grpSpPr>
          <p:grpSp>
            <p:nvGrpSpPr>
              <p:cNvPr id="123" name="Group 122"/>
              <p:cNvGrpSpPr/>
              <p:nvPr/>
            </p:nvGrpSpPr>
            <p:grpSpPr>
              <a:xfrm>
                <a:off x="1689898" y="3242015"/>
                <a:ext cx="979054" cy="352538"/>
                <a:chOff x="1631284" y="3314700"/>
                <a:chExt cx="979054" cy="320489"/>
              </a:xfrm>
            </p:grpSpPr>
            <p:pic>
              <p:nvPicPr>
                <p:cNvPr id="81" name="Picture 80"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631284" y="3314700"/>
                  <a:ext cx="177978" cy="168089"/>
                </a:xfrm>
                <a:prstGeom prst="rect">
                  <a:avLst/>
                </a:prstGeom>
                <a:ln>
                  <a:solidFill>
                    <a:srgbClr val="605F62"/>
                  </a:solidFill>
                </a:ln>
              </p:spPr>
            </p:pic>
            <p:pic>
              <p:nvPicPr>
                <p:cNvPr id="82" name="Picture 81"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631284" y="3467100"/>
                  <a:ext cx="177978" cy="168089"/>
                </a:xfrm>
                <a:prstGeom prst="rect">
                  <a:avLst/>
                </a:prstGeom>
                <a:ln>
                  <a:solidFill>
                    <a:srgbClr val="605F62"/>
                  </a:solidFill>
                </a:ln>
              </p:spPr>
            </p:pic>
            <p:pic>
              <p:nvPicPr>
                <p:cNvPr id="84" name="Picture 83"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783684" y="3314700"/>
                  <a:ext cx="177978" cy="168089"/>
                </a:xfrm>
                <a:prstGeom prst="rect">
                  <a:avLst/>
                </a:prstGeom>
                <a:ln>
                  <a:solidFill>
                    <a:srgbClr val="605F62"/>
                  </a:solidFill>
                </a:ln>
              </p:spPr>
            </p:pic>
            <p:pic>
              <p:nvPicPr>
                <p:cNvPr id="85" name="Picture 84"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783684" y="3467100"/>
                  <a:ext cx="177978" cy="168089"/>
                </a:xfrm>
                <a:prstGeom prst="rect">
                  <a:avLst/>
                </a:prstGeom>
                <a:ln>
                  <a:solidFill>
                    <a:srgbClr val="605F62"/>
                  </a:solidFill>
                </a:ln>
              </p:spPr>
            </p:pic>
            <p:pic>
              <p:nvPicPr>
                <p:cNvPr id="87" name="Picture 86"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944076" y="3314700"/>
                  <a:ext cx="177978" cy="168089"/>
                </a:xfrm>
                <a:prstGeom prst="rect">
                  <a:avLst/>
                </a:prstGeom>
                <a:ln>
                  <a:solidFill>
                    <a:srgbClr val="605F62"/>
                  </a:solidFill>
                </a:ln>
              </p:spPr>
            </p:pic>
            <p:pic>
              <p:nvPicPr>
                <p:cNvPr id="88" name="Picture 87"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944076" y="3467100"/>
                  <a:ext cx="177978" cy="168089"/>
                </a:xfrm>
                <a:prstGeom prst="rect">
                  <a:avLst/>
                </a:prstGeom>
                <a:ln>
                  <a:solidFill>
                    <a:srgbClr val="605F62"/>
                  </a:solidFill>
                </a:ln>
              </p:spPr>
            </p:pic>
            <p:pic>
              <p:nvPicPr>
                <p:cNvPr id="90" name="Picture 89"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2096476" y="3314700"/>
                  <a:ext cx="177978" cy="168089"/>
                </a:xfrm>
                <a:prstGeom prst="rect">
                  <a:avLst/>
                </a:prstGeom>
                <a:ln>
                  <a:solidFill>
                    <a:srgbClr val="605F62"/>
                  </a:solidFill>
                </a:ln>
              </p:spPr>
            </p:pic>
            <p:pic>
              <p:nvPicPr>
                <p:cNvPr id="91" name="Picture 90"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2096476" y="3467100"/>
                  <a:ext cx="177978" cy="168089"/>
                </a:xfrm>
                <a:prstGeom prst="rect">
                  <a:avLst/>
                </a:prstGeom>
                <a:ln>
                  <a:solidFill>
                    <a:srgbClr val="605F62"/>
                  </a:solidFill>
                </a:ln>
              </p:spPr>
            </p:pic>
            <p:pic>
              <p:nvPicPr>
                <p:cNvPr id="93" name="Picture 92"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2279960" y="3314700"/>
                  <a:ext cx="177978" cy="168089"/>
                </a:xfrm>
                <a:prstGeom prst="rect">
                  <a:avLst/>
                </a:prstGeom>
                <a:ln>
                  <a:solidFill>
                    <a:srgbClr val="605F62"/>
                  </a:solidFill>
                </a:ln>
              </p:spPr>
            </p:pic>
            <p:pic>
              <p:nvPicPr>
                <p:cNvPr id="94" name="Picture 93"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2279960" y="3467100"/>
                  <a:ext cx="177978" cy="168089"/>
                </a:xfrm>
                <a:prstGeom prst="rect">
                  <a:avLst/>
                </a:prstGeom>
                <a:ln>
                  <a:solidFill>
                    <a:srgbClr val="605F62"/>
                  </a:solidFill>
                </a:ln>
              </p:spPr>
            </p:pic>
            <p:pic>
              <p:nvPicPr>
                <p:cNvPr id="96" name="Picture 95"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2432360" y="3314700"/>
                  <a:ext cx="177978" cy="168089"/>
                </a:xfrm>
                <a:prstGeom prst="rect">
                  <a:avLst/>
                </a:prstGeom>
                <a:ln>
                  <a:solidFill>
                    <a:srgbClr val="605F62"/>
                  </a:solidFill>
                </a:ln>
              </p:spPr>
            </p:pic>
            <p:pic>
              <p:nvPicPr>
                <p:cNvPr id="97" name="Picture 96"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2432360" y="3467100"/>
                  <a:ext cx="177978" cy="168089"/>
                </a:xfrm>
                <a:prstGeom prst="rect">
                  <a:avLst/>
                </a:prstGeom>
                <a:ln>
                  <a:solidFill>
                    <a:srgbClr val="605F62"/>
                  </a:solidFill>
                </a:ln>
              </p:spPr>
            </p:pic>
          </p:grpSp>
          <p:grpSp>
            <p:nvGrpSpPr>
              <p:cNvPr id="274" name="Group 273"/>
              <p:cNvGrpSpPr/>
              <p:nvPr/>
            </p:nvGrpSpPr>
            <p:grpSpPr>
              <a:xfrm>
                <a:off x="2657231" y="3238500"/>
                <a:ext cx="1314938" cy="352538"/>
                <a:chOff x="1295400" y="3314700"/>
                <a:chExt cx="1314938" cy="320489"/>
              </a:xfrm>
            </p:grpSpPr>
            <p:pic>
              <p:nvPicPr>
                <p:cNvPr id="275" name="Picture 274"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295400" y="3314700"/>
                  <a:ext cx="177978" cy="168089"/>
                </a:xfrm>
                <a:prstGeom prst="rect">
                  <a:avLst/>
                </a:prstGeom>
                <a:ln>
                  <a:solidFill>
                    <a:srgbClr val="605F62"/>
                  </a:solidFill>
                </a:ln>
              </p:spPr>
            </p:pic>
            <p:pic>
              <p:nvPicPr>
                <p:cNvPr id="276" name="Picture 275"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295400" y="3467100"/>
                  <a:ext cx="177978" cy="168089"/>
                </a:xfrm>
                <a:prstGeom prst="rect">
                  <a:avLst/>
                </a:prstGeom>
                <a:ln>
                  <a:solidFill>
                    <a:srgbClr val="605F62"/>
                  </a:solidFill>
                </a:ln>
              </p:spPr>
            </p:pic>
            <p:pic>
              <p:nvPicPr>
                <p:cNvPr id="277" name="Picture 276"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447800" y="3314700"/>
                  <a:ext cx="177978" cy="168089"/>
                </a:xfrm>
                <a:prstGeom prst="rect">
                  <a:avLst/>
                </a:prstGeom>
                <a:ln>
                  <a:solidFill>
                    <a:srgbClr val="605F62"/>
                  </a:solidFill>
                </a:ln>
              </p:spPr>
            </p:pic>
            <p:pic>
              <p:nvPicPr>
                <p:cNvPr id="278" name="Picture 277"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447800" y="3467100"/>
                  <a:ext cx="177978" cy="168089"/>
                </a:xfrm>
                <a:prstGeom prst="rect">
                  <a:avLst/>
                </a:prstGeom>
                <a:ln>
                  <a:solidFill>
                    <a:srgbClr val="605F62"/>
                  </a:solidFill>
                </a:ln>
              </p:spPr>
            </p:pic>
            <p:pic>
              <p:nvPicPr>
                <p:cNvPr id="279" name="Picture 278"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631284" y="3314700"/>
                  <a:ext cx="177978" cy="168089"/>
                </a:xfrm>
                <a:prstGeom prst="rect">
                  <a:avLst/>
                </a:prstGeom>
                <a:ln>
                  <a:solidFill>
                    <a:srgbClr val="605F62"/>
                  </a:solidFill>
                </a:ln>
              </p:spPr>
            </p:pic>
            <p:pic>
              <p:nvPicPr>
                <p:cNvPr id="280" name="Picture 279"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631284" y="3467100"/>
                  <a:ext cx="177978" cy="168089"/>
                </a:xfrm>
                <a:prstGeom prst="rect">
                  <a:avLst/>
                </a:prstGeom>
                <a:ln>
                  <a:solidFill>
                    <a:srgbClr val="605F62"/>
                  </a:solidFill>
                </a:ln>
              </p:spPr>
            </p:pic>
            <p:pic>
              <p:nvPicPr>
                <p:cNvPr id="281" name="Picture 280"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783684" y="3314700"/>
                  <a:ext cx="177978" cy="168089"/>
                </a:xfrm>
                <a:prstGeom prst="rect">
                  <a:avLst/>
                </a:prstGeom>
                <a:ln>
                  <a:solidFill>
                    <a:srgbClr val="605F62"/>
                  </a:solidFill>
                </a:ln>
              </p:spPr>
            </p:pic>
            <p:pic>
              <p:nvPicPr>
                <p:cNvPr id="282" name="Picture 281"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783684" y="3467100"/>
                  <a:ext cx="177978" cy="168089"/>
                </a:xfrm>
                <a:prstGeom prst="rect">
                  <a:avLst/>
                </a:prstGeom>
                <a:ln>
                  <a:solidFill>
                    <a:srgbClr val="605F62"/>
                  </a:solidFill>
                </a:ln>
              </p:spPr>
            </p:pic>
            <p:pic>
              <p:nvPicPr>
                <p:cNvPr id="283" name="Picture 282"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944076" y="3314700"/>
                  <a:ext cx="177978" cy="168089"/>
                </a:xfrm>
                <a:prstGeom prst="rect">
                  <a:avLst/>
                </a:prstGeom>
                <a:ln>
                  <a:solidFill>
                    <a:srgbClr val="605F62"/>
                  </a:solidFill>
                </a:ln>
              </p:spPr>
            </p:pic>
            <p:pic>
              <p:nvPicPr>
                <p:cNvPr id="284" name="Picture 283"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944076" y="3467100"/>
                  <a:ext cx="177978" cy="168089"/>
                </a:xfrm>
                <a:prstGeom prst="rect">
                  <a:avLst/>
                </a:prstGeom>
                <a:ln>
                  <a:solidFill>
                    <a:srgbClr val="605F62"/>
                  </a:solidFill>
                </a:ln>
              </p:spPr>
            </p:pic>
            <p:pic>
              <p:nvPicPr>
                <p:cNvPr id="285" name="Picture 284"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2096476" y="3314700"/>
                  <a:ext cx="177978" cy="168089"/>
                </a:xfrm>
                <a:prstGeom prst="rect">
                  <a:avLst/>
                </a:prstGeom>
                <a:ln>
                  <a:solidFill>
                    <a:srgbClr val="605F62"/>
                  </a:solidFill>
                </a:ln>
              </p:spPr>
            </p:pic>
            <p:pic>
              <p:nvPicPr>
                <p:cNvPr id="286" name="Picture 285"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2096476" y="3467100"/>
                  <a:ext cx="177978" cy="168089"/>
                </a:xfrm>
                <a:prstGeom prst="rect">
                  <a:avLst/>
                </a:prstGeom>
                <a:ln>
                  <a:solidFill>
                    <a:srgbClr val="605F62"/>
                  </a:solidFill>
                </a:ln>
              </p:spPr>
            </p:pic>
            <p:pic>
              <p:nvPicPr>
                <p:cNvPr id="287" name="Picture 286"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2279960" y="3314700"/>
                  <a:ext cx="177978" cy="168089"/>
                </a:xfrm>
                <a:prstGeom prst="rect">
                  <a:avLst/>
                </a:prstGeom>
                <a:ln>
                  <a:solidFill>
                    <a:srgbClr val="605F62"/>
                  </a:solidFill>
                </a:ln>
              </p:spPr>
            </p:pic>
            <p:pic>
              <p:nvPicPr>
                <p:cNvPr id="288" name="Picture 287"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2279960" y="3467100"/>
                  <a:ext cx="177978" cy="168089"/>
                </a:xfrm>
                <a:prstGeom prst="rect">
                  <a:avLst/>
                </a:prstGeom>
                <a:ln>
                  <a:solidFill>
                    <a:srgbClr val="605F62"/>
                  </a:solidFill>
                </a:ln>
              </p:spPr>
            </p:pic>
            <p:pic>
              <p:nvPicPr>
                <p:cNvPr id="289" name="Picture 288"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2432360" y="3314700"/>
                  <a:ext cx="177978" cy="168089"/>
                </a:xfrm>
                <a:prstGeom prst="rect">
                  <a:avLst/>
                </a:prstGeom>
                <a:ln>
                  <a:solidFill>
                    <a:srgbClr val="605F62"/>
                  </a:solidFill>
                </a:ln>
              </p:spPr>
            </p:pic>
            <p:pic>
              <p:nvPicPr>
                <p:cNvPr id="290" name="Picture 289"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2432360" y="3467100"/>
                  <a:ext cx="177978" cy="168089"/>
                </a:xfrm>
                <a:prstGeom prst="rect">
                  <a:avLst/>
                </a:prstGeom>
                <a:ln>
                  <a:solidFill>
                    <a:srgbClr val="605F62"/>
                  </a:solidFill>
                </a:ln>
              </p:spPr>
            </p:pic>
          </p:grpSp>
          <p:grpSp>
            <p:nvGrpSpPr>
              <p:cNvPr id="291" name="Group 290"/>
              <p:cNvGrpSpPr/>
              <p:nvPr/>
            </p:nvGrpSpPr>
            <p:grpSpPr>
              <a:xfrm>
                <a:off x="3962400" y="3242015"/>
                <a:ext cx="1314938" cy="352538"/>
                <a:chOff x="1295400" y="3314700"/>
                <a:chExt cx="1314938" cy="320489"/>
              </a:xfrm>
            </p:grpSpPr>
            <p:pic>
              <p:nvPicPr>
                <p:cNvPr id="292" name="Picture 291"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295400" y="3314700"/>
                  <a:ext cx="177978" cy="168089"/>
                </a:xfrm>
                <a:prstGeom prst="rect">
                  <a:avLst/>
                </a:prstGeom>
                <a:ln>
                  <a:solidFill>
                    <a:srgbClr val="605F62"/>
                  </a:solidFill>
                </a:ln>
              </p:spPr>
            </p:pic>
            <p:pic>
              <p:nvPicPr>
                <p:cNvPr id="293" name="Picture 292"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295400" y="3467100"/>
                  <a:ext cx="177978" cy="168089"/>
                </a:xfrm>
                <a:prstGeom prst="rect">
                  <a:avLst/>
                </a:prstGeom>
                <a:ln>
                  <a:solidFill>
                    <a:srgbClr val="605F62"/>
                  </a:solidFill>
                </a:ln>
              </p:spPr>
            </p:pic>
            <p:pic>
              <p:nvPicPr>
                <p:cNvPr id="294" name="Picture 293"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447800" y="3314700"/>
                  <a:ext cx="177978" cy="168089"/>
                </a:xfrm>
                <a:prstGeom prst="rect">
                  <a:avLst/>
                </a:prstGeom>
                <a:ln>
                  <a:solidFill>
                    <a:srgbClr val="605F62"/>
                  </a:solidFill>
                </a:ln>
              </p:spPr>
            </p:pic>
            <p:pic>
              <p:nvPicPr>
                <p:cNvPr id="295" name="Picture 294"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447800" y="3467100"/>
                  <a:ext cx="177978" cy="168089"/>
                </a:xfrm>
                <a:prstGeom prst="rect">
                  <a:avLst/>
                </a:prstGeom>
                <a:ln>
                  <a:solidFill>
                    <a:srgbClr val="605F62"/>
                  </a:solidFill>
                </a:ln>
              </p:spPr>
            </p:pic>
            <p:pic>
              <p:nvPicPr>
                <p:cNvPr id="296" name="Picture 295"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631284" y="3314700"/>
                  <a:ext cx="177978" cy="168089"/>
                </a:xfrm>
                <a:prstGeom prst="rect">
                  <a:avLst/>
                </a:prstGeom>
                <a:ln>
                  <a:solidFill>
                    <a:srgbClr val="605F62"/>
                  </a:solidFill>
                </a:ln>
              </p:spPr>
            </p:pic>
            <p:pic>
              <p:nvPicPr>
                <p:cNvPr id="297" name="Picture 296"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631284" y="3467100"/>
                  <a:ext cx="177978" cy="168089"/>
                </a:xfrm>
                <a:prstGeom prst="rect">
                  <a:avLst/>
                </a:prstGeom>
                <a:ln>
                  <a:solidFill>
                    <a:srgbClr val="605F62"/>
                  </a:solidFill>
                </a:ln>
              </p:spPr>
            </p:pic>
            <p:pic>
              <p:nvPicPr>
                <p:cNvPr id="298" name="Picture 297"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783684" y="3314700"/>
                  <a:ext cx="177978" cy="168089"/>
                </a:xfrm>
                <a:prstGeom prst="rect">
                  <a:avLst/>
                </a:prstGeom>
                <a:ln>
                  <a:solidFill>
                    <a:srgbClr val="605F62"/>
                  </a:solidFill>
                </a:ln>
              </p:spPr>
            </p:pic>
            <p:pic>
              <p:nvPicPr>
                <p:cNvPr id="299" name="Picture 298"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783684" y="3467100"/>
                  <a:ext cx="177978" cy="168089"/>
                </a:xfrm>
                <a:prstGeom prst="rect">
                  <a:avLst/>
                </a:prstGeom>
                <a:ln>
                  <a:solidFill>
                    <a:srgbClr val="605F62"/>
                  </a:solidFill>
                </a:ln>
              </p:spPr>
            </p:pic>
            <p:pic>
              <p:nvPicPr>
                <p:cNvPr id="300" name="Picture 299"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944076" y="3314700"/>
                  <a:ext cx="177978" cy="168089"/>
                </a:xfrm>
                <a:prstGeom prst="rect">
                  <a:avLst/>
                </a:prstGeom>
                <a:ln>
                  <a:solidFill>
                    <a:srgbClr val="605F62"/>
                  </a:solidFill>
                </a:ln>
              </p:spPr>
            </p:pic>
            <p:pic>
              <p:nvPicPr>
                <p:cNvPr id="301" name="Picture 300"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944076" y="3467100"/>
                  <a:ext cx="177978" cy="168089"/>
                </a:xfrm>
                <a:prstGeom prst="rect">
                  <a:avLst/>
                </a:prstGeom>
                <a:ln>
                  <a:solidFill>
                    <a:srgbClr val="605F62"/>
                  </a:solidFill>
                </a:ln>
              </p:spPr>
            </p:pic>
            <p:pic>
              <p:nvPicPr>
                <p:cNvPr id="302" name="Picture 301"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2096476" y="3314700"/>
                  <a:ext cx="177978" cy="168089"/>
                </a:xfrm>
                <a:prstGeom prst="rect">
                  <a:avLst/>
                </a:prstGeom>
                <a:ln>
                  <a:solidFill>
                    <a:srgbClr val="605F62"/>
                  </a:solidFill>
                </a:ln>
              </p:spPr>
            </p:pic>
            <p:pic>
              <p:nvPicPr>
                <p:cNvPr id="303" name="Picture 302"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2096476" y="3467100"/>
                  <a:ext cx="177978" cy="168089"/>
                </a:xfrm>
                <a:prstGeom prst="rect">
                  <a:avLst/>
                </a:prstGeom>
                <a:ln>
                  <a:solidFill>
                    <a:srgbClr val="605F62"/>
                  </a:solidFill>
                </a:ln>
              </p:spPr>
            </p:pic>
            <p:pic>
              <p:nvPicPr>
                <p:cNvPr id="304" name="Picture 303"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2279960" y="3314700"/>
                  <a:ext cx="177978" cy="168089"/>
                </a:xfrm>
                <a:prstGeom prst="rect">
                  <a:avLst/>
                </a:prstGeom>
                <a:ln>
                  <a:solidFill>
                    <a:srgbClr val="605F62"/>
                  </a:solidFill>
                </a:ln>
              </p:spPr>
            </p:pic>
            <p:pic>
              <p:nvPicPr>
                <p:cNvPr id="305" name="Picture 304"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2279960" y="3467100"/>
                  <a:ext cx="177978" cy="168089"/>
                </a:xfrm>
                <a:prstGeom prst="rect">
                  <a:avLst/>
                </a:prstGeom>
                <a:ln>
                  <a:solidFill>
                    <a:srgbClr val="605F62"/>
                  </a:solidFill>
                </a:ln>
              </p:spPr>
            </p:pic>
            <p:pic>
              <p:nvPicPr>
                <p:cNvPr id="306" name="Picture 305"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2432360" y="3314700"/>
                  <a:ext cx="177978" cy="168089"/>
                </a:xfrm>
                <a:prstGeom prst="rect">
                  <a:avLst/>
                </a:prstGeom>
                <a:ln>
                  <a:solidFill>
                    <a:srgbClr val="605F62"/>
                  </a:solidFill>
                </a:ln>
              </p:spPr>
            </p:pic>
            <p:pic>
              <p:nvPicPr>
                <p:cNvPr id="307" name="Picture 306"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2432360" y="3467100"/>
                  <a:ext cx="177978" cy="168089"/>
                </a:xfrm>
                <a:prstGeom prst="rect">
                  <a:avLst/>
                </a:prstGeom>
                <a:ln>
                  <a:solidFill>
                    <a:srgbClr val="605F62"/>
                  </a:solidFill>
                </a:ln>
              </p:spPr>
            </p:pic>
          </p:grpSp>
          <p:grpSp>
            <p:nvGrpSpPr>
              <p:cNvPr id="325" name="Group 324"/>
              <p:cNvGrpSpPr/>
              <p:nvPr/>
            </p:nvGrpSpPr>
            <p:grpSpPr>
              <a:xfrm>
                <a:off x="5060459" y="3242015"/>
                <a:ext cx="1314938" cy="352538"/>
                <a:chOff x="1295400" y="3314700"/>
                <a:chExt cx="1314938" cy="320489"/>
              </a:xfrm>
            </p:grpSpPr>
            <p:pic>
              <p:nvPicPr>
                <p:cNvPr id="326" name="Picture 325"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295400" y="3314700"/>
                  <a:ext cx="177978" cy="168089"/>
                </a:xfrm>
                <a:prstGeom prst="rect">
                  <a:avLst/>
                </a:prstGeom>
                <a:ln>
                  <a:solidFill>
                    <a:srgbClr val="605F62"/>
                  </a:solidFill>
                </a:ln>
              </p:spPr>
            </p:pic>
            <p:pic>
              <p:nvPicPr>
                <p:cNvPr id="327" name="Picture 326"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295400" y="3467100"/>
                  <a:ext cx="177978" cy="168089"/>
                </a:xfrm>
                <a:prstGeom prst="rect">
                  <a:avLst/>
                </a:prstGeom>
                <a:ln>
                  <a:solidFill>
                    <a:srgbClr val="605F62"/>
                  </a:solidFill>
                </a:ln>
              </p:spPr>
            </p:pic>
            <p:pic>
              <p:nvPicPr>
                <p:cNvPr id="328" name="Picture 327"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447800" y="3314700"/>
                  <a:ext cx="177978" cy="168089"/>
                </a:xfrm>
                <a:prstGeom prst="rect">
                  <a:avLst/>
                </a:prstGeom>
                <a:ln>
                  <a:solidFill>
                    <a:srgbClr val="605F62"/>
                  </a:solidFill>
                </a:ln>
              </p:spPr>
            </p:pic>
            <p:pic>
              <p:nvPicPr>
                <p:cNvPr id="329" name="Picture 328"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447800" y="3467100"/>
                  <a:ext cx="177978" cy="168089"/>
                </a:xfrm>
                <a:prstGeom prst="rect">
                  <a:avLst/>
                </a:prstGeom>
                <a:ln>
                  <a:solidFill>
                    <a:srgbClr val="605F62"/>
                  </a:solidFill>
                </a:ln>
              </p:spPr>
            </p:pic>
            <p:pic>
              <p:nvPicPr>
                <p:cNvPr id="330" name="Picture 329"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631284" y="3314700"/>
                  <a:ext cx="177978" cy="168089"/>
                </a:xfrm>
                <a:prstGeom prst="rect">
                  <a:avLst/>
                </a:prstGeom>
                <a:ln>
                  <a:solidFill>
                    <a:srgbClr val="605F62"/>
                  </a:solidFill>
                </a:ln>
              </p:spPr>
            </p:pic>
            <p:pic>
              <p:nvPicPr>
                <p:cNvPr id="331" name="Picture 330"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631284" y="3467100"/>
                  <a:ext cx="177978" cy="168089"/>
                </a:xfrm>
                <a:prstGeom prst="rect">
                  <a:avLst/>
                </a:prstGeom>
                <a:ln>
                  <a:solidFill>
                    <a:srgbClr val="605F62"/>
                  </a:solidFill>
                </a:ln>
              </p:spPr>
            </p:pic>
            <p:pic>
              <p:nvPicPr>
                <p:cNvPr id="332" name="Picture 331"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783684" y="3314700"/>
                  <a:ext cx="177978" cy="168089"/>
                </a:xfrm>
                <a:prstGeom prst="rect">
                  <a:avLst/>
                </a:prstGeom>
                <a:ln>
                  <a:solidFill>
                    <a:srgbClr val="605F62"/>
                  </a:solidFill>
                </a:ln>
              </p:spPr>
            </p:pic>
            <p:pic>
              <p:nvPicPr>
                <p:cNvPr id="333" name="Picture 332"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783684" y="3467100"/>
                  <a:ext cx="177978" cy="168089"/>
                </a:xfrm>
                <a:prstGeom prst="rect">
                  <a:avLst/>
                </a:prstGeom>
                <a:ln>
                  <a:solidFill>
                    <a:srgbClr val="605F62"/>
                  </a:solidFill>
                </a:ln>
              </p:spPr>
            </p:pic>
            <p:pic>
              <p:nvPicPr>
                <p:cNvPr id="334" name="Picture 333"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944076" y="3314700"/>
                  <a:ext cx="177978" cy="168089"/>
                </a:xfrm>
                <a:prstGeom prst="rect">
                  <a:avLst/>
                </a:prstGeom>
                <a:ln>
                  <a:solidFill>
                    <a:srgbClr val="605F62"/>
                  </a:solidFill>
                </a:ln>
              </p:spPr>
            </p:pic>
            <p:pic>
              <p:nvPicPr>
                <p:cNvPr id="335" name="Picture 334"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944076" y="3467100"/>
                  <a:ext cx="177978" cy="168089"/>
                </a:xfrm>
                <a:prstGeom prst="rect">
                  <a:avLst/>
                </a:prstGeom>
                <a:ln>
                  <a:solidFill>
                    <a:srgbClr val="605F62"/>
                  </a:solidFill>
                </a:ln>
              </p:spPr>
            </p:pic>
            <p:pic>
              <p:nvPicPr>
                <p:cNvPr id="336" name="Picture 335"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2096476" y="3314700"/>
                  <a:ext cx="177978" cy="168089"/>
                </a:xfrm>
                <a:prstGeom prst="rect">
                  <a:avLst/>
                </a:prstGeom>
                <a:ln>
                  <a:solidFill>
                    <a:srgbClr val="605F62"/>
                  </a:solidFill>
                </a:ln>
              </p:spPr>
            </p:pic>
            <p:pic>
              <p:nvPicPr>
                <p:cNvPr id="337" name="Picture 336"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2096476" y="3467100"/>
                  <a:ext cx="177978" cy="168089"/>
                </a:xfrm>
                <a:prstGeom prst="rect">
                  <a:avLst/>
                </a:prstGeom>
                <a:ln>
                  <a:solidFill>
                    <a:srgbClr val="605F62"/>
                  </a:solidFill>
                </a:ln>
              </p:spPr>
            </p:pic>
            <p:pic>
              <p:nvPicPr>
                <p:cNvPr id="338" name="Picture 337"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2279960" y="3314700"/>
                  <a:ext cx="177978" cy="168089"/>
                </a:xfrm>
                <a:prstGeom prst="rect">
                  <a:avLst/>
                </a:prstGeom>
                <a:ln>
                  <a:solidFill>
                    <a:srgbClr val="605F62"/>
                  </a:solidFill>
                </a:ln>
              </p:spPr>
            </p:pic>
            <p:pic>
              <p:nvPicPr>
                <p:cNvPr id="339" name="Picture 338"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2279960" y="3467100"/>
                  <a:ext cx="177978" cy="168089"/>
                </a:xfrm>
                <a:prstGeom prst="rect">
                  <a:avLst/>
                </a:prstGeom>
                <a:ln>
                  <a:solidFill>
                    <a:srgbClr val="605F62"/>
                  </a:solidFill>
                </a:ln>
              </p:spPr>
            </p:pic>
            <p:pic>
              <p:nvPicPr>
                <p:cNvPr id="340" name="Picture 339"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2432360" y="3314700"/>
                  <a:ext cx="177978" cy="168089"/>
                </a:xfrm>
                <a:prstGeom prst="rect">
                  <a:avLst/>
                </a:prstGeom>
                <a:ln>
                  <a:solidFill>
                    <a:srgbClr val="605F62"/>
                  </a:solidFill>
                </a:ln>
              </p:spPr>
            </p:pic>
            <p:pic>
              <p:nvPicPr>
                <p:cNvPr id="341" name="Picture 340"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2432360" y="3467100"/>
                  <a:ext cx="177978" cy="168089"/>
                </a:xfrm>
                <a:prstGeom prst="rect">
                  <a:avLst/>
                </a:prstGeom>
                <a:ln>
                  <a:solidFill>
                    <a:srgbClr val="605F62"/>
                  </a:solidFill>
                </a:ln>
              </p:spPr>
            </p:pic>
          </p:grpSp>
          <p:grpSp>
            <p:nvGrpSpPr>
              <p:cNvPr id="342" name="Group 341"/>
              <p:cNvGrpSpPr/>
              <p:nvPr/>
            </p:nvGrpSpPr>
            <p:grpSpPr>
              <a:xfrm>
                <a:off x="6363676" y="3238500"/>
                <a:ext cx="1314938" cy="352538"/>
                <a:chOff x="1295400" y="3314700"/>
                <a:chExt cx="1314938" cy="320489"/>
              </a:xfrm>
            </p:grpSpPr>
            <p:pic>
              <p:nvPicPr>
                <p:cNvPr id="343" name="Picture 342"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295400" y="3314700"/>
                  <a:ext cx="177978" cy="168089"/>
                </a:xfrm>
                <a:prstGeom prst="rect">
                  <a:avLst/>
                </a:prstGeom>
                <a:ln>
                  <a:solidFill>
                    <a:srgbClr val="605F62"/>
                  </a:solidFill>
                </a:ln>
              </p:spPr>
            </p:pic>
            <p:pic>
              <p:nvPicPr>
                <p:cNvPr id="344" name="Picture 343"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295400" y="3467100"/>
                  <a:ext cx="177978" cy="168089"/>
                </a:xfrm>
                <a:prstGeom prst="rect">
                  <a:avLst/>
                </a:prstGeom>
                <a:ln>
                  <a:solidFill>
                    <a:srgbClr val="605F62"/>
                  </a:solidFill>
                </a:ln>
              </p:spPr>
            </p:pic>
            <p:pic>
              <p:nvPicPr>
                <p:cNvPr id="345" name="Picture 344"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447800" y="3314700"/>
                  <a:ext cx="177978" cy="168089"/>
                </a:xfrm>
                <a:prstGeom prst="rect">
                  <a:avLst/>
                </a:prstGeom>
                <a:ln>
                  <a:solidFill>
                    <a:srgbClr val="605F62"/>
                  </a:solidFill>
                </a:ln>
              </p:spPr>
            </p:pic>
            <p:pic>
              <p:nvPicPr>
                <p:cNvPr id="346" name="Picture 345"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447800" y="3467100"/>
                  <a:ext cx="177978" cy="168089"/>
                </a:xfrm>
                <a:prstGeom prst="rect">
                  <a:avLst/>
                </a:prstGeom>
                <a:ln>
                  <a:solidFill>
                    <a:srgbClr val="605F62"/>
                  </a:solidFill>
                </a:ln>
              </p:spPr>
            </p:pic>
            <p:pic>
              <p:nvPicPr>
                <p:cNvPr id="347" name="Picture 346"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631284" y="3314700"/>
                  <a:ext cx="177978" cy="168089"/>
                </a:xfrm>
                <a:prstGeom prst="rect">
                  <a:avLst/>
                </a:prstGeom>
                <a:ln>
                  <a:solidFill>
                    <a:srgbClr val="605F62"/>
                  </a:solidFill>
                </a:ln>
              </p:spPr>
            </p:pic>
            <p:pic>
              <p:nvPicPr>
                <p:cNvPr id="348" name="Picture 347"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631284" y="3467100"/>
                  <a:ext cx="177978" cy="168089"/>
                </a:xfrm>
                <a:prstGeom prst="rect">
                  <a:avLst/>
                </a:prstGeom>
                <a:ln>
                  <a:solidFill>
                    <a:srgbClr val="605F62"/>
                  </a:solidFill>
                </a:ln>
              </p:spPr>
            </p:pic>
            <p:pic>
              <p:nvPicPr>
                <p:cNvPr id="349" name="Picture 348"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783684" y="3314700"/>
                  <a:ext cx="177978" cy="168089"/>
                </a:xfrm>
                <a:prstGeom prst="rect">
                  <a:avLst/>
                </a:prstGeom>
                <a:ln>
                  <a:solidFill>
                    <a:srgbClr val="605F62"/>
                  </a:solidFill>
                </a:ln>
              </p:spPr>
            </p:pic>
            <p:pic>
              <p:nvPicPr>
                <p:cNvPr id="350" name="Picture 349"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783684" y="3467100"/>
                  <a:ext cx="177978" cy="168089"/>
                </a:xfrm>
                <a:prstGeom prst="rect">
                  <a:avLst/>
                </a:prstGeom>
                <a:ln>
                  <a:solidFill>
                    <a:srgbClr val="605F62"/>
                  </a:solidFill>
                </a:ln>
              </p:spPr>
            </p:pic>
            <p:pic>
              <p:nvPicPr>
                <p:cNvPr id="351" name="Picture 350"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944076" y="3314700"/>
                  <a:ext cx="177978" cy="168089"/>
                </a:xfrm>
                <a:prstGeom prst="rect">
                  <a:avLst/>
                </a:prstGeom>
                <a:ln>
                  <a:solidFill>
                    <a:srgbClr val="605F62"/>
                  </a:solidFill>
                </a:ln>
              </p:spPr>
            </p:pic>
            <p:pic>
              <p:nvPicPr>
                <p:cNvPr id="352" name="Picture 351"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944076" y="3467100"/>
                  <a:ext cx="177978" cy="168089"/>
                </a:xfrm>
                <a:prstGeom prst="rect">
                  <a:avLst/>
                </a:prstGeom>
                <a:ln>
                  <a:solidFill>
                    <a:srgbClr val="605F62"/>
                  </a:solidFill>
                </a:ln>
              </p:spPr>
            </p:pic>
            <p:pic>
              <p:nvPicPr>
                <p:cNvPr id="353" name="Picture 352"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2096476" y="3314700"/>
                  <a:ext cx="177978" cy="168089"/>
                </a:xfrm>
                <a:prstGeom prst="rect">
                  <a:avLst/>
                </a:prstGeom>
                <a:ln>
                  <a:solidFill>
                    <a:srgbClr val="605F62"/>
                  </a:solidFill>
                </a:ln>
              </p:spPr>
            </p:pic>
            <p:pic>
              <p:nvPicPr>
                <p:cNvPr id="354" name="Picture 353"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2096476" y="3467100"/>
                  <a:ext cx="177978" cy="168089"/>
                </a:xfrm>
                <a:prstGeom prst="rect">
                  <a:avLst/>
                </a:prstGeom>
                <a:ln>
                  <a:solidFill>
                    <a:srgbClr val="605F62"/>
                  </a:solidFill>
                </a:ln>
              </p:spPr>
            </p:pic>
            <p:pic>
              <p:nvPicPr>
                <p:cNvPr id="355" name="Picture 354"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2279960" y="3314700"/>
                  <a:ext cx="177978" cy="168089"/>
                </a:xfrm>
                <a:prstGeom prst="rect">
                  <a:avLst/>
                </a:prstGeom>
                <a:ln>
                  <a:solidFill>
                    <a:srgbClr val="605F62"/>
                  </a:solidFill>
                </a:ln>
              </p:spPr>
            </p:pic>
            <p:pic>
              <p:nvPicPr>
                <p:cNvPr id="356" name="Picture 355"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2279960" y="3467100"/>
                  <a:ext cx="177978" cy="168089"/>
                </a:xfrm>
                <a:prstGeom prst="rect">
                  <a:avLst/>
                </a:prstGeom>
                <a:ln>
                  <a:solidFill>
                    <a:srgbClr val="605F62"/>
                  </a:solidFill>
                </a:ln>
              </p:spPr>
            </p:pic>
            <p:pic>
              <p:nvPicPr>
                <p:cNvPr id="357" name="Picture 356"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2432360" y="3314700"/>
                  <a:ext cx="177978" cy="168089"/>
                </a:xfrm>
                <a:prstGeom prst="rect">
                  <a:avLst/>
                </a:prstGeom>
                <a:ln>
                  <a:solidFill>
                    <a:srgbClr val="605F62"/>
                  </a:solidFill>
                </a:ln>
              </p:spPr>
            </p:pic>
            <p:pic>
              <p:nvPicPr>
                <p:cNvPr id="358" name="Picture 357"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2432360" y="3467100"/>
                  <a:ext cx="177978" cy="168089"/>
                </a:xfrm>
                <a:prstGeom prst="rect">
                  <a:avLst/>
                </a:prstGeom>
                <a:ln>
                  <a:solidFill>
                    <a:srgbClr val="605F62"/>
                  </a:solidFill>
                </a:ln>
              </p:spPr>
            </p:pic>
          </p:grpSp>
          <p:grpSp>
            <p:nvGrpSpPr>
              <p:cNvPr id="359" name="Group 358"/>
              <p:cNvGrpSpPr/>
              <p:nvPr/>
            </p:nvGrpSpPr>
            <p:grpSpPr>
              <a:xfrm>
                <a:off x="7668845" y="3242015"/>
                <a:ext cx="1314938" cy="352538"/>
                <a:chOff x="1295400" y="3314700"/>
                <a:chExt cx="1314938" cy="320489"/>
              </a:xfrm>
            </p:grpSpPr>
            <p:pic>
              <p:nvPicPr>
                <p:cNvPr id="360" name="Picture 359"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295400" y="3314700"/>
                  <a:ext cx="177978" cy="168089"/>
                </a:xfrm>
                <a:prstGeom prst="rect">
                  <a:avLst/>
                </a:prstGeom>
                <a:ln>
                  <a:solidFill>
                    <a:srgbClr val="605F62"/>
                  </a:solidFill>
                </a:ln>
              </p:spPr>
            </p:pic>
            <p:pic>
              <p:nvPicPr>
                <p:cNvPr id="361" name="Picture 360"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295400" y="3467100"/>
                  <a:ext cx="177978" cy="168089"/>
                </a:xfrm>
                <a:prstGeom prst="rect">
                  <a:avLst/>
                </a:prstGeom>
                <a:ln>
                  <a:solidFill>
                    <a:srgbClr val="605F62"/>
                  </a:solidFill>
                </a:ln>
              </p:spPr>
            </p:pic>
            <p:pic>
              <p:nvPicPr>
                <p:cNvPr id="362" name="Picture 361"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447800" y="3314700"/>
                  <a:ext cx="177978" cy="168089"/>
                </a:xfrm>
                <a:prstGeom prst="rect">
                  <a:avLst/>
                </a:prstGeom>
                <a:ln>
                  <a:solidFill>
                    <a:srgbClr val="605F62"/>
                  </a:solidFill>
                </a:ln>
              </p:spPr>
            </p:pic>
            <p:pic>
              <p:nvPicPr>
                <p:cNvPr id="363" name="Picture 362"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447800" y="3467100"/>
                  <a:ext cx="177978" cy="168089"/>
                </a:xfrm>
                <a:prstGeom prst="rect">
                  <a:avLst/>
                </a:prstGeom>
                <a:ln>
                  <a:solidFill>
                    <a:srgbClr val="605F62"/>
                  </a:solidFill>
                </a:ln>
              </p:spPr>
            </p:pic>
            <p:pic>
              <p:nvPicPr>
                <p:cNvPr id="364" name="Picture 363"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631284" y="3314700"/>
                  <a:ext cx="177978" cy="168089"/>
                </a:xfrm>
                <a:prstGeom prst="rect">
                  <a:avLst/>
                </a:prstGeom>
                <a:ln>
                  <a:solidFill>
                    <a:srgbClr val="605F62"/>
                  </a:solidFill>
                </a:ln>
              </p:spPr>
            </p:pic>
            <p:pic>
              <p:nvPicPr>
                <p:cNvPr id="365" name="Picture 364"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631284" y="3467100"/>
                  <a:ext cx="177978" cy="168089"/>
                </a:xfrm>
                <a:prstGeom prst="rect">
                  <a:avLst/>
                </a:prstGeom>
                <a:ln>
                  <a:solidFill>
                    <a:srgbClr val="605F62"/>
                  </a:solidFill>
                </a:ln>
              </p:spPr>
            </p:pic>
            <p:pic>
              <p:nvPicPr>
                <p:cNvPr id="366" name="Picture 365"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783684" y="3314700"/>
                  <a:ext cx="177978" cy="168089"/>
                </a:xfrm>
                <a:prstGeom prst="rect">
                  <a:avLst/>
                </a:prstGeom>
                <a:ln>
                  <a:solidFill>
                    <a:srgbClr val="605F62"/>
                  </a:solidFill>
                </a:ln>
              </p:spPr>
            </p:pic>
            <p:pic>
              <p:nvPicPr>
                <p:cNvPr id="367" name="Picture 366"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783684" y="3467100"/>
                  <a:ext cx="177978" cy="168089"/>
                </a:xfrm>
                <a:prstGeom prst="rect">
                  <a:avLst/>
                </a:prstGeom>
                <a:ln>
                  <a:solidFill>
                    <a:srgbClr val="605F62"/>
                  </a:solidFill>
                </a:ln>
              </p:spPr>
            </p:pic>
            <p:pic>
              <p:nvPicPr>
                <p:cNvPr id="368" name="Picture 367"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944076" y="3314700"/>
                  <a:ext cx="177978" cy="168089"/>
                </a:xfrm>
                <a:prstGeom prst="rect">
                  <a:avLst/>
                </a:prstGeom>
                <a:ln>
                  <a:solidFill>
                    <a:srgbClr val="605F62"/>
                  </a:solidFill>
                </a:ln>
              </p:spPr>
            </p:pic>
            <p:pic>
              <p:nvPicPr>
                <p:cNvPr id="369" name="Picture 368"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944076" y="3467100"/>
                  <a:ext cx="177978" cy="168089"/>
                </a:xfrm>
                <a:prstGeom prst="rect">
                  <a:avLst/>
                </a:prstGeom>
                <a:ln>
                  <a:solidFill>
                    <a:srgbClr val="605F62"/>
                  </a:solidFill>
                </a:ln>
              </p:spPr>
            </p:pic>
            <p:pic>
              <p:nvPicPr>
                <p:cNvPr id="370" name="Picture 369"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2096476" y="3314700"/>
                  <a:ext cx="177978" cy="168089"/>
                </a:xfrm>
                <a:prstGeom prst="rect">
                  <a:avLst/>
                </a:prstGeom>
                <a:ln>
                  <a:solidFill>
                    <a:srgbClr val="605F62"/>
                  </a:solidFill>
                </a:ln>
              </p:spPr>
            </p:pic>
            <p:pic>
              <p:nvPicPr>
                <p:cNvPr id="371" name="Picture 370"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2096476" y="3467100"/>
                  <a:ext cx="177978" cy="168089"/>
                </a:xfrm>
                <a:prstGeom prst="rect">
                  <a:avLst/>
                </a:prstGeom>
                <a:ln>
                  <a:solidFill>
                    <a:srgbClr val="605F62"/>
                  </a:solidFill>
                </a:ln>
              </p:spPr>
            </p:pic>
            <p:pic>
              <p:nvPicPr>
                <p:cNvPr id="372" name="Picture 371"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2279960" y="3314700"/>
                  <a:ext cx="177978" cy="168089"/>
                </a:xfrm>
                <a:prstGeom prst="rect">
                  <a:avLst/>
                </a:prstGeom>
                <a:ln>
                  <a:solidFill>
                    <a:srgbClr val="605F62"/>
                  </a:solidFill>
                </a:ln>
              </p:spPr>
            </p:pic>
            <p:pic>
              <p:nvPicPr>
                <p:cNvPr id="373" name="Picture 372"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2279960" y="3467100"/>
                  <a:ext cx="177978" cy="168089"/>
                </a:xfrm>
                <a:prstGeom prst="rect">
                  <a:avLst/>
                </a:prstGeom>
                <a:ln>
                  <a:solidFill>
                    <a:srgbClr val="605F62"/>
                  </a:solidFill>
                </a:ln>
              </p:spPr>
            </p:pic>
            <p:pic>
              <p:nvPicPr>
                <p:cNvPr id="374" name="Picture 373"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2432360" y="3314700"/>
                  <a:ext cx="177978" cy="168089"/>
                </a:xfrm>
                <a:prstGeom prst="rect">
                  <a:avLst/>
                </a:prstGeom>
                <a:ln>
                  <a:solidFill>
                    <a:srgbClr val="605F62"/>
                  </a:solidFill>
                </a:ln>
              </p:spPr>
            </p:pic>
            <p:pic>
              <p:nvPicPr>
                <p:cNvPr id="375" name="Picture 374"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2432360" y="3467100"/>
                  <a:ext cx="177978" cy="168089"/>
                </a:xfrm>
                <a:prstGeom prst="rect">
                  <a:avLst/>
                </a:prstGeom>
                <a:ln>
                  <a:solidFill>
                    <a:srgbClr val="605F62"/>
                  </a:solidFill>
                </a:ln>
              </p:spPr>
            </p:pic>
          </p:grpSp>
          <p:grpSp>
            <p:nvGrpSpPr>
              <p:cNvPr id="376" name="Group 375"/>
              <p:cNvGrpSpPr/>
              <p:nvPr/>
            </p:nvGrpSpPr>
            <p:grpSpPr>
              <a:xfrm>
                <a:off x="8972062" y="3238500"/>
                <a:ext cx="1314938" cy="352538"/>
                <a:chOff x="1295400" y="3314700"/>
                <a:chExt cx="1314938" cy="320489"/>
              </a:xfrm>
            </p:grpSpPr>
            <p:pic>
              <p:nvPicPr>
                <p:cNvPr id="377" name="Picture 376"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295400" y="3314700"/>
                  <a:ext cx="177978" cy="168089"/>
                </a:xfrm>
                <a:prstGeom prst="rect">
                  <a:avLst/>
                </a:prstGeom>
                <a:ln>
                  <a:solidFill>
                    <a:srgbClr val="605F62"/>
                  </a:solidFill>
                </a:ln>
              </p:spPr>
            </p:pic>
            <p:pic>
              <p:nvPicPr>
                <p:cNvPr id="378" name="Picture 377"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295400" y="3467100"/>
                  <a:ext cx="177978" cy="168089"/>
                </a:xfrm>
                <a:prstGeom prst="rect">
                  <a:avLst/>
                </a:prstGeom>
                <a:ln>
                  <a:solidFill>
                    <a:srgbClr val="605F62"/>
                  </a:solidFill>
                </a:ln>
              </p:spPr>
            </p:pic>
            <p:pic>
              <p:nvPicPr>
                <p:cNvPr id="379" name="Picture 378"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447800" y="3314700"/>
                  <a:ext cx="177978" cy="168089"/>
                </a:xfrm>
                <a:prstGeom prst="rect">
                  <a:avLst/>
                </a:prstGeom>
                <a:ln>
                  <a:solidFill>
                    <a:srgbClr val="605F62"/>
                  </a:solidFill>
                </a:ln>
              </p:spPr>
            </p:pic>
            <p:pic>
              <p:nvPicPr>
                <p:cNvPr id="380" name="Picture 379"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447800" y="3467100"/>
                  <a:ext cx="177978" cy="168089"/>
                </a:xfrm>
                <a:prstGeom prst="rect">
                  <a:avLst/>
                </a:prstGeom>
                <a:ln>
                  <a:solidFill>
                    <a:srgbClr val="605F62"/>
                  </a:solidFill>
                </a:ln>
              </p:spPr>
            </p:pic>
            <p:pic>
              <p:nvPicPr>
                <p:cNvPr id="381" name="Picture 380"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631284" y="3314700"/>
                  <a:ext cx="177978" cy="168089"/>
                </a:xfrm>
                <a:prstGeom prst="rect">
                  <a:avLst/>
                </a:prstGeom>
                <a:ln>
                  <a:solidFill>
                    <a:srgbClr val="605F62"/>
                  </a:solidFill>
                </a:ln>
              </p:spPr>
            </p:pic>
            <p:pic>
              <p:nvPicPr>
                <p:cNvPr id="382" name="Picture 381"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631284" y="3467100"/>
                  <a:ext cx="177978" cy="168089"/>
                </a:xfrm>
                <a:prstGeom prst="rect">
                  <a:avLst/>
                </a:prstGeom>
                <a:ln>
                  <a:solidFill>
                    <a:srgbClr val="605F62"/>
                  </a:solidFill>
                </a:ln>
              </p:spPr>
            </p:pic>
            <p:pic>
              <p:nvPicPr>
                <p:cNvPr id="383" name="Picture 382"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783684" y="3314700"/>
                  <a:ext cx="177978" cy="168089"/>
                </a:xfrm>
                <a:prstGeom prst="rect">
                  <a:avLst/>
                </a:prstGeom>
                <a:ln>
                  <a:solidFill>
                    <a:srgbClr val="605F62"/>
                  </a:solidFill>
                </a:ln>
              </p:spPr>
            </p:pic>
            <p:pic>
              <p:nvPicPr>
                <p:cNvPr id="384" name="Picture 383"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783684" y="3467100"/>
                  <a:ext cx="177978" cy="168089"/>
                </a:xfrm>
                <a:prstGeom prst="rect">
                  <a:avLst/>
                </a:prstGeom>
                <a:ln>
                  <a:solidFill>
                    <a:srgbClr val="605F62"/>
                  </a:solidFill>
                </a:ln>
              </p:spPr>
            </p:pic>
            <p:pic>
              <p:nvPicPr>
                <p:cNvPr id="385" name="Picture 384"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944076" y="3314700"/>
                  <a:ext cx="177978" cy="168089"/>
                </a:xfrm>
                <a:prstGeom prst="rect">
                  <a:avLst/>
                </a:prstGeom>
                <a:ln>
                  <a:solidFill>
                    <a:srgbClr val="605F62"/>
                  </a:solidFill>
                </a:ln>
              </p:spPr>
            </p:pic>
            <p:pic>
              <p:nvPicPr>
                <p:cNvPr id="386" name="Picture 385"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1944076" y="3467100"/>
                  <a:ext cx="177978" cy="168089"/>
                </a:xfrm>
                <a:prstGeom prst="rect">
                  <a:avLst/>
                </a:prstGeom>
                <a:ln>
                  <a:solidFill>
                    <a:srgbClr val="605F62"/>
                  </a:solidFill>
                </a:ln>
              </p:spPr>
            </p:pic>
            <p:pic>
              <p:nvPicPr>
                <p:cNvPr id="387" name="Picture 386"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2096476" y="3314700"/>
                  <a:ext cx="177978" cy="168089"/>
                </a:xfrm>
                <a:prstGeom prst="rect">
                  <a:avLst/>
                </a:prstGeom>
                <a:ln>
                  <a:solidFill>
                    <a:srgbClr val="605F62"/>
                  </a:solidFill>
                </a:ln>
              </p:spPr>
            </p:pic>
            <p:pic>
              <p:nvPicPr>
                <p:cNvPr id="388" name="Picture 387"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2096476" y="3467100"/>
                  <a:ext cx="177978" cy="168089"/>
                </a:xfrm>
                <a:prstGeom prst="rect">
                  <a:avLst/>
                </a:prstGeom>
                <a:ln>
                  <a:solidFill>
                    <a:srgbClr val="605F62"/>
                  </a:solidFill>
                </a:ln>
              </p:spPr>
            </p:pic>
            <p:pic>
              <p:nvPicPr>
                <p:cNvPr id="389" name="Picture 388"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2279960" y="3314700"/>
                  <a:ext cx="177978" cy="168089"/>
                </a:xfrm>
                <a:prstGeom prst="rect">
                  <a:avLst/>
                </a:prstGeom>
                <a:ln>
                  <a:solidFill>
                    <a:srgbClr val="605F62"/>
                  </a:solidFill>
                </a:ln>
              </p:spPr>
            </p:pic>
            <p:pic>
              <p:nvPicPr>
                <p:cNvPr id="390" name="Picture 389"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2279960" y="3467100"/>
                  <a:ext cx="177978" cy="168089"/>
                </a:xfrm>
                <a:prstGeom prst="rect">
                  <a:avLst/>
                </a:prstGeom>
                <a:ln>
                  <a:solidFill>
                    <a:srgbClr val="605F62"/>
                  </a:solidFill>
                </a:ln>
              </p:spPr>
            </p:pic>
            <p:pic>
              <p:nvPicPr>
                <p:cNvPr id="391" name="Picture 390"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2432360" y="3314700"/>
                  <a:ext cx="177978" cy="168089"/>
                </a:xfrm>
                <a:prstGeom prst="rect">
                  <a:avLst/>
                </a:prstGeom>
                <a:ln>
                  <a:solidFill>
                    <a:srgbClr val="605F62"/>
                  </a:solidFill>
                </a:ln>
              </p:spPr>
            </p:pic>
            <p:pic>
              <p:nvPicPr>
                <p:cNvPr id="392" name="Picture 391" descr="Authentication Code.png"/>
                <p:cNvPicPr>
                  <a:picLocks noChangeAspect="1"/>
                </p:cNvPicPr>
                <p:nvPr/>
              </p:nvPicPr>
              <p:blipFill>
                <a:blip r:embed="rId5" cstate="print">
                  <a:duotone>
                    <a:prstClr val="black"/>
                    <a:schemeClr val="accent4">
                      <a:tint val="45000"/>
                      <a:satMod val="400000"/>
                    </a:schemeClr>
                  </a:duotone>
                </a:blip>
                <a:stretch>
                  <a:fillRect/>
                </a:stretch>
              </p:blipFill>
              <p:spPr>
                <a:xfrm>
                  <a:off x="2432360" y="3467100"/>
                  <a:ext cx="177978" cy="168089"/>
                </a:xfrm>
                <a:prstGeom prst="rect">
                  <a:avLst/>
                </a:prstGeom>
                <a:ln>
                  <a:solidFill>
                    <a:srgbClr val="605F62"/>
                  </a:solidFill>
                </a:ln>
              </p:spPr>
            </p:pic>
          </p:grpSp>
        </p:grpSp>
        <p:sp>
          <p:nvSpPr>
            <p:cNvPr id="201" name="Oval 200"/>
            <p:cNvSpPr/>
            <p:nvPr/>
          </p:nvSpPr>
          <p:spPr>
            <a:xfrm>
              <a:off x="533400" y="2962899"/>
              <a:ext cx="1371600" cy="609600"/>
            </a:xfrm>
            <a:prstGeom prst="ellipse">
              <a:avLst/>
            </a:prstGeom>
            <a:solidFill>
              <a:schemeClr val="bg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67"/>
            </a:p>
          </p:txBody>
        </p:sp>
        <p:sp>
          <p:nvSpPr>
            <p:cNvPr id="7" name="TextBox 6"/>
            <p:cNvSpPr txBox="1"/>
            <p:nvPr/>
          </p:nvSpPr>
          <p:spPr>
            <a:xfrm>
              <a:off x="666844" y="2990653"/>
              <a:ext cx="1142999" cy="530771"/>
            </a:xfrm>
            <a:prstGeom prst="rect">
              <a:avLst/>
            </a:prstGeom>
            <a:noFill/>
            <a:ln>
              <a:noFill/>
            </a:ln>
          </p:spPr>
          <p:txBody>
            <a:bodyPr wrap="square" rtlCol="0">
              <a:spAutoFit/>
            </a:bodyPr>
            <a:lstStyle/>
            <a:p>
              <a:pPr algn="ctr"/>
              <a:r>
                <a:rPr lang="en-US" sz="1333" b="1" dirty="0">
                  <a:solidFill>
                    <a:schemeClr val="accent3"/>
                  </a:solidFill>
                </a:rPr>
                <a:t>Single Github Source Code Repository</a:t>
              </a:r>
            </a:p>
          </p:txBody>
        </p:sp>
      </p:grpSp>
      <p:grpSp>
        <p:nvGrpSpPr>
          <p:cNvPr id="30" name="Group 29"/>
          <p:cNvGrpSpPr/>
          <p:nvPr/>
        </p:nvGrpSpPr>
        <p:grpSpPr>
          <a:xfrm>
            <a:off x="3962401" y="5208906"/>
            <a:ext cx="3948407" cy="1205668"/>
            <a:chOff x="2971800" y="3906679"/>
            <a:chExt cx="2961305" cy="904251"/>
          </a:xfrm>
        </p:grpSpPr>
        <p:pic>
          <p:nvPicPr>
            <p:cNvPr id="33" name="Picture 32"/>
            <p:cNvPicPr>
              <a:picLocks noChangeAspect="1"/>
            </p:cNvPicPr>
            <p:nvPr/>
          </p:nvPicPr>
          <p:blipFill>
            <a:blip r:embed="rId7">
              <a:duotone>
                <a:schemeClr val="accent6">
                  <a:shade val="45000"/>
                  <a:satMod val="135000"/>
                </a:schemeClr>
                <a:prstClr val="white"/>
              </a:duotone>
              <a:alphaModFix amt="77000"/>
            </a:blip>
            <a:stretch>
              <a:fillRect/>
            </a:stretch>
          </p:blipFill>
          <p:spPr>
            <a:xfrm>
              <a:off x="3124200" y="4021631"/>
              <a:ext cx="292331" cy="292331"/>
            </a:xfrm>
            <a:prstGeom prst="rect">
              <a:avLst/>
            </a:prstGeom>
            <a:ln>
              <a:solidFill>
                <a:schemeClr val="bg1">
                  <a:lumMod val="65000"/>
                </a:schemeClr>
              </a:solidFill>
            </a:ln>
          </p:spPr>
        </p:pic>
        <p:sp>
          <p:nvSpPr>
            <p:cNvPr id="464" name="TextBox 463"/>
            <p:cNvSpPr txBox="1"/>
            <p:nvPr/>
          </p:nvSpPr>
          <p:spPr>
            <a:xfrm>
              <a:off x="3418505" y="4211479"/>
              <a:ext cx="2514600" cy="223091"/>
            </a:xfrm>
            <a:prstGeom prst="rect">
              <a:avLst/>
            </a:prstGeom>
            <a:noFill/>
          </p:spPr>
          <p:txBody>
            <a:bodyPr wrap="square" rtlCol="0">
              <a:spAutoFit/>
            </a:bodyPr>
            <a:lstStyle/>
            <a:p>
              <a:r>
                <a:rPr lang="en-US" sz="1333" b="1" dirty="0"/>
                <a:t>OpenContrail  Community Release</a:t>
              </a:r>
              <a:endParaRPr lang="en-US" sz="1333" b="1" dirty="0"/>
            </a:p>
          </p:txBody>
        </p:sp>
        <p:cxnSp>
          <p:nvCxnSpPr>
            <p:cNvPr id="192" name="Straight Arrow Connector 191"/>
            <p:cNvCxnSpPr/>
            <p:nvPr/>
          </p:nvCxnSpPr>
          <p:spPr>
            <a:xfrm flipV="1">
              <a:off x="3094316" y="4358782"/>
              <a:ext cx="103444" cy="274547"/>
            </a:xfrm>
            <a:prstGeom prst="straightConnector1">
              <a:avLst/>
            </a:prstGeom>
            <a:ln>
              <a:solidFill>
                <a:schemeClr val="accent6"/>
              </a:solidFill>
              <a:headEnd type="none"/>
              <a:tailEnd type="triangle" w="lg" len="med"/>
            </a:ln>
          </p:spPr>
          <p:style>
            <a:lnRef idx="2">
              <a:schemeClr val="accent1"/>
            </a:lnRef>
            <a:fillRef idx="0">
              <a:schemeClr val="accent1"/>
            </a:fillRef>
            <a:effectRef idx="1">
              <a:schemeClr val="accent1"/>
            </a:effectRef>
            <a:fontRef idx="minor">
              <a:schemeClr val="tx1"/>
            </a:fontRef>
          </p:style>
        </p:cxnSp>
        <p:sp>
          <p:nvSpPr>
            <p:cNvPr id="198" name="Oval 197"/>
            <p:cNvSpPr/>
            <p:nvPr/>
          </p:nvSpPr>
          <p:spPr>
            <a:xfrm>
              <a:off x="2971800" y="4582330"/>
              <a:ext cx="228600" cy="2286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3067"/>
            </a:p>
          </p:txBody>
        </p:sp>
        <p:sp>
          <p:nvSpPr>
            <p:cNvPr id="199" name="TextBox 198"/>
            <p:cNvSpPr txBox="1"/>
            <p:nvPr/>
          </p:nvSpPr>
          <p:spPr>
            <a:xfrm>
              <a:off x="3420826" y="3906679"/>
              <a:ext cx="1674079" cy="346249"/>
            </a:xfrm>
            <a:prstGeom prst="rect">
              <a:avLst/>
            </a:prstGeom>
            <a:noFill/>
          </p:spPr>
          <p:txBody>
            <a:bodyPr wrap="square" rtlCol="0">
              <a:spAutoFit/>
            </a:bodyPr>
            <a:lstStyle/>
            <a:p>
              <a:r>
                <a:rPr lang="en-US" sz="1333" i="1" dirty="0">
                  <a:solidFill>
                    <a:schemeClr val="accent6"/>
                  </a:solidFill>
                </a:rPr>
                <a:t>Community Support</a:t>
              </a:r>
            </a:p>
            <a:p>
              <a:r>
                <a:rPr lang="en-US" sz="1067" i="1" dirty="0">
                  <a:solidFill>
                    <a:schemeClr val="accent6"/>
                  </a:solidFill>
                </a:rPr>
                <a:t>(Email, IRC, Forums)</a:t>
              </a:r>
              <a:endParaRPr lang="en-US" sz="1067" i="1" dirty="0">
                <a:solidFill>
                  <a:schemeClr val="accent6"/>
                </a:solidFill>
              </a:endParaRPr>
            </a:p>
          </p:txBody>
        </p:sp>
      </p:grpSp>
      <p:grpSp>
        <p:nvGrpSpPr>
          <p:cNvPr id="29" name="Group 28"/>
          <p:cNvGrpSpPr/>
          <p:nvPr/>
        </p:nvGrpSpPr>
        <p:grpSpPr>
          <a:xfrm>
            <a:off x="2743200" y="6124725"/>
            <a:ext cx="2932853" cy="1299301"/>
            <a:chOff x="2057400" y="4593544"/>
            <a:chExt cx="2199640" cy="974476"/>
          </a:xfrm>
        </p:grpSpPr>
        <p:sp>
          <p:nvSpPr>
            <p:cNvPr id="67" name="TextBox 66"/>
            <p:cNvSpPr txBox="1"/>
            <p:nvPr/>
          </p:nvSpPr>
          <p:spPr>
            <a:xfrm>
              <a:off x="2057400" y="4883409"/>
              <a:ext cx="1905000" cy="684611"/>
            </a:xfrm>
            <a:prstGeom prst="rect">
              <a:avLst/>
            </a:prstGeom>
            <a:noFill/>
          </p:spPr>
          <p:txBody>
            <a:bodyPr wrap="square" rtlCol="0">
              <a:spAutoFit/>
            </a:bodyPr>
            <a:lstStyle/>
            <a:p>
              <a:r>
                <a:rPr lang="en-US" sz="1333" b="1" dirty="0">
                  <a:solidFill>
                    <a:schemeClr val="accent1"/>
                  </a:solidFill>
                </a:rPr>
                <a:t>Juniper Contrail Releases</a:t>
              </a:r>
            </a:p>
            <a:p>
              <a:pPr marL="228594" indent="-228594">
                <a:buFont typeface="Wingdings" charset="2"/>
                <a:buChar char="§"/>
              </a:pPr>
              <a:r>
                <a:rPr lang="en-US" sz="1333" dirty="0"/>
                <a:t>Hardened for Production</a:t>
              </a:r>
            </a:p>
            <a:p>
              <a:pPr marL="228594" indent="-228594">
                <a:buFont typeface="Wingdings" charset="2"/>
                <a:buChar char="§"/>
              </a:pPr>
              <a:r>
                <a:rPr lang="en-US" sz="1333" dirty="0"/>
                <a:t>Licensed Software</a:t>
              </a:r>
            </a:p>
            <a:p>
              <a:pPr marL="228594" indent="-228594">
                <a:buFont typeface="Wingdings" charset="2"/>
                <a:buChar char="§"/>
              </a:pPr>
              <a:r>
                <a:rPr lang="en-US" sz="1333" dirty="0"/>
                <a:t>24x7 JTAC &amp; Engineering</a:t>
              </a:r>
              <a:endParaRPr lang="en-US" sz="1333" dirty="0"/>
            </a:p>
          </p:txBody>
        </p:sp>
        <p:cxnSp>
          <p:nvCxnSpPr>
            <p:cNvPr id="235" name="Straight Arrow Connector 234"/>
            <p:cNvCxnSpPr/>
            <p:nvPr/>
          </p:nvCxnSpPr>
          <p:spPr>
            <a:xfrm>
              <a:off x="3920374" y="4838700"/>
              <a:ext cx="108066" cy="241069"/>
            </a:xfrm>
            <a:prstGeom prst="straightConnector1">
              <a:avLst/>
            </a:prstGeom>
            <a:ln>
              <a:headEnd type="none"/>
              <a:tailEnd type="triangle" w="lg" len="med"/>
            </a:ln>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7">
              <a:duotone>
                <a:schemeClr val="accent1">
                  <a:shade val="45000"/>
                  <a:satMod val="135000"/>
                </a:schemeClr>
                <a:prstClr val="white"/>
              </a:duotone>
            </a:blip>
            <a:stretch>
              <a:fillRect/>
            </a:stretch>
          </p:blipFill>
          <p:spPr>
            <a:xfrm>
              <a:off x="3964709" y="5155969"/>
              <a:ext cx="292331" cy="292331"/>
            </a:xfrm>
            <a:prstGeom prst="rect">
              <a:avLst/>
            </a:prstGeom>
            <a:ln>
              <a:solidFill>
                <a:schemeClr val="accent5"/>
              </a:solidFill>
            </a:ln>
          </p:spPr>
        </p:pic>
        <p:sp>
          <p:nvSpPr>
            <p:cNvPr id="232" name="Oval 231"/>
            <p:cNvSpPr/>
            <p:nvPr/>
          </p:nvSpPr>
          <p:spPr>
            <a:xfrm>
              <a:off x="3794760" y="4593544"/>
              <a:ext cx="228600" cy="2286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3067"/>
            </a:p>
          </p:txBody>
        </p:sp>
      </p:grpSp>
      <p:grpSp>
        <p:nvGrpSpPr>
          <p:cNvPr id="28" name="Group 27"/>
          <p:cNvGrpSpPr/>
          <p:nvPr/>
        </p:nvGrpSpPr>
        <p:grpSpPr>
          <a:xfrm>
            <a:off x="6177280" y="6099389"/>
            <a:ext cx="2546773" cy="1165014"/>
            <a:chOff x="4632960" y="4574540"/>
            <a:chExt cx="1910080" cy="873760"/>
          </a:xfrm>
        </p:grpSpPr>
        <p:sp>
          <p:nvSpPr>
            <p:cNvPr id="233" name="Oval 232"/>
            <p:cNvSpPr/>
            <p:nvPr/>
          </p:nvSpPr>
          <p:spPr>
            <a:xfrm>
              <a:off x="4632960" y="4593544"/>
              <a:ext cx="228600" cy="2286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3067"/>
            </a:p>
          </p:txBody>
        </p:sp>
        <p:pic>
          <p:nvPicPr>
            <p:cNvPr id="234" name="Picture 233"/>
            <p:cNvPicPr>
              <a:picLocks noChangeAspect="1"/>
            </p:cNvPicPr>
            <p:nvPr/>
          </p:nvPicPr>
          <p:blipFill>
            <a:blip r:embed="rId7">
              <a:duotone>
                <a:schemeClr val="accent1">
                  <a:shade val="45000"/>
                  <a:satMod val="135000"/>
                </a:schemeClr>
                <a:prstClr val="white"/>
              </a:duotone>
            </a:blip>
            <a:stretch>
              <a:fillRect/>
            </a:stretch>
          </p:blipFill>
          <p:spPr>
            <a:xfrm>
              <a:off x="4790440" y="5155969"/>
              <a:ext cx="292331" cy="292331"/>
            </a:xfrm>
            <a:prstGeom prst="rect">
              <a:avLst/>
            </a:prstGeom>
            <a:ln>
              <a:solidFill>
                <a:schemeClr val="accent5"/>
              </a:solidFill>
            </a:ln>
          </p:spPr>
        </p:pic>
        <p:cxnSp>
          <p:nvCxnSpPr>
            <p:cNvPr id="238" name="Straight Arrow Connector 237"/>
            <p:cNvCxnSpPr/>
            <p:nvPr/>
          </p:nvCxnSpPr>
          <p:spPr>
            <a:xfrm>
              <a:off x="4790440" y="4838700"/>
              <a:ext cx="108066" cy="241069"/>
            </a:xfrm>
            <a:prstGeom prst="straightConnector1">
              <a:avLst/>
            </a:prstGeom>
            <a:ln>
              <a:headEnd type="none"/>
              <a:tailEnd type="triangle" w="lg" len="med"/>
            </a:ln>
          </p:spPr>
          <p:style>
            <a:lnRef idx="2">
              <a:schemeClr val="accent1"/>
            </a:lnRef>
            <a:fillRef idx="0">
              <a:schemeClr val="accent1"/>
            </a:fillRef>
            <a:effectRef idx="1">
              <a:schemeClr val="accent1"/>
            </a:effectRef>
            <a:fontRef idx="minor">
              <a:schemeClr val="tx1"/>
            </a:fontRef>
          </p:style>
        </p:cxnSp>
        <p:sp>
          <p:nvSpPr>
            <p:cNvPr id="239" name="Oval 238"/>
            <p:cNvSpPr/>
            <p:nvPr/>
          </p:nvSpPr>
          <p:spPr>
            <a:xfrm>
              <a:off x="5394960" y="4593544"/>
              <a:ext cx="228600" cy="2286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3067"/>
            </a:p>
          </p:txBody>
        </p:sp>
        <p:sp>
          <p:nvSpPr>
            <p:cNvPr id="240" name="TextBox 239"/>
            <p:cNvSpPr txBox="1"/>
            <p:nvPr/>
          </p:nvSpPr>
          <p:spPr>
            <a:xfrm>
              <a:off x="5095240" y="5164494"/>
              <a:ext cx="1447800" cy="223090"/>
            </a:xfrm>
            <a:prstGeom prst="rect">
              <a:avLst/>
            </a:prstGeom>
            <a:noFill/>
          </p:spPr>
          <p:txBody>
            <a:bodyPr wrap="square" rtlCol="0">
              <a:spAutoFit/>
            </a:bodyPr>
            <a:lstStyle/>
            <a:p>
              <a:r>
                <a:rPr lang="en-US" sz="1333" b="1" dirty="0">
                  <a:solidFill>
                    <a:schemeClr val="accent1"/>
                  </a:solidFill>
                </a:rPr>
                <a:t>Bug Fix Release</a:t>
              </a:r>
            </a:p>
          </p:txBody>
        </p:sp>
        <p:sp>
          <p:nvSpPr>
            <p:cNvPr id="196" name="Oval 195"/>
            <p:cNvSpPr/>
            <p:nvPr/>
          </p:nvSpPr>
          <p:spPr>
            <a:xfrm>
              <a:off x="6187440" y="4574540"/>
              <a:ext cx="228600" cy="2286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3067"/>
            </a:p>
          </p:txBody>
        </p:sp>
      </p:grpSp>
      <p:grpSp>
        <p:nvGrpSpPr>
          <p:cNvPr id="10" name="Group 9"/>
          <p:cNvGrpSpPr/>
          <p:nvPr/>
        </p:nvGrpSpPr>
        <p:grpSpPr>
          <a:xfrm>
            <a:off x="826258" y="1270000"/>
            <a:ext cx="3847343" cy="2116755"/>
            <a:chOff x="619693" y="952500"/>
            <a:chExt cx="2885507" cy="1587566"/>
          </a:xfrm>
        </p:grpSpPr>
        <p:sp>
          <p:nvSpPr>
            <p:cNvPr id="433" name="TextBox 432"/>
            <p:cNvSpPr txBox="1"/>
            <p:nvPr/>
          </p:nvSpPr>
          <p:spPr>
            <a:xfrm>
              <a:off x="1337380" y="2316976"/>
              <a:ext cx="1219200" cy="223090"/>
            </a:xfrm>
            <a:prstGeom prst="rect">
              <a:avLst/>
            </a:prstGeom>
            <a:noFill/>
          </p:spPr>
          <p:txBody>
            <a:bodyPr wrap="square" rtlCol="0">
              <a:spAutoFit/>
            </a:bodyPr>
            <a:lstStyle/>
            <a:p>
              <a:pPr algn="ctr"/>
              <a:r>
                <a:rPr lang="en-US" sz="1333" b="1" dirty="0">
                  <a:solidFill>
                    <a:schemeClr val="accent1"/>
                  </a:solidFill>
                </a:rPr>
                <a:t>Launchpad</a:t>
              </a:r>
              <a:endParaRPr lang="en-US" sz="1333" dirty="0"/>
            </a:p>
          </p:txBody>
        </p:sp>
        <p:grpSp>
          <p:nvGrpSpPr>
            <p:cNvPr id="19" name="Group 18"/>
            <p:cNvGrpSpPr/>
            <p:nvPr/>
          </p:nvGrpSpPr>
          <p:grpSpPr>
            <a:xfrm>
              <a:off x="1295400" y="1638300"/>
              <a:ext cx="1295400" cy="685800"/>
              <a:chOff x="943210" y="1720307"/>
              <a:chExt cx="1295400" cy="685800"/>
            </a:xfrm>
          </p:grpSpPr>
          <p:sp>
            <p:nvSpPr>
              <p:cNvPr id="435" name="Oval 434"/>
              <p:cNvSpPr/>
              <p:nvPr/>
            </p:nvSpPr>
            <p:spPr>
              <a:xfrm>
                <a:off x="943210" y="1720307"/>
                <a:ext cx="1295400" cy="685800"/>
              </a:xfrm>
              <a:prstGeom prst="ellipse">
                <a:avLst/>
              </a:prstGeom>
              <a:solidFill>
                <a:schemeClr val="accent4">
                  <a:lumMod val="20000"/>
                  <a:lumOff val="80000"/>
                </a:schemeClr>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67"/>
              </a:p>
            </p:txBody>
          </p:sp>
          <p:grpSp>
            <p:nvGrpSpPr>
              <p:cNvPr id="426" name="Group 425"/>
              <p:cNvGrpSpPr/>
              <p:nvPr/>
            </p:nvGrpSpPr>
            <p:grpSpPr>
              <a:xfrm>
                <a:off x="1198269" y="1910615"/>
                <a:ext cx="460480" cy="358215"/>
                <a:chOff x="2286000" y="2476500"/>
                <a:chExt cx="418618" cy="358215"/>
              </a:xfrm>
            </p:grpSpPr>
            <p:sp>
              <p:nvSpPr>
                <p:cNvPr id="427" name="Freeform 62"/>
                <p:cNvSpPr>
                  <a:spLocks noEditPoints="1"/>
                </p:cNvSpPr>
                <p:nvPr/>
              </p:nvSpPr>
              <p:spPr bwMode="invGray">
                <a:xfrm>
                  <a:off x="2286000" y="2476500"/>
                  <a:ext cx="418618" cy="358215"/>
                </a:xfrm>
                <a:custGeom>
                  <a:avLst/>
                  <a:gdLst>
                    <a:gd name="T0" fmla="*/ 38 w 705"/>
                    <a:gd name="T1" fmla="*/ 0 h 579"/>
                    <a:gd name="T2" fmla="*/ 31 w 705"/>
                    <a:gd name="T3" fmla="*/ 0 h 579"/>
                    <a:gd name="T4" fmla="*/ 17 w 705"/>
                    <a:gd name="T5" fmla="*/ 6 h 579"/>
                    <a:gd name="T6" fmla="*/ 7 w 705"/>
                    <a:gd name="T7" fmla="*/ 17 h 579"/>
                    <a:gd name="T8" fmla="*/ 0 w 705"/>
                    <a:gd name="T9" fmla="*/ 29 h 579"/>
                    <a:gd name="T10" fmla="*/ 0 w 705"/>
                    <a:gd name="T11" fmla="*/ 457 h 579"/>
                    <a:gd name="T12" fmla="*/ 0 w 705"/>
                    <a:gd name="T13" fmla="*/ 466 h 579"/>
                    <a:gd name="T14" fmla="*/ 7 w 705"/>
                    <a:gd name="T15" fmla="*/ 480 h 579"/>
                    <a:gd name="T16" fmla="*/ 17 w 705"/>
                    <a:gd name="T17" fmla="*/ 489 h 579"/>
                    <a:gd name="T18" fmla="*/ 31 w 705"/>
                    <a:gd name="T19" fmla="*/ 495 h 579"/>
                    <a:gd name="T20" fmla="*/ 279 w 705"/>
                    <a:gd name="T21" fmla="*/ 496 h 579"/>
                    <a:gd name="T22" fmla="*/ 226 w 705"/>
                    <a:gd name="T23" fmla="*/ 522 h 579"/>
                    <a:gd name="T24" fmla="*/ 219 w 705"/>
                    <a:gd name="T25" fmla="*/ 524 h 579"/>
                    <a:gd name="T26" fmla="*/ 210 w 705"/>
                    <a:gd name="T27" fmla="*/ 528 h 579"/>
                    <a:gd name="T28" fmla="*/ 203 w 705"/>
                    <a:gd name="T29" fmla="*/ 535 h 579"/>
                    <a:gd name="T30" fmla="*/ 197 w 705"/>
                    <a:gd name="T31" fmla="*/ 546 h 579"/>
                    <a:gd name="T32" fmla="*/ 197 w 705"/>
                    <a:gd name="T33" fmla="*/ 552 h 579"/>
                    <a:gd name="T34" fmla="*/ 200 w 705"/>
                    <a:gd name="T35" fmla="*/ 563 h 579"/>
                    <a:gd name="T36" fmla="*/ 205 w 705"/>
                    <a:gd name="T37" fmla="*/ 571 h 579"/>
                    <a:gd name="T38" fmla="*/ 215 w 705"/>
                    <a:gd name="T39" fmla="*/ 578 h 579"/>
                    <a:gd name="T40" fmla="*/ 226 w 705"/>
                    <a:gd name="T41" fmla="*/ 579 h 579"/>
                    <a:gd name="T42" fmla="*/ 480 w 705"/>
                    <a:gd name="T43" fmla="*/ 579 h 579"/>
                    <a:gd name="T44" fmla="*/ 491 w 705"/>
                    <a:gd name="T45" fmla="*/ 578 h 579"/>
                    <a:gd name="T46" fmla="*/ 499 w 705"/>
                    <a:gd name="T47" fmla="*/ 571 h 579"/>
                    <a:gd name="T48" fmla="*/ 506 w 705"/>
                    <a:gd name="T49" fmla="*/ 563 h 579"/>
                    <a:gd name="T50" fmla="*/ 507 w 705"/>
                    <a:gd name="T51" fmla="*/ 552 h 579"/>
                    <a:gd name="T52" fmla="*/ 507 w 705"/>
                    <a:gd name="T53" fmla="*/ 546 h 579"/>
                    <a:gd name="T54" fmla="*/ 503 w 705"/>
                    <a:gd name="T55" fmla="*/ 535 h 579"/>
                    <a:gd name="T56" fmla="*/ 495 w 705"/>
                    <a:gd name="T57" fmla="*/ 528 h 579"/>
                    <a:gd name="T58" fmla="*/ 485 w 705"/>
                    <a:gd name="T59" fmla="*/ 524 h 579"/>
                    <a:gd name="T60" fmla="*/ 421 w 705"/>
                    <a:gd name="T61" fmla="*/ 522 h 579"/>
                    <a:gd name="T62" fmla="*/ 667 w 705"/>
                    <a:gd name="T63" fmla="*/ 496 h 579"/>
                    <a:gd name="T64" fmla="*/ 675 w 705"/>
                    <a:gd name="T65" fmla="*/ 495 h 579"/>
                    <a:gd name="T66" fmla="*/ 689 w 705"/>
                    <a:gd name="T67" fmla="*/ 489 h 579"/>
                    <a:gd name="T68" fmla="*/ 698 w 705"/>
                    <a:gd name="T69" fmla="*/ 480 h 579"/>
                    <a:gd name="T70" fmla="*/ 704 w 705"/>
                    <a:gd name="T71" fmla="*/ 466 h 579"/>
                    <a:gd name="T72" fmla="*/ 705 w 705"/>
                    <a:gd name="T73" fmla="*/ 38 h 579"/>
                    <a:gd name="T74" fmla="*/ 704 w 705"/>
                    <a:gd name="T75" fmla="*/ 29 h 579"/>
                    <a:gd name="T76" fmla="*/ 698 w 705"/>
                    <a:gd name="T77" fmla="*/ 17 h 579"/>
                    <a:gd name="T78" fmla="*/ 689 w 705"/>
                    <a:gd name="T79" fmla="*/ 6 h 579"/>
                    <a:gd name="T80" fmla="*/ 675 w 705"/>
                    <a:gd name="T81" fmla="*/ 0 h 579"/>
                    <a:gd name="T82" fmla="*/ 667 w 705"/>
                    <a:gd name="T83" fmla="*/ 0 h 579"/>
                    <a:gd name="T84" fmla="*/ 31 w 705"/>
                    <a:gd name="T85" fmla="*/ 464 h 579"/>
                    <a:gd name="T86" fmla="*/ 673 w 705"/>
                    <a:gd name="T87" fmla="*/ 32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5" h="579">
                      <a:moveTo>
                        <a:pt x="667" y="0"/>
                      </a:moveTo>
                      <a:lnTo>
                        <a:pt x="38" y="0"/>
                      </a:lnTo>
                      <a:lnTo>
                        <a:pt x="38" y="0"/>
                      </a:lnTo>
                      <a:lnTo>
                        <a:pt x="31" y="0"/>
                      </a:lnTo>
                      <a:lnTo>
                        <a:pt x="24" y="3"/>
                      </a:lnTo>
                      <a:lnTo>
                        <a:pt x="17" y="6"/>
                      </a:lnTo>
                      <a:lnTo>
                        <a:pt x="12" y="11"/>
                      </a:lnTo>
                      <a:lnTo>
                        <a:pt x="7" y="17"/>
                      </a:lnTo>
                      <a:lnTo>
                        <a:pt x="3" y="22"/>
                      </a:lnTo>
                      <a:lnTo>
                        <a:pt x="0" y="29"/>
                      </a:lnTo>
                      <a:lnTo>
                        <a:pt x="0" y="38"/>
                      </a:lnTo>
                      <a:lnTo>
                        <a:pt x="0" y="457"/>
                      </a:lnTo>
                      <a:lnTo>
                        <a:pt x="0" y="457"/>
                      </a:lnTo>
                      <a:lnTo>
                        <a:pt x="0" y="466"/>
                      </a:lnTo>
                      <a:lnTo>
                        <a:pt x="3" y="473"/>
                      </a:lnTo>
                      <a:lnTo>
                        <a:pt x="7" y="480"/>
                      </a:lnTo>
                      <a:lnTo>
                        <a:pt x="12" y="485"/>
                      </a:lnTo>
                      <a:lnTo>
                        <a:pt x="17" y="489"/>
                      </a:lnTo>
                      <a:lnTo>
                        <a:pt x="24" y="493"/>
                      </a:lnTo>
                      <a:lnTo>
                        <a:pt x="31" y="495"/>
                      </a:lnTo>
                      <a:lnTo>
                        <a:pt x="38" y="496"/>
                      </a:lnTo>
                      <a:lnTo>
                        <a:pt x="279" y="496"/>
                      </a:lnTo>
                      <a:lnTo>
                        <a:pt x="279" y="522"/>
                      </a:lnTo>
                      <a:lnTo>
                        <a:pt x="226" y="522"/>
                      </a:lnTo>
                      <a:lnTo>
                        <a:pt x="226" y="522"/>
                      </a:lnTo>
                      <a:lnTo>
                        <a:pt x="219" y="524"/>
                      </a:lnTo>
                      <a:lnTo>
                        <a:pt x="215" y="525"/>
                      </a:lnTo>
                      <a:lnTo>
                        <a:pt x="210" y="528"/>
                      </a:lnTo>
                      <a:lnTo>
                        <a:pt x="205" y="531"/>
                      </a:lnTo>
                      <a:lnTo>
                        <a:pt x="203" y="535"/>
                      </a:lnTo>
                      <a:lnTo>
                        <a:pt x="200" y="540"/>
                      </a:lnTo>
                      <a:lnTo>
                        <a:pt x="197" y="546"/>
                      </a:lnTo>
                      <a:lnTo>
                        <a:pt x="197" y="552"/>
                      </a:lnTo>
                      <a:lnTo>
                        <a:pt x="197" y="552"/>
                      </a:lnTo>
                      <a:lnTo>
                        <a:pt x="197" y="557"/>
                      </a:lnTo>
                      <a:lnTo>
                        <a:pt x="200" y="563"/>
                      </a:lnTo>
                      <a:lnTo>
                        <a:pt x="203" y="567"/>
                      </a:lnTo>
                      <a:lnTo>
                        <a:pt x="205" y="571"/>
                      </a:lnTo>
                      <a:lnTo>
                        <a:pt x="210" y="575"/>
                      </a:lnTo>
                      <a:lnTo>
                        <a:pt x="215" y="578"/>
                      </a:lnTo>
                      <a:lnTo>
                        <a:pt x="219" y="579"/>
                      </a:lnTo>
                      <a:lnTo>
                        <a:pt x="226" y="579"/>
                      </a:lnTo>
                      <a:lnTo>
                        <a:pt x="480" y="579"/>
                      </a:lnTo>
                      <a:lnTo>
                        <a:pt x="480" y="579"/>
                      </a:lnTo>
                      <a:lnTo>
                        <a:pt x="485" y="579"/>
                      </a:lnTo>
                      <a:lnTo>
                        <a:pt x="491" y="578"/>
                      </a:lnTo>
                      <a:lnTo>
                        <a:pt x="495" y="575"/>
                      </a:lnTo>
                      <a:lnTo>
                        <a:pt x="499" y="571"/>
                      </a:lnTo>
                      <a:lnTo>
                        <a:pt x="503" y="567"/>
                      </a:lnTo>
                      <a:lnTo>
                        <a:pt x="506" y="563"/>
                      </a:lnTo>
                      <a:lnTo>
                        <a:pt x="507" y="557"/>
                      </a:lnTo>
                      <a:lnTo>
                        <a:pt x="507" y="552"/>
                      </a:lnTo>
                      <a:lnTo>
                        <a:pt x="507" y="552"/>
                      </a:lnTo>
                      <a:lnTo>
                        <a:pt x="507" y="546"/>
                      </a:lnTo>
                      <a:lnTo>
                        <a:pt x="506" y="540"/>
                      </a:lnTo>
                      <a:lnTo>
                        <a:pt x="503" y="535"/>
                      </a:lnTo>
                      <a:lnTo>
                        <a:pt x="499" y="531"/>
                      </a:lnTo>
                      <a:lnTo>
                        <a:pt x="495" y="528"/>
                      </a:lnTo>
                      <a:lnTo>
                        <a:pt x="491" y="525"/>
                      </a:lnTo>
                      <a:lnTo>
                        <a:pt x="485" y="524"/>
                      </a:lnTo>
                      <a:lnTo>
                        <a:pt x="480" y="522"/>
                      </a:lnTo>
                      <a:lnTo>
                        <a:pt x="421" y="522"/>
                      </a:lnTo>
                      <a:lnTo>
                        <a:pt x="421" y="496"/>
                      </a:lnTo>
                      <a:lnTo>
                        <a:pt x="667" y="496"/>
                      </a:lnTo>
                      <a:lnTo>
                        <a:pt x="667" y="496"/>
                      </a:lnTo>
                      <a:lnTo>
                        <a:pt x="675" y="495"/>
                      </a:lnTo>
                      <a:lnTo>
                        <a:pt x="682" y="493"/>
                      </a:lnTo>
                      <a:lnTo>
                        <a:pt x="689" y="489"/>
                      </a:lnTo>
                      <a:lnTo>
                        <a:pt x="694" y="485"/>
                      </a:lnTo>
                      <a:lnTo>
                        <a:pt x="698" y="480"/>
                      </a:lnTo>
                      <a:lnTo>
                        <a:pt x="701" y="473"/>
                      </a:lnTo>
                      <a:lnTo>
                        <a:pt x="704" y="466"/>
                      </a:lnTo>
                      <a:lnTo>
                        <a:pt x="705" y="457"/>
                      </a:lnTo>
                      <a:lnTo>
                        <a:pt x="705" y="38"/>
                      </a:lnTo>
                      <a:lnTo>
                        <a:pt x="705" y="38"/>
                      </a:lnTo>
                      <a:lnTo>
                        <a:pt x="704" y="29"/>
                      </a:lnTo>
                      <a:lnTo>
                        <a:pt x="701" y="22"/>
                      </a:lnTo>
                      <a:lnTo>
                        <a:pt x="698" y="17"/>
                      </a:lnTo>
                      <a:lnTo>
                        <a:pt x="694" y="11"/>
                      </a:lnTo>
                      <a:lnTo>
                        <a:pt x="689" y="6"/>
                      </a:lnTo>
                      <a:lnTo>
                        <a:pt x="682" y="3"/>
                      </a:lnTo>
                      <a:lnTo>
                        <a:pt x="675" y="0"/>
                      </a:lnTo>
                      <a:lnTo>
                        <a:pt x="667" y="0"/>
                      </a:lnTo>
                      <a:lnTo>
                        <a:pt x="667" y="0"/>
                      </a:lnTo>
                      <a:close/>
                      <a:moveTo>
                        <a:pt x="673" y="464"/>
                      </a:moveTo>
                      <a:lnTo>
                        <a:pt x="31" y="464"/>
                      </a:lnTo>
                      <a:lnTo>
                        <a:pt x="31" y="32"/>
                      </a:lnTo>
                      <a:lnTo>
                        <a:pt x="673" y="32"/>
                      </a:lnTo>
                      <a:lnTo>
                        <a:pt x="673" y="464"/>
                      </a:lnTo>
                      <a:close/>
                    </a:path>
                  </a:pathLst>
                </a:custGeom>
                <a:solidFill>
                  <a:schemeClr val="accent6"/>
                </a:solidFill>
                <a:ln>
                  <a:noFill/>
                </a:ln>
                <a:extLst/>
              </p:spPr>
              <p:txBody>
                <a:bodyPr vert="horz" wrap="square" lIns="121920" tIns="60960" rIns="121920" bIns="60960" numCol="1" anchor="t" anchorCtr="0" compatLnSpc="1">
                  <a:prstTxWarp prst="textNoShape">
                    <a:avLst/>
                  </a:prstTxWarp>
                </a:bodyPr>
                <a:lstStyle/>
                <a:p>
                  <a:pPr fontAlgn="base">
                    <a:spcBef>
                      <a:spcPct val="0"/>
                    </a:spcBef>
                    <a:spcAft>
                      <a:spcPct val="0"/>
                    </a:spcAft>
                  </a:pPr>
                  <a:endParaRPr lang="en-US" sz="3067">
                    <a:solidFill>
                      <a:srgbClr val="333333"/>
                    </a:solidFill>
                  </a:endParaRPr>
                </a:p>
              </p:txBody>
            </p:sp>
            <p:sp>
              <p:nvSpPr>
                <p:cNvPr id="428" name="Equal 427"/>
                <p:cNvSpPr/>
                <p:nvPr/>
              </p:nvSpPr>
              <p:spPr>
                <a:xfrm>
                  <a:off x="2292350" y="2482850"/>
                  <a:ext cx="304800" cy="174625"/>
                </a:xfrm>
                <a:prstGeom prst="mathEqual">
                  <a:avLst>
                    <a:gd name="adj1" fmla="val 23520"/>
                    <a:gd name="adj2" fmla="val 8983"/>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67">
                    <a:solidFill>
                      <a:schemeClr val="tx1"/>
                    </a:solidFill>
                  </a:endParaRPr>
                </a:p>
              </p:txBody>
            </p:sp>
            <p:sp>
              <p:nvSpPr>
                <p:cNvPr id="429" name="Equal 428"/>
                <p:cNvSpPr/>
                <p:nvPr/>
              </p:nvSpPr>
              <p:spPr>
                <a:xfrm>
                  <a:off x="2292350" y="2597150"/>
                  <a:ext cx="304800" cy="184150"/>
                </a:xfrm>
                <a:prstGeom prst="mathEqual">
                  <a:avLst>
                    <a:gd name="adj1" fmla="val 23520"/>
                    <a:gd name="adj2" fmla="val 8983"/>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67">
                    <a:solidFill>
                      <a:schemeClr val="tx1"/>
                    </a:solidFill>
                  </a:endParaRPr>
                </a:p>
              </p:txBody>
            </p:sp>
            <p:sp>
              <p:nvSpPr>
                <p:cNvPr id="430" name="Rectangle 429"/>
                <p:cNvSpPr/>
                <p:nvPr/>
              </p:nvSpPr>
              <p:spPr>
                <a:xfrm>
                  <a:off x="2581275" y="2524991"/>
                  <a:ext cx="76200" cy="207818"/>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67"/>
                </a:p>
              </p:txBody>
            </p:sp>
          </p:grpSp>
          <p:pic>
            <p:nvPicPr>
              <p:cNvPr id="434" name="Picture 5"/>
              <p:cNvPicPr>
                <a:picLocks noChangeAspect="1" noChangeArrowheads="1"/>
              </p:cNvPicPr>
              <p:nvPr/>
            </p:nvPicPr>
            <p:blipFill>
              <a:blip r:embed="rId8" cstate="print">
                <a:duotone>
                  <a:schemeClr val="accent6">
                    <a:shade val="45000"/>
                    <a:satMod val="135000"/>
                  </a:schemeClr>
                  <a:prstClr val="white"/>
                </a:duotone>
              </a:blip>
              <a:srcRect/>
              <a:stretch>
                <a:fillRect/>
              </a:stretch>
            </p:blipFill>
            <p:spPr bwMode="auto">
              <a:xfrm>
                <a:off x="1705210" y="1926637"/>
                <a:ext cx="315744" cy="315743"/>
              </a:xfrm>
              <a:prstGeom prst="rect">
                <a:avLst/>
              </a:prstGeom>
              <a:noFill/>
              <a:ln w="12700" cap="flat">
                <a:noFill/>
                <a:miter lim="800000"/>
                <a:headEnd/>
                <a:tailEnd/>
              </a:ln>
            </p:spPr>
          </p:pic>
        </p:grpSp>
        <p:cxnSp>
          <p:nvCxnSpPr>
            <p:cNvPr id="437" name="Straight Arrow Connector 436"/>
            <p:cNvCxnSpPr/>
            <p:nvPr/>
          </p:nvCxnSpPr>
          <p:spPr>
            <a:xfrm>
              <a:off x="2652359" y="1966815"/>
              <a:ext cx="811378" cy="0"/>
            </a:xfrm>
            <a:prstGeom prst="straightConnector1">
              <a:avLst/>
            </a:prstGeom>
            <a:ln w="12700" cmpd="sng">
              <a:prstDash val="dash"/>
              <a:headEnd type="triangle" w="lg" len="med"/>
              <a:tailEnd type="triangle" w="lg" len="med"/>
            </a:ln>
          </p:spPr>
          <p:style>
            <a:lnRef idx="2">
              <a:schemeClr val="accent1"/>
            </a:lnRef>
            <a:fillRef idx="0">
              <a:schemeClr val="accent1"/>
            </a:fillRef>
            <a:effectRef idx="1">
              <a:schemeClr val="accent1"/>
            </a:effectRef>
            <a:fontRef idx="minor">
              <a:schemeClr val="tx1"/>
            </a:fontRef>
          </p:style>
        </p:cxnSp>
        <p:grpSp>
          <p:nvGrpSpPr>
            <p:cNvPr id="439" name="Group 213"/>
            <p:cNvGrpSpPr/>
            <p:nvPr/>
          </p:nvGrpSpPr>
          <p:grpSpPr bwMode="invGray">
            <a:xfrm>
              <a:off x="913998" y="1028700"/>
              <a:ext cx="326425" cy="329305"/>
              <a:chOff x="13376276" y="168326"/>
              <a:chExt cx="574675" cy="608013"/>
            </a:xfrm>
            <a:solidFill>
              <a:schemeClr val="accent6"/>
            </a:solidFill>
          </p:grpSpPr>
          <p:sp>
            <p:nvSpPr>
              <p:cNvPr id="440" name="Freeform 27"/>
              <p:cNvSpPr>
                <a:spLocks/>
              </p:cNvSpPr>
              <p:nvPr/>
            </p:nvSpPr>
            <p:spPr bwMode="invGray">
              <a:xfrm>
                <a:off x="13525501" y="168326"/>
                <a:ext cx="274638" cy="347663"/>
              </a:xfrm>
              <a:custGeom>
                <a:avLst/>
                <a:gdLst>
                  <a:gd name="T0" fmla="*/ 43 w 346"/>
                  <a:gd name="T1" fmla="*/ 275 h 437"/>
                  <a:gd name="T2" fmla="*/ 44 w 346"/>
                  <a:gd name="T3" fmla="*/ 275 h 437"/>
                  <a:gd name="T4" fmla="*/ 58 w 346"/>
                  <a:gd name="T5" fmla="*/ 311 h 437"/>
                  <a:gd name="T6" fmla="*/ 76 w 346"/>
                  <a:gd name="T7" fmla="*/ 343 h 437"/>
                  <a:gd name="T8" fmla="*/ 79 w 346"/>
                  <a:gd name="T9" fmla="*/ 364 h 437"/>
                  <a:gd name="T10" fmla="*/ 81 w 346"/>
                  <a:gd name="T11" fmla="*/ 396 h 437"/>
                  <a:gd name="T12" fmla="*/ 80 w 346"/>
                  <a:gd name="T13" fmla="*/ 405 h 437"/>
                  <a:gd name="T14" fmla="*/ 88 w 346"/>
                  <a:gd name="T15" fmla="*/ 415 h 437"/>
                  <a:gd name="T16" fmla="*/ 105 w 346"/>
                  <a:gd name="T17" fmla="*/ 426 h 437"/>
                  <a:gd name="T18" fmla="*/ 133 w 346"/>
                  <a:gd name="T19" fmla="*/ 434 h 437"/>
                  <a:gd name="T20" fmla="*/ 173 w 346"/>
                  <a:gd name="T21" fmla="*/ 437 h 437"/>
                  <a:gd name="T22" fmla="*/ 195 w 346"/>
                  <a:gd name="T23" fmla="*/ 436 h 437"/>
                  <a:gd name="T24" fmla="*/ 228 w 346"/>
                  <a:gd name="T25" fmla="*/ 430 h 437"/>
                  <a:gd name="T26" fmla="*/ 250 w 346"/>
                  <a:gd name="T27" fmla="*/ 421 h 437"/>
                  <a:gd name="T28" fmla="*/ 263 w 346"/>
                  <a:gd name="T29" fmla="*/ 411 h 437"/>
                  <a:gd name="T30" fmla="*/ 266 w 346"/>
                  <a:gd name="T31" fmla="*/ 405 h 437"/>
                  <a:gd name="T32" fmla="*/ 266 w 346"/>
                  <a:gd name="T33" fmla="*/ 385 h 437"/>
                  <a:gd name="T34" fmla="*/ 271 w 346"/>
                  <a:gd name="T35" fmla="*/ 343 h 437"/>
                  <a:gd name="T36" fmla="*/ 279 w 346"/>
                  <a:gd name="T37" fmla="*/ 328 h 437"/>
                  <a:gd name="T38" fmla="*/ 296 w 346"/>
                  <a:gd name="T39" fmla="*/ 293 h 437"/>
                  <a:gd name="T40" fmla="*/ 302 w 346"/>
                  <a:gd name="T41" fmla="*/ 275 h 437"/>
                  <a:gd name="T42" fmla="*/ 304 w 346"/>
                  <a:gd name="T43" fmla="*/ 275 h 437"/>
                  <a:gd name="T44" fmla="*/ 318 w 346"/>
                  <a:gd name="T45" fmla="*/ 271 h 437"/>
                  <a:gd name="T46" fmla="*/ 329 w 346"/>
                  <a:gd name="T47" fmla="*/ 260 h 437"/>
                  <a:gd name="T48" fmla="*/ 339 w 346"/>
                  <a:gd name="T49" fmla="*/ 243 h 437"/>
                  <a:gd name="T50" fmla="*/ 344 w 346"/>
                  <a:gd name="T51" fmla="*/ 225 h 437"/>
                  <a:gd name="T52" fmla="*/ 346 w 346"/>
                  <a:gd name="T53" fmla="*/ 207 h 437"/>
                  <a:gd name="T54" fmla="*/ 344 w 346"/>
                  <a:gd name="T55" fmla="*/ 192 h 437"/>
                  <a:gd name="T56" fmla="*/ 339 w 346"/>
                  <a:gd name="T57" fmla="*/ 181 h 437"/>
                  <a:gd name="T58" fmla="*/ 328 w 346"/>
                  <a:gd name="T59" fmla="*/ 177 h 437"/>
                  <a:gd name="T60" fmla="*/ 325 w 346"/>
                  <a:gd name="T61" fmla="*/ 178 h 437"/>
                  <a:gd name="T62" fmla="*/ 329 w 346"/>
                  <a:gd name="T63" fmla="*/ 162 h 437"/>
                  <a:gd name="T64" fmla="*/ 333 w 346"/>
                  <a:gd name="T65" fmla="*/ 130 h 437"/>
                  <a:gd name="T66" fmla="*/ 329 w 346"/>
                  <a:gd name="T67" fmla="*/ 99 h 437"/>
                  <a:gd name="T68" fmla="*/ 317 w 346"/>
                  <a:gd name="T69" fmla="*/ 70 h 437"/>
                  <a:gd name="T70" fmla="*/ 296 w 346"/>
                  <a:gd name="T71" fmla="*/ 44 h 437"/>
                  <a:gd name="T72" fmla="*/ 270 w 346"/>
                  <a:gd name="T73" fmla="*/ 23 h 437"/>
                  <a:gd name="T74" fmla="*/ 235 w 346"/>
                  <a:gd name="T75" fmla="*/ 8 h 437"/>
                  <a:gd name="T76" fmla="*/ 195 w 346"/>
                  <a:gd name="T77" fmla="*/ 0 h 437"/>
                  <a:gd name="T78" fmla="*/ 173 w 346"/>
                  <a:gd name="T79" fmla="*/ 0 h 437"/>
                  <a:gd name="T80" fmla="*/ 130 w 346"/>
                  <a:gd name="T81" fmla="*/ 4 h 437"/>
                  <a:gd name="T82" fmla="*/ 92 w 346"/>
                  <a:gd name="T83" fmla="*/ 15 h 437"/>
                  <a:gd name="T84" fmla="*/ 62 w 346"/>
                  <a:gd name="T85" fmla="*/ 33 h 437"/>
                  <a:gd name="T86" fmla="*/ 38 w 346"/>
                  <a:gd name="T87" fmla="*/ 56 h 437"/>
                  <a:gd name="T88" fmla="*/ 23 w 346"/>
                  <a:gd name="T89" fmla="*/ 84 h 437"/>
                  <a:gd name="T90" fmla="*/ 15 w 346"/>
                  <a:gd name="T91" fmla="*/ 115 h 437"/>
                  <a:gd name="T92" fmla="*/ 14 w 346"/>
                  <a:gd name="T93" fmla="*/ 146 h 437"/>
                  <a:gd name="T94" fmla="*/ 22 w 346"/>
                  <a:gd name="T95" fmla="*/ 178 h 437"/>
                  <a:gd name="T96" fmla="*/ 18 w 346"/>
                  <a:gd name="T97" fmla="*/ 177 h 437"/>
                  <a:gd name="T98" fmla="*/ 12 w 346"/>
                  <a:gd name="T99" fmla="*/ 178 h 437"/>
                  <a:gd name="T100" fmla="*/ 4 w 346"/>
                  <a:gd name="T101" fmla="*/ 187 h 437"/>
                  <a:gd name="T102" fmla="*/ 0 w 346"/>
                  <a:gd name="T103" fmla="*/ 199 h 437"/>
                  <a:gd name="T104" fmla="*/ 2 w 346"/>
                  <a:gd name="T105" fmla="*/ 225 h 437"/>
                  <a:gd name="T106" fmla="*/ 5 w 346"/>
                  <a:gd name="T107" fmla="*/ 234 h 437"/>
                  <a:gd name="T108" fmla="*/ 12 w 346"/>
                  <a:gd name="T109" fmla="*/ 252 h 437"/>
                  <a:gd name="T110" fmla="*/ 22 w 346"/>
                  <a:gd name="T111" fmla="*/ 265 h 437"/>
                  <a:gd name="T112" fmla="*/ 36 w 346"/>
                  <a:gd name="T113" fmla="*/ 275 h 437"/>
                  <a:gd name="T114" fmla="*/ 43 w 346"/>
                  <a:gd name="T115" fmla="*/ 275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6" h="437">
                    <a:moveTo>
                      <a:pt x="43" y="275"/>
                    </a:moveTo>
                    <a:lnTo>
                      <a:pt x="43" y="275"/>
                    </a:lnTo>
                    <a:lnTo>
                      <a:pt x="44" y="275"/>
                    </a:lnTo>
                    <a:lnTo>
                      <a:pt x="44" y="275"/>
                    </a:lnTo>
                    <a:lnTo>
                      <a:pt x="51" y="293"/>
                    </a:lnTo>
                    <a:lnTo>
                      <a:pt x="58" y="311"/>
                    </a:lnTo>
                    <a:lnTo>
                      <a:pt x="66" y="328"/>
                    </a:lnTo>
                    <a:lnTo>
                      <a:pt x="76" y="343"/>
                    </a:lnTo>
                    <a:lnTo>
                      <a:pt x="76" y="343"/>
                    </a:lnTo>
                    <a:lnTo>
                      <a:pt x="79" y="364"/>
                    </a:lnTo>
                    <a:lnTo>
                      <a:pt x="81" y="385"/>
                    </a:lnTo>
                    <a:lnTo>
                      <a:pt x="81" y="396"/>
                    </a:lnTo>
                    <a:lnTo>
                      <a:pt x="80" y="405"/>
                    </a:lnTo>
                    <a:lnTo>
                      <a:pt x="80" y="405"/>
                    </a:lnTo>
                    <a:lnTo>
                      <a:pt x="84" y="410"/>
                    </a:lnTo>
                    <a:lnTo>
                      <a:pt x="88" y="415"/>
                    </a:lnTo>
                    <a:lnTo>
                      <a:pt x="95" y="421"/>
                    </a:lnTo>
                    <a:lnTo>
                      <a:pt x="105" y="426"/>
                    </a:lnTo>
                    <a:lnTo>
                      <a:pt x="117" y="430"/>
                    </a:lnTo>
                    <a:lnTo>
                      <a:pt x="133" y="434"/>
                    </a:lnTo>
                    <a:lnTo>
                      <a:pt x="151" y="436"/>
                    </a:lnTo>
                    <a:lnTo>
                      <a:pt x="173" y="437"/>
                    </a:lnTo>
                    <a:lnTo>
                      <a:pt x="173" y="437"/>
                    </a:lnTo>
                    <a:lnTo>
                      <a:pt x="195" y="436"/>
                    </a:lnTo>
                    <a:lnTo>
                      <a:pt x="213" y="434"/>
                    </a:lnTo>
                    <a:lnTo>
                      <a:pt x="228" y="430"/>
                    </a:lnTo>
                    <a:lnTo>
                      <a:pt x="241" y="426"/>
                    </a:lnTo>
                    <a:lnTo>
                      <a:pt x="250" y="421"/>
                    </a:lnTo>
                    <a:lnTo>
                      <a:pt x="257" y="415"/>
                    </a:lnTo>
                    <a:lnTo>
                      <a:pt x="263" y="411"/>
                    </a:lnTo>
                    <a:lnTo>
                      <a:pt x="266" y="405"/>
                    </a:lnTo>
                    <a:lnTo>
                      <a:pt x="266" y="405"/>
                    </a:lnTo>
                    <a:lnTo>
                      <a:pt x="266" y="396"/>
                    </a:lnTo>
                    <a:lnTo>
                      <a:pt x="266" y="385"/>
                    </a:lnTo>
                    <a:lnTo>
                      <a:pt x="267" y="364"/>
                    </a:lnTo>
                    <a:lnTo>
                      <a:pt x="271" y="343"/>
                    </a:lnTo>
                    <a:lnTo>
                      <a:pt x="271" y="343"/>
                    </a:lnTo>
                    <a:lnTo>
                      <a:pt x="279" y="328"/>
                    </a:lnTo>
                    <a:lnTo>
                      <a:pt x="288" y="311"/>
                    </a:lnTo>
                    <a:lnTo>
                      <a:pt x="296" y="293"/>
                    </a:lnTo>
                    <a:lnTo>
                      <a:pt x="302" y="275"/>
                    </a:lnTo>
                    <a:lnTo>
                      <a:pt x="302" y="275"/>
                    </a:lnTo>
                    <a:lnTo>
                      <a:pt x="304" y="275"/>
                    </a:lnTo>
                    <a:lnTo>
                      <a:pt x="304" y="275"/>
                    </a:lnTo>
                    <a:lnTo>
                      <a:pt x="311" y="275"/>
                    </a:lnTo>
                    <a:lnTo>
                      <a:pt x="318" y="271"/>
                    </a:lnTo>
                    <a:lnTo>
                      <a:pt x="324" y="265"/>
                    </a:lnTo>
                    <a:lnTo>
                      <a:pt x="329" y="260"/>
                    </a:lnTo>
                    <a:lnTo>
                      <a:pt x="335" y="252"/>
                    </a:lnTo>
                    <a:lnTo>
                      <a:pt x="339" y="243"/>
                    </a:lnTo>
                    <a:lnTo>
                      <a:pt x="342" y="234"/>
                    </a:lnTo>
                    <a:lnTo>
                      <a:pt x="344" y="225"/>
                    </a:lnTo>
                    <a:lnTo>
                      <a:pt x="344" y="225"/>
                    </a:lnTo>
                    <a:lnTo>
                      <a:pt x="346" y="207"/>
                    </a:lnTo>
                    <a:lnTo>
                      <a:pt x="346" y="199"/>
                    </a:lnTo>
                    <a:lnTo>
                      <a:pt x="344" y="192"/>
                    </a:lnTo>
                    <a:lnTo>
                      <a:pt x="343" y="187"/>
                    </a:lnTo>
                    <a:lnTo>
                      <a:pt x="339" y="181"/>
                    </a:lnTo>
                    <a:lnTo>
                      <a:pt x="335" y="178"/>
                    </a:lnTo>
                    <a:lnTo>
                      <a:pt x="328" y="177"/>
                    </a:lnTo>
                    <a:lnTo>
                      <a:pt x="328" y="177"/>
                    </a:lnTo>
                    <a:lnTo>
                      <a:pt x="325" y="178"/>
                    </a:lnTo>
                    <a:lnTo>
                      <a:pt x="325" y="178"/>
                    </a:lnTo>
                    <a:lnTo>
                      <a:pt x="329" y="162"/>
                    </a:lnTo>
                    <a:lnTo>
                      <a:pt x="332" y="146"/>
                    </a:lnTo>
                    <a:lnTo>
                      <a:pt x="333" y="130"/>
                    </a:lnTo>
                    <a:lnTo>
                      <a:pt x="332" y="115"/>
                    </a:lnTo>
                    <a:lnTo>
                      <a:pt x="329" y="99"/>
                    </a:lnTo>
                    <a:lnTo>
                      <a:pt x="324" y="84"/>
                    </a:lnTo>
                    <a:lnTo>
                      <a:pt x="317" y="70"/>
                    </a:lnTo>
                    <a:lnTo>
                      <a:pt x="307" y="56"/>
                    </a:lnTo>
                    <a:lnTo>
                      <a:pt x="296" y="44"/>
                    </a:lnTo>
                    <a:lnTo>
                      <a:pt x="284" y="33"/>
                    </a:lnTo>
                    <a:lnTo>
                      <a:pt x="270" y="23"/>
                    </a:lnTo>
                    <a:lnTo>
                      <a:pt x="253" y="15"/>
                    </a:lnTo>
                    <a:lnTo>
                      <a:pt x="235" y="8"/>
                    </a:lnTo>
                    <a:lnTo>
                      <a:pt x="216" y="4"/>
                    </a:lnTo>
                    <a:lnTo>
                      <a:pt x="195" y="0"/>
                    </a:lnTo>
                    <a:lnTo>
                      <a:pt x="173" y="0"/>
                    </a:lnTo>
                    <a:lnTo>
                      <a:pt x="173" y="0"/>
                    </a:lnTo>
                    <a:lnTo>
                      <a:pt x="151" y="0"/>
                    </a:lnTo>
                    <a:lnTo>
                      <a:pt x="130" y="4"/>
                    </a:lnTo>
                    <a:lnTo>
                      <a:pt x="110" y="8"/>
                    </a:lnTo>
                    <a:lnTo>
                      <a:pt x="92" y="15"/>
                    </a:lnTo>
                    <a:lnTo>
                      <a:pt x="77" y="23"/>
                    </a:lnTo>
                    <a:lnTo>
                      <a:pt x="62" y="33"/>
                    </a:lnTo>
                    <a:lnTo>
                      <a:pt x="50" y="44"/>
                    </a:lnTo>
                    <a:lnTo>
                      <a:pt x="38" y="56"/>
                    </a:lnTo>
                    <a:lnTo>
                      <a:pt x="30" y="70"/>
                    </a:lnTo>
                    <a:lnTo>
                      <a:pt x="23" y="84"/>
                    </a:lnTo>
                    <a:lnTo>
                      <a:pt x="18" y="99"/>
                    </a:lnTo>
                    <a:lnTo>
                      <a:pt x="15" y="115"/>
                    </a:lnTo>
                    <a:lnTo>
                      <a:pt x="14" y="130"/>
                    </a:lnTo>
                    <a:lnTo>
                      <a:pt x="14" y="146"/>
                    </a:lnTo>
                    <a:lnTo>
                      <a:pt x="16" y="162"/>
                    </a:lnTo>
                    <a:lnTo>
                      <a:pt x="22" y="178"/>
                    </a:lnTo>
                    <a:lnTo>
                      <a:pt x="22" y="178"/>
                    </a:lnTo>
                    <a:lnTo>
                      <a:pt x="18" y="177"/>
                    </a:lnTo>
                    <a:lnTo>
                      <a:pt x="18" y="177"/>
                    </a:lnTo>
                    <a:lnTo>
                      <a:pt x="12" y="178"/>
                    </a:lnTo>
                    <a:lnTo>
                      <a:pt x="7" y="181"/>
                    </a:lnTo>
                    <a:lnTo>
                      <a:pt x="4" y="187"/>
                    </a:lnTo>
                    <a:lnTo>
                      <a:pt x="1" y="192"/>
                    </a:lnTo>
                    <a:lnTo>
                      <a:pt x="0" y="199"/>
                    </a:lnTo>
                    <a:lnTo>
                      <a:pt x="0" y="207"/>
                    </a:lnTo>
                    <a:lnTo>
                      <a:pt x="2" y="225"/>
                    </a:lnTo>
                    <a:lnTo>
                      <a:pt x="2" y="225"/>
                    </a:lnTo>
                    <a:lnTo>
                      <a:pt x="5" y="234"/>
                    </a:lnTo>
                    <a:lnTo>
                      <a:pt x="8" y="243"/>
                    </a:lnTo>
                    <a:lnTo>
                      <a:pt x="12" y="252"/>
                    </a:lnTo>
                    <a:lnTo>
                      <a:pt x="16" y="260"/>
                    </a:lnTo>
                    <a:lnTo>
                      <a:pt x="22" y="265"/>
                    </a:lnTo>
                    <a:lnTo>
                      <a:pt x="29" y="271"/>
                    </a:lnTo>
                    <a:lnTo>
                      <a:pt x="36" y="275"/>
                    </a:lnTo>
                    <a:lnTo>
                      <a:pt x="43" y="275"/>
                    </a:lnTo>
                    <a:lnTo>
                      <a:pt x="43" y="2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base">
                  <a:spcBef>
                    <a:spcPct val="0"/>
                  </a:spcBef>
                  <a:spcAft>
                    <a:spcPct val="0"/>
                  </a:spcAft>
                </a:pPr>
                <a:endParaRPr lang="en-US" sz="3067">
                  <a:solidFill>
                    <a:srgbClr val="333333"/>
                  </a:solidFill>
                </a:endParaRPr>
              </a:p>
            </p:txBody>
          </p:sp>
          <p:sp>
            <p:nvSpPr>
              <p:cNvPr id="441" name="Freeform 28"/>
              <p:cNvSpPr>
                <a:spLocks/>
              </p:cNvSpPr>
              <p:nvPr/>
            </p:nvSpPr>
            <p:spPr bwMode="invGray">
              <a:xfrm>
                <a:off x="13376276" y="517576"/>
                <a:ext cx="574675" cy="258763"/>
              </a:xfrm>
              <a:custGeom>
                <a:avLst/>
                <a:gdLst>
                  <a:gd name="T0" fmla="*/ 705 w 725"/>
                  <a:gd name="T1" fmla="*/ 130 h 327"/>
                  <a:gd name="T2" fmla="*/ 702 w 725"/>
                  <a:gd name="T3" fmla="*/ 120 h 327"/>
                  <a:gd name="T4" fmla="*/ 693 w 725"/>
                  <a:gd name="T5" fmla="*/ 101 h 327"/>
                  <a:gd name="T6" fmla="*/ 678 w 725"/>
                  <a:gd name="T7" fmla="*/ 81 h 327"/>
                  <a:gd name="T8" fmla="*/ 661 w 725"/>
                  <a:gd name="T9" fmla="*/ 68 h 327"/>
                  <a:gd name="T10" fmla="*/ 653 w 725"/>
                  <a:gd name="T11" fmla="*/ 63 h 327"/>
                  <a:gd name="T12" fmla="*/ 576 w 725"/>
                  <a:gd name="T13" fmla="*/ 37 h 327"/>
                  <a:gd name="T14" fmla="*/ 499 w 725"/>
                  <a:gd name="T15" fmla="*/ 9 h 327"/>
                  <a:gd name="T16" fmla="*/ 401 w 725"/>
                  <a:gd name="T17" fmla="*/ 184 h 327"/>
                  <a:gd name="T18" fmla="*/ 381 w 725"/>
                  <a:gd name="T19" fmla="*/ 87 h 327"/>
                  <a:gd name="T20" fmla="*/ 385 w 725"/>
                  <a:gd name="T21" fmla="*/ 81 h 327"/>
                  <a:gd name="T22" fmla="*/ 392 w 725"/>
                  <a:gd name="T23" fmla="*/ 65 h 327"/>
                  <a:gd name="T24" fmla="*/ 392 w 725"/>
                  <a:gd name="T25" fmla="*/ 56 h 327"/>
                  <a:gd name="T26" fmla="*/ 391 w 725"/>
                  <a:gd name="T27" fmla="*/ 40 h 327"/>
                  <a:gd name="T28" fmla="*/ 384 w 725"/>
                  <a:gd name="T29" fmla="*/ 34 h 327"/>
                  <a:gd name="T30" fmla="*/ 371 w 725"/>
                  <a:gd name="T31" fmla="*/ 31 h 327"/>
                  <a:gd name="T32" fmla="*/ 362 w 725"/>
                  <a:gd name="T33" fmla="*/ 30 h 327"/>
                  <a:gd name="T34" fmla="*/ 344 w 725"/>
                  <a:gd name="T35" fmla="*/ 33 h 327"/>
                  <a:gd name="T36" fmla="*/ 334 w 725"/>
                  <a:gd name="T37" fmla="*/ 37 h 327"/>
                  <a:gd name="T38" fmla="*/ 331 w 725"/>
                  <a:gd name="T39" fmla="*/ 45 h 327"/>
                  <a:gd name="T40" fmla="*/ 330 w 725"/>
                  <a:gd name="T41" fmla="*/ 56 h 327"/>
                  <a:gd name="T42" fmla="*/ 334 w 725"/>
                  <a:gd name="T43" fmla="*/ 74 h 327"/>
                  <a:gd name="T44" fmla="*/ 344 w 725"/>
                  <a:gd name="T45" fmla="*/ 88 h 327"/>
                  <a:gd name="T46" fmla="*/ 323 w 725"/>
                  <a:gd name="T47" fmla="*/ 184 h 327"/>
                  <a:gd name="T48" fmla="*/ 245 w 725"/>
                  <a:gd name="T49" fmla="*/ 0 h 327"/>
                  <a:gd name="T50" fmla="*/ 201 w 725"/>
                  <a:gd name="T51" fmla="*/ 19 h 327"/>
                  <a:gd name="T52" fmla="*/ 100 w 725"/>
                  <a:gd name="T53" fmla="*/ 54 h 327"/>
                  <a:gd name="T54" fmla="*/ 72 w 725"/>
                  <a:gd name="T55" fmla="*/ 63 h 327"/>
                  <a:gd name="T56" fmla="*/ 56 w 725"/>
                  <a:gd name="T57" fmla="*/ 74 h 327"/>
                  <a:gd name="T58" fmla="*/ 39 w 725"/>
                  <a:gd name="T59" fmla="*/ 91 h 327"/>
                  <a:gd name="T60" fmla="*/ 27 w 725"/>
                  <a:gd name="T61" fmla="*/ 110 h 327"/>
                  <a:gd name="T62" fmla="*/ 20 w 725"/>
                  <a:gd name="T63" fmla="*/ 130 h 327"/>
                  <a:gd name="T64" fmla="*/ 0 w 725"/>
                  <a:gd name="T65" fmla="*/ 259 h 327"/>
                  <a:gd name="T66" fmla="*/ 2 w 725"/>
                  <a:gd name="T67" fmla="*/ 266 h 327"/>
                  <a:gd name="T68" fmla="*/ 17 w 725"/>
                  <a:gd name="T69" fmla="*/ 279 h 327"/>
                  <a:gd name="T70" fmla="*/ 45 w 725"/>
                  <a:gd name="T71" fmla="*/ 291 h 327"/>
                  <a:gd name="T72" fmla="*/ 83 w 725"/>
                  <a:gd name="T73" fmla="*/ 302 h 327"/>
                  <a:gd name="T74" fmla="*/ 160 w 725"/>
                  <a:gd name="T75" fmla="*/ 315 h 327"/>
                  <a:gd name="T76" fmla="*/ 290 w 725"/>
                  <a:gd name="T77" fmla="*/ 325 h 327"/>
                  <a:gd name="T78" fmla="*/ 362 w 725"/>
                  <a:gd name="T79" fmla="*/ 327 h 327"/>
                  <a:gd name="T80" fmla="*/ 503 w 725"/>
                  <a:gd name="T81" fmla="*/ 321 h 327"/>
                  <a:gd name="T82" fmla="*/ 618 w 725"/>
                  <a:gd name="T83" fmla="*/ 307 h 327"/>
                  <a:gd name="T84" fmla="*/ 662 w 725"/>
                  <a:gd name="T85" fmla="*/ 296 h 327"/>
                  <a:gd name="T86" fmla="*/ 696 w 725"/>
                  <a:gd name="T87" fmla="*/ 285 h 327"/>
                  <a:gd name="T88" fmla="*/ 716 w 725"/>
                  <a:gd name="T89" fmla="*/ 273 h 327"/>
                  <a:gd name="T90" fmla="*/ 723 w 725"/>
                  <a:gd name="T91" fmla="*/ 261 h 327"/>
                  <a:gd name="T92" fmla="*/ 725 w 725"/>
                  <a:gd name="T93" fmla="*/ 259 h 327"/>
                  <a:gd name="T94" fmla="*/ 723 w 725"/>
                  <a:gd name="T95" fmla="*/ 25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25" h="327">
                    <a:moveTo>
                      <a:pt x="723" y="257"/>
                    </a:moveTo>
                    <a:lnTo>
                      <a:pt x="705" y="130"/>
                    </a:lnTo>
                    <a:lnTo>
                      <a:pt x="705" y="130"/>
                    </a:lnTo>
                    <a:lnTo>
                      <a:pt x="702" y="120"/>
                    </a:lnTo>
                    <a:lnTo>
                      <a:pt x="698" y="110"/>
                    </a:lnTo>
                    <a:lnTo>
                      <a:pt x="693" y="101"/>
                    </a:lnTo>
                    <a:lnTo>
                      <a:pt x="684" y="91"/>
                    </a:lnTo>
                    <a:lnTo>
                      <a:pt x="678" y="81"/>
                    </a:lnTo>
                    <a:lnTo>
                      <a:pt x="669" y="74"/>
                    </a:lnTo>
                    <a:lnTo>
                      <a:pt x="661" y="68"/>
                    </a:lnTo>
                    <a:lnTo>
                      <a:pt x="653" y="63"/>
                    </a:lnTo>
                    <a:lnTo>
                      <a:pt x="653" y="63"/>
                    </a:lnTo>
                    <a:lnTo>
                      <a:pt x="625" y="54"/>
                    </a:lnTo>
                    <a:lnTo>
                      <a:pt x="576" y="37"/>
                    </a:lnTo>
                    <a:lnTo>
                      <a:pt x="524" y="19"/>
                    </a:lnTo>
                    <a:lnTo>
                      <a:pt x="499" y="9"/>
                    </a:lnTo>
                    <a:lnTo>
                      <a:pt x="479" y="0"/>
                    </a:lnTo>
                    <a:lnTo>
                      <a:pt x="401" y="184"/>
                    </a:lnTo>
                    <a:lnTo>
                      <a:pt x="401" y="184"/>
                    </a:lnTo>
                    <a:lnTo>
                      <a:pt x="381" y="87"/>
                    </a:lnTo>
                    <a:lnTo>
                      <a:pt x="381" y="87"/>
                    </a:lnTo>
                    <a:lnTo>
                      <a:pt x="385" y="81"/>
                    </a:lnTo>
                    <a:lnTo>
                      <a:pt x="389" y="73"/>
                    </a:lnTo>
                    <a:lnTo>
                      <a:pt x="392" y="65"/>
                    </a:lnTo>
                    <a:lnTo>
                      <a:pt x="392" y="56"/>
                    </a:lnTo>
                    <a:lnTo>
                      <a:pt x="392" y="56"/>
                    </a:lnTo>
                    <a:lnTo>
                      <a:pt x="392" y="45"/>
                    </a:lnTo>
                    <a:lnTo>
                      <a:pt x="391" y="40"/>
                    </a:lnTo>
                    <a:lnTo>
                      <a:pt x="388" y="37"/>
                    </a:lnTo>
                    <a:lnTo>
                      <a:pt x="384" y="34"/>
                    </a:lnTo>
                    <a:lnTo>
                      <a:pt x="378" y="33"/>
                    </a:lnTo>
                    <a:lnTo>
                      <a:pt x="371" y="31"/>
                    </a:lnTo>
                    <a:lnTo>
                      <a:pt x="362" y="30"/>
                    </a:lnTo>
                    <a:lnTo>
                      <a:pt x="362" y="30"/>
                    </a:lnTo>
                    <a:lnTo>
                      <a:pt x="351" y="31"/>
                    </a:lnTo>
                    <a:lnTo>
                      <a:pt x="344" y="33"/>
                    </a:lnTo>
                    <a:lnTo>
                      <a:pt x="338" y="34"/>
                    </a:lnTo>
                    <a:lnTo>
                      <a:pt x="334" y="37"/>
                    </a:lnTo>
                    <a:lnTo>
                      <a:pt x="333" y="40"/>
                    </a:lnTo>
                    <a:lnTo>
                      <a:pt x="331" y="45"/>
                    </a:lnTo>
                    <a:lnTo>
                      <a:pt x="330" y="56"/>
                    </a:lnTo>
                    <a:lnTo>
                      <a:pt x="330" y="56"/>
                    </a:lnTo>
                    <a:lnTo>
                      <a:pt x="331" y="65"/>
                    </a:lnTo>
                    <a:lnTo>
                      <a:pt x="334" y="74"/>
                    </a:lnTo>
                    <a:lnTo>
                      <a:pt x="337" y="81"/>
                    </a:lnTo>
                    <a:lnTo>
                      <a:pt x="344" y="88"/>
                    </a:lnTo>
                    <a:lnTo>
                      <a:pt x="344" y="88"/>
                    </a:lnTo>
                    <a:lnTo>
                      <a:pt x="323" y="184"/>
                    </a:lnTo>
                    <a:lnTo>
                      <a:pt x="245" y="0"/>
                    </a:lnTo>
                    <a:lnTo>
                      <a:pt x="245" y="0"/>
                    </a:lnTo>
                    <a:lnTo>
                      <a:pt x="225" y="9"/>
                    </a:lnTo>
                    <a:lnTo>
                      <a:pt x="201" y="19"/>
                    </a:lnTo>
                    <a:lnTo>
                      <a:pt x="149" y="37"/>
                    </a:lnTo>
                    <a:lnTo>
                      <a:pt x="100" y="54"/>
                    </a:lnTo>
                    <a:lnTo>
                      <a:pt x="72" y="63"/>
                    </a:lnTo>
                    <a:lnTo>
                      <a:pt x="72" y="63"/>
                    </a:lnTo>
                    <a:lnTo>
                      <a:pt x="64" y="68"/>
                    </a:lnTo>
                    <a:lnTo>
                      <a:pt x="56" y="74"/>
                    </a:lnTo>
                    <a:lnTo>
                      <a:pt x="47" y="81"/>
                    </a:lnTo>
                    <a:lnTo>
                      <a:pt x="39" y="91"/>
                    </a:lnTo>
                    <a:lnTo>
                      <a:pt x="32" y="101"/>
                    </a:lnTo>
                    <a:lnTo>
                      <a:pt x="27" y="110"/>
                    </a:lnTo>
                    <a:lnTo>
                      <a:pt x="22" y="120"/>
                    </a:lnTo>
                    <a:lnTo>
                      <a:pt x="20" y="130"/>
                    </a:lnTo>
                    <a:lnTo>
                      <a:pt x="0" y="259"/>
                    </a:lnTo>
                    <a:lnTo>
                      <a:pt x="0" y="259"/>
                    </a:lnTo>
                    <a:lnTo>
                      <a:pt x="0" y="261"/>
                    </a:lnTo>
                    <a:lnTo>
                      <a:pt x="2" y="266"/>
                    </a:lnTo>
                    <a:lnTo>
                      <a:pt x="7" y="273"/>
                    </a:lnTo>
                    <a:lnTo>
                      <a:pt x="17" y="279"/>
                    </a:lnTo>
                    <a:lnTo>
                      <a:pt x="29" y="285"/>
                    </a:lnTo>
                    <a:lnTo>
                      <a:pt x="45" y="291"/>
                    </a:lnTo>
                    <a:lnTo>
                      <a:pt x="63" y="296"/>
                    </a:lnTo>
                    <a:lnTo>
                      <a:pt x="83" y="302"/>
                    </a:lnTo>
                    <a:lnTo>
                      <a:pt x="107" y="307"/>
                    </a:lnTo>
                    <a:lnTo>
                      <a:pt x="160" y="315"/>
                    </a:lnTo>
                    <a:lnTo>
                      <a:pt x="222" y="321"/>
                    </a:lnTo>
                    <a:lnTo>
                      <a:pt x="290" y="325"/>
                    </a:lnTo>
                    <a:lnTo>
                      <a:pt x="362" y="327"/>
                    </a:lnTo>
                    <a:lnTo>
                      <a:pt x="362" y="327"/>
                    </a:lnTo>
                    <a:lnTo>
                      <a:pt x="435" y="325"/>
                    </a:lnTo>
                    <a:lnTo>
                      <a:pt x="503" y="321"/>
                    </a:lnTo>
                    <a:lnTo>
                      <a:pt x="564" y="315"/>
                    </a:lnTo>
                    <a:lnTo>
                      <a:pt x="618" y="307"/>
                    </a:lnTo>
                    <a:lnTo>
                      <a:pt x="642" y="302"/>
                    </a:lnTo>
                    <a:lnTo>
                      <a:pt x="662" y="296"/>
                    </a:lnTo>
                    <a:lnTo>
                      <a:pt x="680" y="291"/>
                    </a:lnTo>
                    <a:lnTo>
                      <a:pt x="696" y="285"/>
                    </a:lnTo>
                    <a:lnTo>
                      <a:pt x="708" y="279"/>
                    </a:lnTo>
                    <a:lnTo>
                      <a:pt x="716" y="273"/>
                    </a:lnTo>
                    <a:lnTo>
                      <a:pt x="722" y="266"/>
                    </a:lnTo>
                    <a:lnTo>
                      <a:pt x="723" y="261"/>
                    </a:lnTo>
                    <a:lnTo>
                      <a:pt x="725" y="259"/>
                    </a:lnTo>
                    <a:lnTo>
                      <a:pt x="725" y="259"/>
                    </a:lnTo>
                    <a:lnTo>
                      <a:pt x="723" y="257"/>
                    </a:lnTo>
                    <a:lnTo>
                      <a:pt x="723" y="25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base">
                  <a:spcBef>
                    <a:spcPct val="0"/>
                  </a:spcBef>
                  <a:spcAft>
                    <a:spcPct val="0"/>
                  </a:spcAft>
                </a:pPr>
                <a:endParaRPr lang="en-US" sz="3067">
                  <a:solidFill>
                    <a:srgbClr val="333333"/>
                  </a:solidFill>
                </a:endParaRPr>
              </a:p>
            </p:txBody>
          </p:sp>
        </p:grpSp>
        <p:sp>
          <p:nvSpPr>
            <p:cNvPr id="442" name="TextBox 441"/>
            <p:cNvSpPr txBox="1"/>
            <p:nvPr/>
          </p:nvSpPr>
          <p:spPr bwMode="auto">
            <a:xfrm>
              <a:off x="2327578" y="1309785"/>
              <a:ext cx="904307" cy="397052"/>
            </a:xfrm>
            <a:prstGeom prst="rect">
              <a:avLst/>
            </a:prstGeom>
            <a:noFill/>
            <a:ln>
              <a:noFill/>
            </a:ln>
          </p:spPr>
          <p:txBody>
            <a:bodyPr wrap="square" lIns="0" rIns="0">
              <a:noAutofit/>
            </a:bodyPr>
            <a:lstStyle/>
            <a:p>
              <a:pPr algn="ctr">
                <a:defRPr/>
              </a:pPr>
              <a:r>
                <a:rPr lang="en-US" sz="1200" kern="0" dirty="0">
                  <a:latin typeface="Arial"/>
                </a:rPr>
                <a:t>Open Source (Users, </a:t>
              </a:r>
              <a:r>
                <a:rPr lang="en-US" sz="1200" kern="0" dirty="0" err="1">
                  <a:latin typeface="Arial"/>
                </a:rPr>
                <a:t>Devs</a:t>
              </a:r>
              <a:r>
                <a:rPr lang="en-US" sz="1200" kern="0" dirty="0">
                  <a:latin typeface="Arial"/>
                </a:rPr>
                <a:t>)</a:t>
              </a:r>
            </a:p>
          </p:txBody>
        </p:sp>
        <p:sp>
          <p:nvSpPr>
            <p:cNvPr id="450" name="TextBox 449"/>
            <p:cNvSpPr txBox="1"/>
            <p:nvPr/>
          </p:nvSpPr>
          <p:spPr>
            <a:xfrm>
              <a:off x="2438400" y="1985546"/>
              <a:ext cx="1066800" cy="315567"/>
            </a:xfrm>
            <a:prstGeom prst="rect">
              <a:avLst/>
            </a:prstGeom>
            <a:noFill/>
          </p:spPr>
          <p:txBody>
            <a:bodyPr wrap="square" rtlCol="0">
              <a:spAutoFit/>
            </a:bodyPr>
            <a:lstStyle/>
            <a:p>
              <a:pPr algn="ctr"/>
              <a:r>
                <a:rPr lang="en-US" sz="1067" b="1" i="1" dirty="0"/>
                <a:t>Bugs,</a:t>
              </a:r>
            </a:p>
            <a:p>
              <a:pPr algn="ctr"/>
              <a:r>
                <a:rPr lang="en-US" sz="1067" b="1" i="1" dirty="0"/>
                <a:t>Design Blueprints</a:t>
              </a:r>
              <a:endParaRPr lang="en-US" sz="1067" b="1" i="1" dirty="0"/>
            </a:p>
          </p:txBody>
        </p:sp>
        <p:sp>
          <p:nvSpPr>
            <p:cNvPr id="209" name="TextBox 208"/>
            <p:cNvSpPr txBox="1"/>
            <p:nvPr/>
          </p:nvSpPr>
          <p:spPr bwMode="auto">
            <a:xfrm>
              <a:off x="619693" y="1399203"/>
              <a:ext cx="904307" cy="397052"/>
            </a:xfrm>
            <a:prstGeom prst="rect">
              <a:avLst/>
            </a:prstGeom>
            <a:noFill/>
            <a:ln>
              <a:noFill/>
            </a:ln>
          </p:spPr>
          <p:txBody>
            <a:bodyPr wrap="square" lIns="0" rIns="0">
              <a:noAutofit/>
            </a:bodyPr>
            <a:lstStyle/>
            <a:p>
              <a:pPr algn="ctr">
                <a:defRPr/>
              </a:pPr>
              <a:r>
                <a:rPr lang="en-US" sz="1200" kern="0" dirty="0">
                  <a:latin typeface="Arial"/>
                </a:rPr>
                <a:t>Customers</a:t>
              </a:r>
            </a:p>
          </p:txBody>
        </p:sp>
        <p:pic>
          <p:nvPicPr>
            <p:cNvPr id="200" name="Picture 199" descr="Workstation Female Back.png"/>
            <p:cNvPicPr>
              <a:picLocks noChangeAspect="1"/>
            </p:cNvPicPr>
            <p:nvPr/>
          </p:nvPicPr>
          <p:blipFill>
            <a:blip r:embed="rId9" cstate="print"/>
            <a:stretch>
              <a:fillRect/>
            </a:stretch>
          </p:blipFill>
          <p:spPr>
            <a:xfrm>
              <a:off x="2601295" y="952500"/>
              <a:ext cx="445095" cy="382835"/>
            </a:xfrm>
            <a:prstGeom prst="rect">
              <a:avLst/>
            </a:prstGeom>
          </p:spPr>
        </p:pic>
        <p:sp>
          <p:nvSpPr>
            <p:cNvPr id="23" name="Freeform 22"/>
            <p:cNvSpPr/>
            <p:nvPr/>
          </p:nvSpPr>
          <p:spPr>
            <a:xfrm>
              <a:off x="2025586" y="1139112"/>
              <a:ext cx="461792" cy="419877"/>
            </a:xfrm>
            <a:custGeom>
              <a:avLst/>
              <a:gdLst>
                <a:gd name="connsiteX0" fmla="*/ 461792 w 461792"/>
                <a:gd name="connsiteY0" fmla="*/ 0 h 419877"/>
                <a:gd name="connsiteX1" fmla="*/ 0 w 461792"/>
                <a:gd name="connsiteY1" fmla="*/ 199442 h 419877"/>
                <a:gd name="connsiteX2" fmla="*/ 0 w 461792"/>
                <a:gd name="connsiteY2" fmla="*/ 419877 h 419877"/>
              </a:gdLst>
              <a:ahLst/>
              <a:cxnLst>
                <a:cxn ang="0">
                  <a:pos x="connsiteX0" y="connsiteY0"/>
                </a:cxn>
                <a:cxn ang="0">
                  <a:pos x="connsiteX1" y="connsiteY1"/>
                </a:cxn>
                <a:cxn ang="0">
                  <a:pos x="connsiteX2" y="connsiteY2"/>
                </a:cxn>
              </a:cxnLst>
              <a:rect l="l" t="t" r="r" b="b"/>
              <a:pathLst>
                <a:path w="461792" h="419877">
                  <a:moveTo>
                    <a:pt x="461792" y="0"/>
                  </a:moveTo>
                  <a:lnTo>
                    <a:pt x="0" y="199442"/>
                  </a:lnTo>
                  <a:lnTo>
                    <a:pt x="0" y="419877"/>
                  </a:lnTo>
                </a:path>
              </a:pathLst>
            </a:custGeom>
            <a:ln w="12700" cmpd="sng">
              <a:solidFill>
                <a:srgbClr val="333333"/>
              </a:solidFill>
              <a:tailEnd type="triangle" w="lg"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067"/>
            </a:p>
          </p:txBody>
        </p:sp>
        <p:sp>
          <p:nvSpPr>
            <p:cNvPr id="202" name="Freeform 201"/>
            <p:cNvSpPr/>
            <p:nvPr/>
          </p:nvSpPr>
          <p:spPr>
            <a:xfrm flipH="1">
              <a:off x="1371600" y="1149609"/>
              <a:ext cx="501586" cy="419877"/>
            </a:xfrm>
            <a:custGeom>
              <a:avLst/>
              <a:gdLst>
                <a:gd name="connsiteX0" fmla="*/ 461792 w 461792"/>
                <a:gd name="connsiteY0" fmla="*/ 0 h 419877"/>
                <a:gd name="connsiteX1" fmla="*/ 0 w 461792"/>
                <a:gd name="connsiteY1" fmla="*/ 199442 h 419877"/>
                <a:gd name="connsiteX2" fmla="*/ 0 w 461792"/>
                <a:gd name="connsiteY2" fmla="*/ 419877 h 419877"/>
              </a:gdLst>
              <a:ahLst/>
              <a:cxnLst>
                <a:cxn ang="0">
                  <a:pos x="connsiteX0" y="connsiteY0"/>
                </a:cxn>
                <a:cxn ang="0">
                  <a:pos x="connsiteX1" y="connsiteY1"/>
                </a:cxn>
                <a:cxn ang="0">
                  <a:pos x="connsiteX2" y="connsiteY2"/>
                </a:cxn>
              </a:cxnLst>
              <a:rect l="l" t="t" r="r" b="b"/>
              <a:pathLst>
                <a:path w="461792" h="419877">
                  <a:moveTo>
                    <a:pt x="461792" y="0"/>
                  </a:moveTo>
                  <a:lnTo>
                    <a:pt x="0" y="199442"/>
                  </a:lnTo>
                  <a:lnTo>
                    <a:pt x="0" y="419877"/>
                  </a:lnTo>
                </a:path>
              </a:pathLst>
            </a:custGeom>
            <a:ln w="12700" cmpd="sng">
              <a:solidFill>
                <a:srgbClr val="333333"/>
              </a:solidFill>
              <a:tailEnd type="triangle" w="lg"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067"/>
            </a:p>
          </p:txBody>
        </p:sp>
        <p:sp>
          <p:nvSpPr>
            <p:cNvPr id="204" name="Rectangle 203"/>
            <p:cNvSpPr/>
            <p:nvPr/>
          </p:nvSpPr>
          <p:spPr>
            <a:xfrm>
              <a:off x="2133600" y="1170603"/>
              <a:ext cx="184404" cy="184404"/>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67"/>
            </a:p>
          </p:txBody>
        </p:sp>
        <p:sp>
          <p:nvSpPr>
            <p:cNvPr id="205" name="Rectangle 204"/>
            <p:cNvSpPr/>
            <p:nvPr/>
          </p:nvSpPr>
          <p:spPr>
            <a:xfrm>
              <a:off x="1524000" y="1170603"/>
              <a:ext cx="184404" cy="184404"/>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67"/>
            </a:p>
          </p:txBody>
        </p:sp>
        <p:sp>
          <p:nvSpPr>
            <p:cNvPr id="207" name="TextBox 206"/>
            <p:cNvSpPr txBox="1"/>
            <p:nvPr/>
          </p:nvSpPr>
          <p:spPr>
            <a:xfrm>
              <a:off x="2091620" y="1083906"/>
              <a:ext cx="228600" cy="284742"/>
            </a:xfrm>
            <a:prstGeom prst="rect">
              <a:avLst/>
            </a:prstGeom>
            <a:noFill/>
          </p:spPr>
          <p:txBody>
            <a:bodyPr wrap="square" rtlCol="0">
              <a:spAutoFit/>
            </a:bodyPr>
            <a:lstStyle/>
            <a:p>
              <a:r>
                <a:rPr lang="en-US" sz="1867" dirty="0">
                  <a:solidFill>
                    <a:srgbClr val="93220B"/>
                  </a:solidFill>
                </a:rPr>
                <a:t>x</a:t>
              </a:r>
              <a:endParaRPr lang="en-US" sz="1867" dirty="0">
                <a:solidFill>
                  <a:srgbClr val="93220B"/>
                </a:solidFill>
              </a:endParaRPr>
            </a:p>
          </p:txBody>
        </p:sp>
        <p:sp>
          <p:nvSpPr>
            <p:cNvPr id="206" name="TextBox 205"/>
            <p:cNvSpPr txBox="1"/>
            <p:nvPr/>
          </p:nvSpPr>
          <p:spPr>
            <a:xfrm>
              <a:off x="1478280" y="1079500"/>
              <a:ext cx="228600" cy="284742"/>
            </a:xfrm>
            <a:prstGeom prst="rect">
              <a:avLst/>
            </a:prstGeom>
            <a:noFill/>
          </p:spPr>
          <p:txBody>
            <a:bodyPr wrap="square" rtlCol="0">
              <a:spAutoFit/>
            </a:bodyPr>
            <a:lstStyle/>
            <a:p>
              <a:r>
                <a:rPr lang="en-US" sz="1867" dirty="0">
                  <a:solidFill>
                    <a:srgbClr val="93220B"/>
                  </a:solidFill>
                </a:rPr>
                <a:t>x</a:t>
              </a:r>
              <a:endParaRPr lang="en-US" sz="1867" dirty="0">
                <a:solidFill>
                  <a:srgbClr val="93220B"/>
                </a:solidFill>
              </a:endParaRPr>
            </a:p>
          </p:txBody>
        </p:sp>
      </p:grpSp>
      <p:grpSp>
        <p:nvGrpSpPr>
          <p:cNvPr id="12" name="Group 11"/>
          <p:cNvGrpSpPr/>
          <p:nvPr/>
        </p:nvGrpSpPr>
        <p:grpSpPr>
          <a:xfrm>
            <a:off x="4673600" y="2154954"/>
            <a:ext cx="9550400" cy="912815"/>
            <a:chOff x="3505200" y="1616214"/>
            <a:chExt cx="7162800" cy="684611"/>
          </a:xfrm>
        </p:grpSpPr>
        <p:sp>
          <p:nvSpPr>
            <p:cNvPr id="39" name="Rounded Rectangle 38"/>
            <p:cNvSpPr/>
            <p:nvPr/>
          </p:nvSpPr>
          <p:spPr>
            <a:xfrm>
              <a:off x="3505200" y="1722930"/>
              <a:ext cx="4114800" cy="502884"/>
            </a:xfrm>
            <a:prstGeom prst="roundRect">
              <a:avLst>
                <a:gd name="adj" fmla="val 0"/>
              </a:avLst>
            </a:prstGeom>
            <a:solidFill>
              <a:srgbClr val="FFFFFF"/>
            </a:solidFill>
            <a:ln>
              <a:solidFill>
                <a:srgbClr val="605F6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67"/>
            </a:p>
          </p:txBody>
        </p:sp>
        <p:pic>
          <p:nvPicPr>
            <p:cNvPr id="14" name="Picture 13" descr="Workstation Male Back.png"/>
            <p:cNvPicPr>
              <a:picLocks noChangeAspect="1"/>
            </p:cNvPicPr>
            <p:nvPr/>
          </p:nvPicPr>
          <p:blipFill>
            <a:blip r:embed="rId10" cstate="print">
              <a:duotone>
                <a:prstClr val="black"/>
                <a:schemeClr val="accent4">
                  <a:tint val="45000"/>
                  <a:satMod val="400000"/>
                </a:schemeClr>
              </a:duotone>
            </a:blip>
            <a:stretch>
              <a:fillRect/>
            </a:stretch>
          </p:blipFill>
          <p:spPr>
            <a:xfrm>
              <a:off x="3802214" y="1797355"/>
              <a:ext cx="453044" cy="381510"/>
            </a:xfrm>
            <a:prstGeom prst="rect">
              <a:avLst/>
            </a:prstGeom>
          </p:spPr>
        </p:pic>
        <p:pic>
          <p:nvPicPr>
            <p:cNvPr id="15" name="Picture 14" descr="Workstation Female Back.png"/>
            <p:cNvPicPr>
              <a:picLocks noChangeAspect="1"/>
            </p:cNvPicPr>
            <p:nvPr/>
          </p:nvPicPr>
          <p:blipFill>
            <a:blip r:embed="rId9" cstate="print">
              <a:duotone>
                <a:prstClr val="black"/>
                <a:schemeClr val="accent4">
                  <a:tint val="45000"/>
                  <a:satMod val="400000"/>
                </a:schemeClr>
              </a:duotone>
            </a:blip>
            <a:stretch>
              <a:fillRect/>
            </a:stretch>
          </p:blipFill>
          <p:spPr>
            <a:xfrm>
              <a:off x="4514226" y="1797295"/>
              <a:ext cx="445095" cy="382835"/>
            </a:xfrm>
            <a:prstGeom prst="rect">
              <a:avLst/>
            </a:prstGeom>
          </p:spPr>
        </p:pic>
        <p:pic>
          <p:nvPicPr>
            <p:cNvPr id="16" name="Picture 15" descr="Male User 1.png"/>
            <p:cNvPicPr>
              <a:picLocks noChangeAspect="1"/>
            </p:cNvPicPr>
            <p:nvPr/>
          </p:nvPicPr>
          <p:blipFill>
            <a:blip r:embed="rId11" cstate="print">
              <a:duotone>
                <a:prstClr val="black"/>
                <a:schemeClr val="accent4">
                  <a:tint val="45000"/>
                  <a:satMod val="400000"/>
                </a:schemeClr>
              </a:duotone>
            </a:blip>
            <a:stretch>
              <a:fillRect/>
            </a:stretch>
          </p:blipFill>
          <p:spPr>
            <a:xfrm>
              <a:off x="5288272" y="1791744"/>
              <a:ext cx="230014" cy="329967"/>
            </a:xfrm>
            <a:prstGeom prst="rect">
              <a:avLst/>
            </a:prstGeom>
          </p:spPr>
        </p:pic>
        <p:pic>
          <p:nvPicPr>
            <p:cNvPr id="17" name="Picture 16" descr="Male User 2.png"/>
            <p:cNvPicPr>
              <a:picLocks noChangeAspect="1"/>
            </p:cNvPicPr>
            <p:nvPr/>
          </p:nvPicPr>
          <p:blipFill>
            <a:blip r:embed="rId12" cstate="print">
              <a:duotone>
                <a:prstClr val="black"/>
                <a:schemeClr val="accent4">
                  <a:tint val="45000"/>
                  <a:satMod val="400000"/>
                </a:schemeClr>
              </a:duotone>
            </a:blip>
            <a:stretch>
              <a:fillRect/>
            </a:stretch>
          </p:blipFill>
          <p:spPr>
            <a:xfrm>
              <a:off x="5568921" y="1859345"/>
              <a:ext cx="172210" cy="248078"/>
            </a:xfrm>
            <a:prstGeom prst="rect">
              <a:avLst/>
            </a:prstGeom>
          </p:spPr>
        </p:pic>
        <p:pic>
          <p:nvPicPr>
            <p:cNvPr id="20" name="Picture 19" descr="Workstation Female Back.png"/>
            <p:cNvPicPr>
              <a:picLocks noChangeAspect="1"/>
            </p:cNvPicPr>
            <p:nvPr/>
          </p:nvPicPr>
          <p:blipFill>
            <a:blip r:embed="rId9" cstate="print">
              <a:duotone>
                <a:prstClr val="black"/>
                <a:schemeClr val="accent5">
                  <a:tint val="45000"/>
                  <a:satMod val="400000"/>
                </a:schemeClr>
              </a:duotone>
            </a:blip>
            <a:stretch>
              <a:fillRect/>
            </a:stretch>
          </p:blipFill>
          <p:spPr>
            <a:xfrm>
              <a:off x="6269571" y="1797295"/>
              <a:ext cx="445095" cy="382835"/>
            </a:xfrm>
            <a:prstGeom prst="rect">
              <a:avLst/>
            </a:prstGeom>
          </p:spPr>
        </p:pic>
        <p:pic>
          <p:nvPicPr>
            <p:cNvPr id="21" name="Picture 20" descr="Male User 1.png"/>
            <p:cNvPicPr>
              <a:picLocks noChangeAspect="1"/>
            </p:cNvPicPr>
            <p:nvPr/>
          </p:nvPicPr>
          <p:blipFill>
            <a:blip r:embed="rId11" cstate="print">
              <a:duotone>
                <a:prstClr val="black"/>
                <a:schemeClr val="accent5">
                  <a:tint val="45000"/>
                  <a:satMod val="400000"/>
                </a:schemeClr>
              </a:duotone>
            </a:blip>
            <a:stretch>
              <a:fillRect/>
            </a:stretch>
          </p:blipFill>
          <p:spPr>
            <a:xfrm>
              <a:off x="6932786" y="1791744"/>
              <a:ext cx="230014" cy="329967"/>
            </a:xfrm>
            <a:prstGeom prst="rect">
              <a:avLst/>
            </a:prstGeom>
          </p:spPr>
        </p:pic>
        <p:sp>
          <p:nvSpPr>
            <p:cNvPr id="412" name="TextBox 411"/>
            <p:cNvSpPr txBox="1"/>
            <p:nvPr/>
          </p:nvSpPr>
          <p:spPr>
            <a:xfrm>
              <a:off x="7696200" y="1616214"/>
              <a:ext cx="2971800" cy="684611"/>
            </a:xfrm>
            <a:prstGeom prst="rect">
              <a:avLst/>
            </a:prstGeom>
            <a:noFill/>
          </p:spPr>
          <p:txBody>
            <a:bodyPr wrap="square" rtlCol="0">
              <a:spAutoFit/>
            </a:bodyPr>
            <a:lstStyle/>
            <a:p>
              <a:r>
                <a:rPr lang="en-US" sz="1333" b="1" dirty="0">
                  <a:solidFill>
                    <a:schemeClr val="accent1"/>
                  </a:solidFill>
                </a:rPr>
                <a:t>OpenContrail Developer Community</a:t>
              </a:r>
            </a:p>
            <a:p>
              <a:pPr marL="228594" indent="-228594">
                <a:buFont typeface="Wingdings" charset="2"/>
                <a:buChar char="§"/>
              </a:pPr>
              <a:r>
                <a:rPr lang="en-US" sz="1333" dirty="0"/>
                <a:t>Majority Juniper, Some External developers</a:t>
              </a:r>
              <a:endParaRPr lang="en-US" sz="1333" dirty="0"/>
            </a:p>
            <a:p>
              <a:pPr marL="228594" indent="-228594">
                <a:buFont typeface="Wingdings" charset="2"/>
                <a:buChar char="§"/>
              </a:pPr>
              <a:r>
                <a:rPr lang="en-US" sz="1333" dirty="0"/>
                <a:t>Proposing features &amp; Contribute Code</a:t>
              </a:r>
            </a:p>
            <a:p>
              <a:pPr marL="228594" indent="-228594">
                <a:buFont typeface="Wingdings" charset="2"/>
                <a:buChar char="§"/>
              </a:pPr>
              <a:r>
                <a:rPr lang="en-US" sz="1333" dirty="0"/>
                <a:t>Participate in Code review process</a:t>
              </a:r>
            </a:p>
          </p:txBody>
        </p:sp>
      </p:grpSp>
      <p:grpSp>
        <p:nvGrpSpPr>
          <p:cNvPr id="25" name="Group 24"/>
          <p:cNvGrpSpPr/>
          <p:nvPr/>
        </p:nvGrpSpPr>
        <p:grpSpPr>
          <a:xfrm>
            <a:off x="8737600" y="4800786"/>
            <a:ext cx="3149600" cy="979455"/>
            <a:chOff x="6791960" y="3733269"/>
            <a:chExt cx="2362200" cy="734591"/>
          </a:xfrm>
        </p:grpSpPr>
        <p:pic>
          <p:nvPicPr>
            <p:cNvPr id="220" name="Picture 219"/>
            <p:cNvPicPr>
              <a:picLocks noChangeAspect="1"/>
            </p:cNvPicPr>
            <p:nvPr/>
          </p:nvPicPr>
          <p:blipFill>
            <a:blip r:embed="rId7">
              <a:duotone>
                <a:schemeClr val="accent6">
                  <a:shade val="45000"/>
                  <a:satMod val="135000"/>
                </a:schemeClr>
                <a:prstClr val="white"/>
              </a:duotone>
              <a:alphaModFix amt="77000"/>
            </a:blip>
            <a:stretch>
              <a:fillRect/>
            </a:stretch>
          </p:blipFill>
          <p:spPr>
            <a:xfrm>
              <a:off x="6975138" y="3733269"/>
              <a:ext cx="292331" cy="292331"/>
            </a:xfrm>
            <a:prstGeom prst="rect">
              <a:avLst/>
            </a:prstGeom>
            <a:ln>
              <a:solidFill>
                <a:schemeClr val="bg1">
                  <a:lumMod val="65000"/>
                </a:schemeClr>
              </a:solidFill>
            </a:ln>
          </p:spPr>
        </p:pic>
        <p:sp>
          <p:nvSpPr>
            <p:cNvPr id="221" name="TextBox 220"/>
            <p:cNvSpPr txBox="1"/>
            <p:nvPr/>
          </p:nvSpPr>
          <p:spPr>
            <a:xfrm>
              <a:off x="7249160" y="3752180"/>
              <a:ext cx="1447800" cy="223090"/>
            </a:xfrm>
            <a:prstGeom prst="rect">
              <a:avLst/>
            </a:prstGeom>
            <a:noFill/>
          </p:spPr>
          <p:txBody>
            <a:bodyPr wrap="square" rtlCol="0">
              <a:spAutoFit/>
            </a:bodyPr>
            <a:lstStyle/>
            <a:p>
              <a:r>
                <a:rPr lang="en-US" sz="1333" b="1" dirty="0"/>
                <a:t>Community Release</a:t>
              </a:r>
              <a:endParaRPr lang="en-US" sz="1333" b="1" dirty="0"/>
            </a:p>
          </p:txBody>
        </p:sp>
        <p:cxnSp>
          <p:nvCxnSpPr>
            <p:cNvPr id="222" name="Straight Arrow Connector 221"/>
            <p:cNvCxnSpPr/>
            <p:nvPr/>
          </p:nvCxnSpPr>
          <p:spPr>
            <a:xfrm flipV="1">
              <a:off x="6929418" y="4039923"/>
              <a:ext cx="109678" cy="262078"/>
            </a:xfrm>
            <a:prstGeom prst="straightConnector1">
              <a:avLst/>
            </a:prstGeom>
            <a:ln>
              <a:solidFill>
                <a:schemeClr val="accent6"/>
              </a:solidFill>
              <a:headEnd type="none"/>
              <a:tailEnd type="triangle" w="lg" len="med"/>
            </a:ln>
          </p:spPr>
          <p:style>
            <a:lnRef idx="2">
              <a:schemeClr val="accent1"/>
            </a:lnRef>
            <a:fillRef idx="0">
              <a:schemeClr val="accent1"/>
            </a:fillRef>
            <a:effectRef idx="1">
              <a:schemeClr val="accent1"/>
            </a:effectRef>
            <a:fontRef idx="minor">
              <a:schemeClr val="tx1"/>
            </a:fontRef>
          </p:style>
        </p:cxnSp>
        <p:sp>
          <p:nvSpPr>
            <p:cNvPr id="223" name="Oval 222"/>
            <p:cNvSpPr/>
            <p:nvPr/>
          </p:nvSpPr>
          <p:spPr>
            <a:xfrm>
              <a:off x="6791960" y="4229100"/>
              <a:ext cx="228600" cy="2286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3067"/>
            </a:p>
          </p:txBody>
        </p:sp>
        <p:sp>
          <p:nvSpPr>
            <p:cNvPr id="242" name="Oval 241"/>
            <p:cNvSpPr/>
            <p:nvPr/>
          </p:nvSpPr>
          <p:spPr>
            <a:xfrm>
              <a:off x="7553960" y="4239260"/>
              <a:ext cx="228600" cy="2286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3067"/>
            </a:p>
          </p:txBody>
        </p:sp>
        <p:sp>
          <p:nvSpPr>
            <p:cNvPr id="243" name="Oval 242"/>
            <p:cNvSpPr/>
            <p:nvPr/>
          </p:nvSpPr>
          <p:spPr>
            <a:xfrm>
              <a:off x="8239760" y="4239260"/>
              <a:ext cx="228600" cy="2286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3067"/>
            </a:p>
          </p:txBody>
        </p:sp>
        <p:sp>
          <p:nvSpPr>
            <p:cNvPr id="244" name="Oval 243"/>
            <p:cNvSpPr/>
            <p:nvPr/>
          </p:nvSpPr>
          <p:spPr>
            <a:xfrm>
              <a:off x="8925560" y="4239260"/>
              <a:ext cx="228600" cy="2286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3067"/>
            </a:p>
          </p:txBody>
        </p:sp>
      </p:grpSp>
    </p:spTree>
    <p:extLst>
      <p:ext uri="{BB962C8B-B14F-4D97-AF65-F5344CB8AC3E}">
        <p14:creationId xmlns:p14="http://schemas.microsoft.com/office/powerpoint/2010/main" val="19717219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VNF Validation program for OpenContrail</a:t>
            </a:r>
            <a:endParaRPr lang="en-US" dirty="0"/>
          </a:p>
        </p:txBody>
      </p:sp>
      <p:graphicFrame>
        <p:nvGraphicFramePr>
          <p:cNvPr id="5" name="Content Placeholder 4"/>
          <p:cNvGraphicFramePr>
            <a:graphicFrameLocks noGrp="1"/>
          </p:cNvGraphicFramePr>
          <p:nvPr>
            <p:ph sz="quarter" idx="10"/>
            <p:extLst/>
          </p:nvPr>
        </p:nvGraphicFramePr>
        <p:xfrm>
          <a:off x="711201" y="3302000"/>
          <a:ext cx="13165668" cy="2804160"/>
        </p:xfrm>
        <a:graphic>
          <a:graphicData uri="http://schemas.openxmlformats.org/drawingml/2006/table">
            <a:tbl>
              <a:tblPr firstRow="1" bandRow="1">
                <a:tableStyleId>{5C22544A-7EE6-4342-B048-85BDC9FD1C3A}</a:tableStyleId>
              </a:tblPr>
              <a:tblGrid>
                <a:gridCol w="2438400"/>
                <a:gridCol w="1727200"/>
                <a:gridCol w="2844800"/>
                <a:gridCol w="2743200"/>
                <a:gridCol w="3412068"/>
              </a:tblGrid>
              <a:tr h="1280160">
                <a:tc>
                  <a:txBody>
                    <a:bodyPr/>
                    <a:lstStyle/>
                    <a:p>
                      <a:r>
                        <a:rPr lang="en-US" sz="2500" dirty="0" smtClean="0"/>
                        <a:t>Certification Tier</a:t>
                      </a:r>
                      <a:endParaRPr lang="en-US" sz="2500" dirty="0"/>
                    </a:p>
                  </a:txBody>
                  <a:tcPr marL="121920" marR="121920" marT="60960" marB="60960"/>
                </a:tc>
                <a:tc>
                  <a:txBody>
                    <a:bodyPr/>
                    <a:lstStyle/>
                    <a:p>
                      <a:r>
                        <a:rPr lang="en-US" sz="2500" dirty="0" smtClean="0"/>
                        <a:t>Basics</a:t>
                      </a:r>
                      <a:endParaRPr lang="en-US" sz="2500" dirty="0"/>
                    </a:p>
                  </a:txBody>
                  <a:tcPr marL="121920" marR="121920" marT="60960" marB="60960"/>
                </a:tc>
                <a:tc>
                  <a:txBody>
                    <a:bodyPr/>
                    <a:lstStyle/>
                    <a:p>
                      <a:r>
                        <a:rPr lang="en-US" sz="2500" dirty="0" smtClean="0"/>
                        <a:t>Functional</a:t>
                      </a:r>
                      <a:r>
                        <a:rPr lang="en-US" sz="2500" baseline="0" dirty="0" smtClean="0"/>
                        <a:t> Validation</a:t>
                      </a:r>
                      <a:endParaRPr lang="en-US" sz="2500" dirty="0"/>
                    </a:p>
                  </a:txBody>
                  <a:tcPr marL="121920" marR="121920" marT="60960" marB="60960"/>
                </a:tc>
                <a:tc>
                  <a:txBody>
                    <a:bodyPr/>
                    <a:lstStyle/>
                    <a:p>
                      <a:pPr marL="0" marR="0" indent="0" algn="l" defTabSz="1055035" rtl="0" eaLnBrk="1" fontAlgn="auto" latinLnBrk="0" hangingPunct="1">
                        <a:lnSpc>
                          <a:spcPct val="100000"/>
                        </a:lnSpc>
                        <a:spcBef>
                          <a:spcPts val="0"/>
                        </a:spcBef>
                        <a:spcAft>
                          <a:spcPts val="0"/>
                        </a:spcAft>
                        <a:buClrTx/>
                        <a:buSzTx/>
                        <a:buFontTx/>
                        <a:buNone/>
                        <a:tabLst/>
                        <a:defRPr/>
                      </a:pPr>
                      <a:r>
                        <a:rPr lang="en-US" sz="2500" dirty="0" smtClean="0"/>
                        <a:t>Performance</a:t>
                      </a:r>
                      <a:r>
                        <a:rPr lang="en-US" sz="2500" baseline="0" dirty="0" smtClean="0"/>
                        <a:t> Benchmarks</a:t>
                      </a:r>
                      <a:endParaRPr lang="en-US" sz="2500" dirty="0" smtClean="0"/>
                    </a:p>
                    <a:p>
                      <a:endParaRPr lang="en-US" sz="2500" dirty="0"/>
                    </a:p>
                  </a:txBody>
                  <a:tcPr marL="121920" marR="121920" marT="60960" marB="60960"/>
                </a:tc>
                <a:tc>
                  <a:txBody>
                    <a:bodyPr/>
                    <a:lstStyle/>
                    <a:p>
                      <a:r>
                        <a:rPr lang="en-US" sz="2500" dirty="0" smtClean="0"/>
                        <a:t>Customizing</a:t>
                      </a:r>
                      <a:r>
                        <a:rPr lang="en-US" sz="2500" baseline="0" dirty="0" smtClean="0"/>
                        <a:t> and API Integration</a:t>
                      </a:r>
                      <a:endParaRPr lang="en-US" sz="2500" dirty="0"/>
                    </a:p>
                  </a:txBody>
                  <a:tcPr marL="121920" marR="121920" marT="60960" marB="60960"/>
                </a:tc>
              </a:tr>
              <a:tr h="508000">
                <a:tc>
                  <a:txBody>
                    <a:bodyPr/>
                    <a:lstStyle/>
                    <a:p>
                      <a:r>
                        <a:rPr lang="en-US" sz="2500" dirty="0" smtClean="0"/>
                        <a:t>Silver</a:t>
                      </a:r>
                      <a:endParaRPr lang="en-US" sz="2500" dirty="0"/>
                    </a:p>
                  </a:txBody>
                  <a:tcPr marL="121920" marR="121920" marT="60960" marB="60960"/>
                </a:tc>
                <a:tc>
                  <a:txBody>
                    <a:bodyPr/>
                    <a:lstStyle/>
                    <a:p>
                      <a:pPr algn="ctr"/>
                      <a:r>
                        <a:rPr lang="en-US" sz="2500" dirty="0" smtClean="0"/>
                        <a:t>✓</a:t>
                      </a:r>
                      <a:endParaRPr lang="en-US" sz="2500" dirty="0"/>
                    </a:p>
                  </a:txBody>
                  <a:tcPr marL="121920" marR="121920" marT="60960" marB="60960"/>
                </a:tc>
                <a:tc>
                  <a:txBody>
                    <a:bodyPr/>
                    <a:lstStyle/>
                    <a:p>
                      <a:pPr algn="ctr"/>
                      <a:endParaRPr lang="en-US" sz="2500" dirty="0"/>
                    </a:p>
                  </a:txBody>
                  <a:tcPr marL="121920" marR="121920" marT="60960" marB="60960"/>
                </a:tc>
                <a:tc>
                  <a:txBody>
                    <a:bodyPr/>
                    <a:lstStyle/>
                    <a:p>
                      <a:pPr algn="ctr"/>
                      <a:endParaRPr lang="en-US" sz="2500"/>
                    </a:p>
                  </a:txBody>
                  <a:tcPr marL="121920" marR="121920" marT="60960" marB="60960"/>
                </a:tc>
                <a:tc>
                  <a:txBody>
                    <a:bodyPr/>
                    <a:lstStyle/>
                    <a:p>
                      <a:pPr algn="ctr"/>
                      <a:endParaRPr lang="en-US" sz="2500"/>
                    </a:p>
                  </a:txBody>
                  <a:tcPr marL="121920" marR="121920" marT="60960" marB="60960"/>
                </a:tc>
              </a:tr>
              <a:tr h="508000">
                <a:tc>
                  <a:txBody>
                    <a:bodyPr/>
                    <a:lstStyle/>
                    <a:p>
                      <a:r>
                        <a:rPr lang="en-US" sz="2500" dirty="0" smtClean="0"/>
                        <a:t>Gold</a:t>
                      </a:r>
                      <a:endParaRPr lang="en-US" sz="2500" dirty="0"/>
                    </a:p>
                  </a:txBody>
                  <a:tcPr marL="121920" marR="121920" marT="60960" marB="60960"/>
                </a:tc>
                <a:tc>
                  <a:txBody>
                    <a:bodyPr/>
                    <a:lstStyle/>
                    <a:p>
                      <a:pPr marL="0" marR="0" indent="0" algn="ctr" defTabSz="1055035" rtl="0" eaLnBrk="1" fontAlgn="auto" latinLnBrk="0" hangingPunct="1">
                        <a:lnSpc>
                          <a:spcPct val="100000"/>
                        </a:lnSpc>
                        <a:spcBef>
                          <a:spcPts val="0"/>
                        </a:spcBef>
                        <a:spcAft>
                          <a:spcPts val="0"/>
                        </a:spcAft>
                        <a:buClrTx/>
                        <a:buSzTx/>
                        <a:buFontTx/>
                        <a:buNone/>
                        <a:tabLst/>
                        <a:defRPr/>
                      </a:pPr>
                      <a:r>
                        <a:rPr lang="en-US" sz="2500" dirty="0" smtClean="0"/>
                        <a:t>✓</a:t>
                      </a:r>
                    </a:p>
                  </a:txBody>
                  <a:tcPr marL="121920" marR="121920" marT="60960" marB="60960"/>
                </a:tc>
                <a:tc>
                  <a:txBody>
                    <a:bodyPr/>
                    <a:lstStyle/>
                    <a:p>
                      <a:pPr algn="ctr"/>
                      <a:r>
                        <a:rPr lang="en-US" sz="2500" dirty="0" smtClean="0"/>
                        <a:t>✓</a:t>
                      </a:r>
                      <a:endParaRPr lang="en-US" sz="2500" dirty="0"/>
                    </a:p>
                  </a:txBody>
                  <a:tcPr marL="121920" marR="121920" marT="60960" marB="60960"/>
                </a:tc>
                <a:tc>
                  <a:txBody>
                    <a:bodyPr/>
                    <a:lstStyle/>
                    <a:p>
                      <a:pPr algn="ctr"/>
                      <a:endParaRPr lang="en-US" sz="2500" dirty="0"/>
                    </a:p>
                  </a:txBody>
                  <a:tcPr marL="121920" marR="121920" marT="60960" marB="60960"/>
                </a:tc>
                <a:tc>
                  <a:txBody>
                    <a:bodyPr/>
                    <a:lstStyle/>
                    <a:p>
                      <a:pPr algn="ctr"/>
                      <a:endParaRPr lang="en-US" sz="2500" dirty="0"/>
                    </a:p>
                  </a:txBody>
                  <a:tcPr marL="121920" marR="121920" marT="60960" marB="60960"/>
                </a:tc>
              </a:tr>
              <a:tr h="508000">
                <a:tc>
                  <a:txBody>
                    <a:bodyPr/>
                    <a:lstStyle/>
                    <a:p>
                      <a:r>
                        <a:rPr lang="en-US" sz="2500" dirty="0" smtClean="0"/>
                        <a:t>Platinum</a:t>
                      </a:r>
                      <a:endParaRPr lang="en-US" sz="2500" dirty="0"/>
                    </a:p>
                  </a:txBody>
                  <a:tcPr marL="121920" marR="121920" marT="60960" marB="60960"/>
                </a:tc>
                <a:tc>
                  <a:txBody>
                    <a:bodyPr/>
                    <a:lstStyle/>
                    <a:p>
                      <a:pPr marL="0" marR="0" indent="0" algn="ctr" defTabSz="1055035" rtl="0" eaLnBrk="1" fontAlgn="auto" latinLnBrk="0" hangingPunct="1">
                        <a:lnSpc>
                          <a:spcPct val="100000"/>
                        </a:lnSpc>
                        <a:spcBef>
                          <a:spcPts val="0"/>
                        </a:spcBef>
                        <a:spcAft>
                          <a:spcPts val="0"/>
                        </a:spcAft>
                        <a:buClrTx/>
                        <a:buSzTx/>
                        <a:buFontTx/>
                        <a:buNone/>
                        <a:tabLst/>
                        <a:defRPr/>
                      </a:pPr>
                      <a:r>
                        <a:rPr lang="en-US" sz="2500" dirty="0" smtClean="0"/>
                        <a:t>✓</a:t>
                      </a:r>
                    </a:p>
                  </a:txBody>
                  <a:tcPr marL="121920" marR="121920" marT="60960" marB="60960"/>
                </a:tc>
                <a:tc>
                  <a:txBody>
                    <a:bodyPr/>
                    <a:lstStyle/>
                    <a:p>
                      <a:pPr algn="ctr"/>
                      <a:r>
                        <a:rPr lang="en-US" sz="2500" dirty="0" smtClean="0"/>
                        <a:t>✓</a:t>
                      </a:r>
                      <a:endParaRPr lang="en-US" sz="2500" dirty="0"/>
                    </a:p>
                  </a:txBody>
                  <a:tcPr marL="121920" marR="121920" marT="60960" marB="60960"/>
                </a:tc>
                <a:tc>
                  <a:txBody>
                    <a:bodyPr/>
                    <a:lstStyle/>
                    <a:p>
                      <a:pPr algn="ctr"/>
                      <a:r>
                        <a:rPr lang="en-US" sz="2500" dirty="0" smtClean="0"/>
                        <a:t>✓</a:t>
                      </a:r>
                      <a:endParaRPr lang="en-US" sz="2500" dirty="0"/>
                    </a:p>
                  </a:txBody>
                  <a:tcPr marL="121920" marR="121920" marT="60960" marB="60960"/>
                </a:tc>
                <a:tc>
                  <a:txBody>
                    <a:bodyPr/>
                    <a:lstStyle/>
                    <a:p>
                      <a:pPr algn="ctr"/>
                      <a:r>
                        <a:rPr lang="en-US" sz="2500" dirty="0" smtClean="0"/>
                        <a:t>✓</a:t>
                      </a:r>
                      <a:endParaRPr lang="en-US" sz="2500" dirty="0"/>
                    </a:p>
                  </a:txBody>
                  <a:tcPr marL="121920" marR="121920" marT="60960" marB="60960"/>
                </a:tc>
              </a:tr>
            </a:tbl>
          </a:graphicData>
        </a:graphic>
      </p:graphicFrame>
      <p:sp>
        <p:nvSpPr>
          <p:cNvPr id="6" name="TextBox 5"/>
          <p:cNvSpPr txBox="1"/>
          <p:nvPr/>
        </p:nvSpPr>
        <p:spPr>
          <a:xfrm>
            <a:off x="657199" y="2082800"/>
            <a:ext cx="10663497" cy="564322"/>
          </a:xfrm>
          <a:prstGeom prst="rect">
            <a:avLst/>
          </a:prstGeom>
          <a:noFill/>
        </p:spPr>
        <p:txBody>
          <a:bodyPr wrap="none" rtlCol="0">
            <a:spAutoFit/>
          </a:bodyPr>
          <a:lstStyle/>
          <a:p>
            <a:r>
              <a:rPr lang="en-US" sz="3067" dirty="0"/>
              <a:t>Launching in response to customer and VNF vendor interest</a:t>
            </a:r>
            <a:endParaRPr lang="en-US" sz="3067" dirty="0"/>
          </a:p>
        </p:txBody>
      </p:sp>
    </p:spTree>
    <p:extLst>
      <p:ext uri="{BB962C8B-B14F-4D97-AF65-F5344CB8AC3E}">
        <p14:creationId xmlns:p14="http://schemas.microsoft.com/office/powerpoint/2010/main" val="906683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CONTRAIL DEMO VIDEOS</a:t>
            </a:r>
            <a:endParaRPr lang="en-US" dirty="0"/>
          </a:p>
        </p:txBody>
      </p:sp>
      <p:sp>
        <p:nvSpPr>
          <p:cNvPr id="3" name="TextBox 2"/>
          <p:cNvSpPr txBox="1"/>
          <p:nvPr/>
        </p:nvSpPr>
        <p:spPr>
          <a:xfrm>
            <a:off x="764336" y="5151002"/>
            <a:ext cx="12801600" cy="2115457"/>
          </a:xfrm>
          <a:prstGeom prst="rect">
            <a:avLst/>
          </a:prstGeom>
          <a:noFill/>
          <a:ln>
            <a:solidFill>
              <a:srgbClr val="3B635B"/>
            </a:solidFill>
          </a:ln>
        </p:spPr>
        <p:txBody>
          <a:bodyPr wrap="square" lIns="123956" tIns="61979" rIns="123956" bIns="61979" rtlCol="0">
            <a:spAutoFit/>
          </a:bodyPr>
          <a:lstStyle/>
          <a:p>
            <a:pPr marL="387353" indent="-387353">
              <a:spcAft>
                <a:spcPts val="813"/>
              </a:spcAft>
              <a:buFont typeface="Wingdings" charset="2"/>
              <a:buChar char="§"/>
            </a:pPr>
            <a:r>
              <a:rPr lang="en-US" sz="1600" b="1" dirty="0">
                <a:solidFill>
                  <a:srgbClr val="0067AC"/>
                </a:solidFill>
              </a:rPr>
              <a:t>DDoS Protection (Contrail + DDoS Secure) </a:t>
            </a:r>
            <a:r>
              <a:rPr lang="en-US" sz="1600" b="1" dirty="0">
                <a:solidFill>
                  <a:schemeClr val="tx2"/>
                </a:solidFill>
                <a:sym typeface="Wingdings"/>
              </a:rPr>
              <a:t></a:t>
            </a:r>
            <a:r>
              <a:rPr lang="en-US" sz="1600" b="1" dirty="0">
                <a:solidFill>
                  <a:srgbClr val="0067AC"/>
                </a:solidFill>
              </a:rPr>
              <a:t> </a:t>
            </a:r>
            <a:r>
              <a:rPr lang="en-US" sz="1600" u="sng" dirty="0">
                <a:solidFill>
                  <a:srgbClr val="1499C6"/>
                </a:solidFill>
                <a:hlinkClick r:id="rId3"/>
              </a:rPr>
              <a:t>http://www.youtube.com/watch?v=TnvCea4fil4 </a:t>
            </a:r>
          </a:p>
          <a:p>
            <a:pPr marL="387353" indent="-387353">
              <a:spcAft>
                <a:spcPts val="813"/>
              </a:spcAft>
              <a:buFont typeface="Wingdings" charset="2"/>
              <a:buChar char="§"/>
            </a:pPr>
            <a:r>
              <a:rPr lang="en-US" sz="1600" b="1" dirty="0">
                <a:solidFill>
                  <a:srgbClr val="0067AC"/>
                </a:solidFill>
              </a:rPr>
              <a:t>NFV through Contrail (this is the Internet / Firewall NFV aka. vCPE) </a:t>
            </a:r>
            <a:r>
              <a:rPr lang="en-US" sz="1600" b="1" dirty="0">
                <a:solidFill>
                  <a:schemeClr val="tx2"/>
                </a:solidFill>
                <a:sym typeface="Wingdings"/>
              </a:rPr>
              <a:t></a:t>
            </a:r>
            <a:r>
              <a:rPr lang="en-US" sz="1600" b="1" dirty="0">
                <a:solidFill>
                  <a:srgbClr val="0067AC"/>
                </a:solidFill>
                <a:sym typeface="Wingdings"/>
              </a:rPr>
              <a:t> </a:t>
            </a:r>
            <a:r>
              <a:rPr lang="en-US" sz="1600" u="sng" dirty="0">
                <a:solidFill>
                  <a:srgbClr val="1499C6"/>
                </a:solidFill>
                <a:hlinkClick r:id="rId4"/>
              </a:rPr>
              <a:t>http://www.youtube.com/watch?v=_64no8P2vUw </a:t>
            </a:r>
          </a:p>
          <a:p>
            <a:pPr marL="387353" indent="-387353">
              <a:spcAft>
                <a:spcPts val="813"/>
              </a:spcAft>
              <a:buFont typeface="Wingdings" charset="2"/>
              <a:buChar char="§"/>
            </a:pPr>
            <a:r>
              <a:rPr lang="en-US" sz="1600" b="1" dirty="0">
                <a:solidFill>
                  <a:srgbClr val="0067AC"/>
                </a:solidFill>
              </a:rPr>
              <a:t>Contrail - Elastic cloud - IT as a Service</a:t>
            </a:r>
            <a:r>
              <a:rPr lang="en-US" sz="1600" b="1" dirty="0">
                <a:solidFill>
                  <a:schemeClr val="accent4">
                    <a:lumMod val="75000"/>
                  </a:schemeClr>
                </a:solidFill>
              </a:rPr>
              <a:t> </a:t>
            </a:r>
            <a:r>
              <a:rPr lang="en-US" sz="1600" b="1" dirty="0">
                <a:solidFill>
                  <a:schemeClr val="tx2"/>
                </a:solidFill>
                <a:sym typeface="Wingdings"/>
              </a:rPr>
              <a:t></a:t>
            </a:r>
            <a:r>
              <a:rPr lang="en-US" sz="1600" b="1" dirty="0">
                <a:solidFill>
                  <a:schemeClr val="accent4">
                    <a:lumMod val="75000"/>
                  </a:schemeClr>
                </a:solidFill>
              </a:rPr>
              <a:t> </a:t>
            </a:r>
            <a:r>
              <a:rPr lang="en-US" sz="1600" u="sng" dirty="0">
                <a:solidFill>
                  <a:srgbClr val="1499C6"/>
                </a:solidFill>
                <a:hlinkClick r:id="rId5"/>
              </a:rPr>
              <a:t>http://www.youtube.com/watch?v=9g3EWV8X64s </a:t>
            </a:r>
          </a:p>
          <a:p>
            <a:pPr marL="387353" indent="-387353">
              <a:spcAft>
                <a:spcPts val="813"/>
              </a:spcAft>
              <a:buFont typeface="Wingdings" charset="2"/>
              <a:buChar char="§"/>
            </a:pPr>
            <a:r>
              <a:rPr lang="en-US" sz="1600" b="1" dirty="0">
                <a:solidFill>
                  <a:srgbClr val="0067AC"/>
                </a:solidFill>
              </a:rPr>
              <a:t>SSLVPN on Contrail </a:t>
            </a:r>
            <a:r>
              <a:rPr lang="en-US" sz="1600" b="1" dirty="0">
                <a:solidFill>
                  <a:schemeClr val="tx2"/>
                </a:solidFill>
                <a:sym typeface="Wingdings"/>
              </a:rPr>
              <a:t></a:t>
            </a:r>
            <a:r>
              <a:rPr lang="en-US" sz="1600" b="1" dirty="0">
                <a:solidFill>
                  <a:srgbClr val="0067AC"/>
                </a:solidFill>
              </a:rPr>
              <a:t> </a:t>
            </a:r>
            <a:r>
              <a:rPr lang="en-US" sz="1600" u="sng" dirty="0">
                <a:hlinkClick r:id="rId6"/>
              </a:rPr>
              <a:t>http://www.youtube.com/watch?v=vfZfdH4kkV4</a:t>
            </a:r>
            <a:endParaRPr lang="en-US" sz="1600" dirty="0">
              <a:solidFill>
                <a:schemeClr val="accent4">
                  <a:lumMod val="75000"/>
                </a:schemeClr>
              </a:solidFill>
            </a:endParaRPr>
          </a:p>
          <a:p>
            <a:pPr marL="387353" indent="-387353">
              <a:spcAft>
                <a:spcPts val="813"/>
              </a:spcAft>
              <a:buFont typeface="Wingdings" charset="2"/>
              <a:buChar char="§"/>
            </a:pPr>
            <a:r>
              <a:rPr lang="en-US" sz="1600" b="1" dirty="0">
                <a:solidFill>
                  <a:schemeClr val="accent1"/>
                </a:solidFill>
              </a:rPr>
              <a:t>Caching as a Service (</a:t>
            </a:r>
            <a:r>
              <a:rPr lang="en-US" sz="1600" b="1" dirty="0" err="1">
                <a:solidFill>
                  <a:schemeClr val="accent1"/>
                </a:solidFill>
              </a:rPr>
              <a:t>Junos</a:t>
            </a:r>
            <a:r>
              <a:rPr lang="en-US" sz="1600" b="1" dirty="0">
                <a:solidFill>
                  <a:schemeClr val="accent1"/>
                </a:solidFill>
              </a:rPr>
              <a:t> Content Encore on Contrail</a:t>
            </a:r>
            <a:r>
              <a:rPr lang="en-US" sz="1600" b="1" dirty="0">
                <a:solidFill>
                  <a:schemeClr val="tx2"/>
                </a:solidFill>
              </a:rPr>
              <a:t> </a:t>
            </a:r>
            <a:r>
              <a:rPr lang="en-US" sz="1600" b="1" dirty="0">
                <a:solidFill>
                  <a:schemeClr val="tx2"/>
                </a:solidFill>
                <a:sym typeface="Wingdings"/>
              </a:rPr>
              <a:t> </a:t>
            </a:r>
            <a:r>
              <a:rPr lang="en-US" sz="1600" dirty="0">
                <a:solidFill>
                  <a:schemeClr val="accent3">
                    <a:lumMod val="75000"/>
                  </a:schemeClr>
                </a:solidFill>
                <a:hlinkClick r:id="rId7"/>
              </a:rPr>
              <a:t>https://www.youtube.com/watch?v=-_NtC34wcRw</a:t>
            </a:r>
            <a:endParaRPr lang="en-US" sz="1600" dirty="0">
              <a:solidFill>
                <a:schemeClr val="accent3">
                  <a:lumMod val="75000"/>
                </a:schemeClr>
              </a:solidFill>
            </a:endParaRPr>
          </a:p>
          <a:p>
            <a:pPr marL="387353" indent="-387353">
              <a:spcAft>
                <a:spcPts val="813"/>
              </a:spcAft>
              <a:buFont typeface="Wingdings" charset="2"/>
              <a:buChar char="§"/>
            </a:pPr>
            <a:r>
              <a:rPr lang="en-US" sz="1600" b="1" dirty="0">
                <a:solidFill>
                  <a:schemeClr val="accent1"/>
                </a:solidFill>
              </a:rPr>
              <a:t>Hybrid Cloud </a:t>
            </a:r>
            <a:r>
              <a:rPr lang="en-US" sz="1600" b="1" dirty="0">
                <a:solidFill>
                  <a:schemeClr val="tx2"/>
                </a:solidFill>
                <a:sym typeface="Wingdings"/>
              </a:rPr>
              <a:t></a:t>
            </a:r>
            <a:r>
              <a:rPr lang="en-US" sz="1600" b="1" dirty="0">
                <a:solidFill>
                  <a:schemeClr val="accent1"/>
                </a:solidFill>
              </a:rPr>
              <a:t>  </a:t>
            </a:r>
            <a:r>
              <a:rPr lang="en-US" sz="1600" u="sng" dirty="0">
                <a:hlinkClick r:id="rId8"/>
              </a:rPr>
              <a:t>https://www.youtube.com/watch?v=uC7nMW5PXdg</a:t>
            </a:r>
            <a:endParaRPr lang="en-US" sz="1600" dirty="0">
              <a:solidFill>
                <a:schemeClr val="accent3">
                  <a:lumMod val="75000"/>
                </a:schemeClr>
              </a:solidFill>
            </a:endParaRPr>
          </a:p>
        </p:txBody>
      </p:sp>
      <p:sp>
        <p:nvSpPr>
          <p:cNvPr id="4" name="Rounded Rectangle 3"/>
          <p:cNvSpPr/>
          <p:nvPr/>
        </p:nvSpPr>
        <p:spPr>
          <a:xfrm>
            <a:off x="728134" y="4592201"/>
            <a:ext cx="12903201" cy="508000"/>
          </a:xfrm>
          <a:prstGeom prst="roundRect">
            <a:avLst/>
          </a:prstGeom>
        </p:spPr>
        <p:style>
          <a:lnRef idx="1">
            <a:schemeClr val="dk1"/>
          </a:lnRef>
          <a:fillRef idx="3">
            <a:schemeClr val="dk1"/>
          </a:fillRef>
          <a:effectRef idx="2">
            <a:schemeClr val="dk1"/>
          </a:effectRef>
          <a:fontRef idx="minor">
            <a:schemeClr val="lt1"/>
          </a:fontRef>
        </p:style>
        <p:txBody>
          <a:bodyPr lIns="123956" tIns="61979" rIns="123956" bIns="61979" rtlCol="0" anchor="ctr"/>
          <a:lstStyle/>
          <a:p>
            <a:pPr algn="ctr"/>
            <a:r>
              <a:rPr lang="en-US" sz="3067" dirty="0"/>
              <a:t>USE CASE - DEMO VIDEOS</a:t>
            </a:r>
            <a:endParaRPr lang="en-US" sz="3067" dirty="0"/>
          </a:p>
        </p:txBody>
      </p:sp>
      <p:sp>
        <p:nvSpPr>
          <p:cNvPr id="5" name="TextBox 4"/>
          <p:cNvSpPr txBox="1"/>
          <p:nvPr/>
        </p:nvSpPr>
        <p:spPr>
          <a:xfrm>
            <a:off x="781269" y="1845736"/>
            <a:ext cx="12801600" cy="2464270"/>
          </a:xfrm>
          <a:prstGeom prst="rect">
            <a:avLst/>
          </a:prstGeom>
          <a:noFill/>
          <a:ln>
            <a:solidFill>
              <a:srgbClr val="3B635B"/>
            </a:solidFill>
          </a:ln>
        </p:spPr>
        <p:txBody>
          <a:bodyPr wrap="square" lIns="123956" tIns="61979" rIns="123956" bIns="61979" rtlCol="0">
            <a:spAutoFit/>
          </a:bodyPr>
          <a:lstStyle/>
          <a:p>
            <a:pPr marL="387353" indent="-387353">
              <a:spcAft>
                <a:spcPts val="813"/>
              </a:spcAft>
              <a:buFont typeface="Wingdings" charset="2"/>
              <a:buChar char="§"/>
            </a:pPr>
            <a:r>
              <a:rPr lang="en-US" sz="1600" b="1" dirty="0">
                <a:solidFill>
                  <a:srgbClr val="0067AC"/>
                </a:solidFill>
              </a:rPr>
              <a:t>Bare Metal Integration through multi-vendor TOR integration </a:t>
            </a:r>
            <a:r>
              <a:rPr lang="en-US" sz="1600" b="1" dirty="0">
                <a:solidFill>
                  <a:srgbClr val="93220B"/>
                </a:solidFill>
                <a:sym typeface="Wingdings"/>
              </a:rPr>
              <a:t> </a:t>
            </a:r>
            <a:r>
              <a:rPr lang="en-US" sz="1600" u="sng" dirty="0">
                <a:hlinkClick r:id="rId9"/>
              </a:rPr>
              <a:t>https://www.youtube.com/watch?v=PjkNt0yV3H0</a:t>
            </a:r>
            <a:endParaRPr lang="en-US" sz="1600" u="sng" dirty="0"/>
          </a:p>
          <a:p>
            <a:pPr marL="387353" indent="-387353">
              <a:spcAft>
                <a:spcPts val="813"/>
              </a:spcAft>
              <a:buFont typeface="Wingdings" charset="2"/>
              <a:buChar char="§"/>
            </a:pPr>
            <a:r>
              <a:rPr lang="en-US" sz="1600" b="1" dirty="0">
                <a:solidFill>
                  <a:srgbClr val="0067AC"/>
                </a:solidFill>
              </a:rPr>
              <a:t>IPv6 DVR (Distributed Virtual Router) </a:t>
            </a:r>
            <a:r>
              <a:rPr lang="en-US" sz="1600" b="1" dirty="0">
                <a:solidFill>
                  <a:srgbClr val="93220B"/>
                </a:solidFill>
                <a:sym typeface="Wingdings"/>
              </a:rPr>
              <a:t> </a:t>
            </a:r>
            <a:r>
              <a:rPr lang="en-US" sz="1600" u="sng" dirty="0">
                <a:hlinkClick r:id="rId10"/>
              </a:rPr>
              <a:t>https://www.youtube.com/watch?v=RLO0uIXbDxo</a:t>
            </a:r>
            <a:r>
              <a:rPr lang="en-US" sz="1600" u="sng" dirty="0"/>
              <a:t> </a:t>
            </a:r>
            <a:endParaRPr lang="en-US" sz="1600" dirty="0">
              <a:solidFill>
                <a:srgbClr val="93220B"/>
              </a:solidFill>
            </a:endParaRPr>
          </a:p>
          <a:p>
            <a:pPr marL="229922" indent="-387353">
              <a:spcAft>
                <a:spcPts val="813"/>
              </a:spcAft>
              <a:buFont typeface="Wingdings" charset="2"/>
              <a:buChar char="§"/>
            </a:pPr>
            <a:r>
              <a:rPr lang="en-US" sz="1600" b="1" dirty="0">
                <a:solidFill>
                  <a:schemeClr val="accent1"/>
                </a:solidFill>
              </a:rPr>
              <a:t>OpenStack Neutron at Scale </a:t>
            </a:r>
            <a:r>
              <a:rPr lang="en-US" sz="1600" b="1" dirty="0">
                <a:solidFill>
                  <a:srgbClr val="93220B"/>
                </a:solidFill>
                <a:sym typeface="Wingdings"/>
              </a:rPr>
              <a:t> </a:t>
            </a:r>
            <a:r>
              <a:rPr lang="en-US" sz="1600" u="sng" dirty="0">
                <a:hlinkClick r:id="rId11"/>
              </a:rPr>
              <a:t>https://www.youtube.com/watch?v=xN0rXHD_dqk</a:t>
            </a:r>
            <a:endParaRPr lang="en-US" sz="1600" u="sng" dirty="0"/>
          </a:p>
          <a:p>
            <a:pPr marL="229922" indent="-387353">
              <a:spcAft>
                <a:spcPts val="813"/>
              </a:spcAft>
              <a:buFont typeface="Wingdings" charset="2"/>
              <a:buChar char="§"/>
            </a:pPr>
            <a:r>
              <a:rPr lang="en-US" sz="1600" b="1" dirty="0">
                <a:solidFill>
                  <a:schemeClr val="accent1"/>
                </a:solidFill>
              </a:rPr>
              <a:t>P + V Service Chaining </a:t>
            </a:r>
            <a:r>
              <a:rPr lang="en-US" sz="1600" b="1" dirty="0">
                <a:solidFill>
                  <a:srgbClr val="93220B"/>
                </a:solidFill>
                <a:sym typeface="Wingdings"/>
              </a:rPr>
              <a:t> </a:t>
            </a:r>
            <a:r>
              <a:rPr lang="en-US" sz="1600" u="sng" dirty="0">
                <a:hlinkClick r:id="rId12"/>
              </a:rPr>
              <a:t>https://www.youtube.com/watch?v=a9HqC9x6KTg</a:t>
            </a:r>
            <a:endParaRPr lang="en-US" sz="1600" b="1" dirty="0">
              <a:solidFill>
                <a:srgbClr val="93220B"/>
              </a:solidFill>
            </a:endParaRPr>
          </a:p>
          <a:p>
            <a:pPr marL="229922" indent="-387353">
              <a:spcAft>
                <a:spcPts val="813"/>
              </a:spcAft>
              <a:buFont typeface="Wingdings" charset="2"/>
              <a:buChar char="§"/>
            </a:pPr>
            <a:r>
              <a:rPr lang="en-US" sz="1600" b="1" dirty="0">
                <a:solidFill>
                  <a:schemeClr val="accent1"/>
                </a:solidFill>
              </a:rPr>
              <a:t>Multi-hypervisor, Docker Integration </a:t>
            </a:r>
            <a:r>
              <a:rPr lang="en-US" sz="1600" b="1" dirty="0">
                <a:solidFill>
                  <a:srgbClr val="93220B"/>
                </a:solidFill>
                <a:sym typeface="Wingdings"/>
              </a:rPr>
              <a:t> </a:t>
            </a:r>
            <a:r>
              <a:rPr lang="en-US" sz="1600" u="sng" dirty="0">
                <a:hlinkClick r:id="rId13"/>
              </a:rPr>
              <a:t>https://www.youtube.com/watch?v=x2n5Q_ycx6o</a:t>
            </a:r>
            <a:endParaRPr lang="en-US" sz="1600" u="sng" dirty="0"/>
          </a:p>
          <a:p>
            <a:pPr marL="229922" indent="-387353">
              <a:spcAft>
                <a:spcPts val="813"/>
              </a:spcAft>
              <a:buFont typeface="Wingdings" charset="2"/>
              <a:buChar char="§"/>
            </a:pPr>
            <a:r>
              <a:rPr lang="en-US" sz="1600" b="1" dirty="0">
                <a:solidFill>
                  <a:schemeClr val="accent1"/>
                </a:solidFill>
              </a:rPr>
              <a:t>vRouter DPDK Demo </a:t>
            </a:r>
            <a:r>
              <a:rPr lang="en-US" sz="1600" b="1" dirty="0">
                <a:solidFill>
                  <a:schemeClr val="tx2"/>
                </a:solidFill>
                <a:sym typeface="Wingdings"/>
              </a:rPr>
              <a:t></a:t>
            </a:r>
            <a:r>
              <a:rPr lang="en-US" sz="1600" b="1" dirty="0">
                <a:solidFill>
                  <a:schemeClr val="accent1"/>
                </a:solidFill>
                <a:sym typeface="Wingdings"/>
              </a:rPr>
              <a:t> </a:t>
            </a:r>
            <a:r>
              <a:rPr lang="en-US" sz="1600" dirty="0">
                <a:solidFill>
                  <a:schemeClr val="accent1"/>
                </a:solidFill>
                <a:sym typeface="Wingdings"/>
                <a:hlinkClick r:id="rId14"/>
              </a:rPr>
              <a:t>https://www.youtube.com/watch?v=ZGiQJrKoDQM</a:t>
            </a:r>
            <a:r>
              <a:rPr lang="en-US" sz="1600" dirty="0">
                <a:solidFill>
                  <a:schemeClr val="accent1"/>
                </a:solidFill>
                <a:sym typeface="Wingdings"/>
              </a:rPr>
              <a:t> </a:t>
            </a:r>
            <a:endParaRPr lang="en-US" sz="1600" dirty="0">
              <a:solidFill>
                <a:schemeClr val="accent1"/>
              </a:solidFill>
            </a:endParaRPr>
          </a:p>
          <a:p>
            <a:pPr marL="229922" indent="-387353">
              <a:spcAft>
                <a:spcPts val="813"/>
              </a:spcAft>
              <a:buFont typeface="Wingdings" charset="2"/>
              <a:buChar char="§"/>
            </a:pPr>
            <a:r>
              <a:rPr lang="en-US" sz="1600" b="1" dirty="0">
                <a:solidFill>
                  <a:schemeClr val="accent1"/>
                </a:solidFill>
              </a:rPr>
              <a:t>Physical + Overlay Correlation </a:t>
            </a:r>
            <a:r>
              <a:rPr lang="en-US" sz="1600" b="1" dirty="0">
                <a:solidFill>
                  <a:srgbClr val="93220B"/>
                </a:solidFill>
                <a:sym typeface="Wingdings"/>
              </a:rPr>
              <a:t> </a:t>
            </a:r>
            <a:r>
              <a:rPr lang="en-US" sz="1600" u="sng" dirty="0">
                <a:hlinkClick r:id="rId15"/>
              </a:rPr>
              <a:t>https://www.youtube.com/watch?v=B8aHoY—1Zs</a:t>
            </a:r>
            <a:r>
              <a:rPr lang="en-US" sz="1600" u="sng" dirty="0"/>
              <a:t> </a:t>
            </a:r>
            <a:endParaRPr lang="en-US" sz="1600" dirty="0">
              <a:solidFill>
                <a:srgbClr val="93220B"/>
              </a:solidFill>
            </a:endParaRPr>
          </a:p>
        </p:txBody>
      </p:sp>
      <p:sp>
        <p:nvSpPr>
          <p:cNvPr id="6" name="Rounded Rectangle 5"/>
          <p:cNvSpPr/>
          <p:nvPr/>
        </p:nvSpPr>
        <p:spPr>
          <a:xfrm>
            <a:off x="728134" y="1270001"/>
            <a:ext cx="12903201" cy="508000"/>
          </a:xfrm>
          <a:prstGeom prst="roundRect">
            <a:avLst/>
          </a:prstGeom>
        </p:spPr>
        <p:style>
          <a:lnRef idx="1">
            <a:schemeClr val="dk1"/>
          </a:lnRef>
          <a:fillRef idx="3">
            <a:schemeClr val="dk1"/>
          </a:fillRef>
          <a:effectRef idx="2">
            <a:schemeClr val="dk1"/>
          </a:effectRef>
          <a:fontRef idx="minor">
            <a:schemeClr val="lt1"/>
          </a:fontRef>
        </p:style>
        <p:txBody>
          <a:bodyPr lIns="123956" tIns="61979" rIns="123956" bIns="61979" rtlCol="0" anchor="ctr"/>
          <a:lstStyle/>
          <a:p>
            <a:pPr algn="ctr"/>
            <a:r>
              <a:rPr lang="en-US" sz="3067" dirty="0"/>
              <a:t>PRODUCT CAPABILTIIES - DEMO VIDEOS</a:t>
            </a:r>
            <a:endParaRPr lang="en-US" sz="3067" dirty="0"/>
          </a:p>
        </p:txBody>
      </p:sp>
      <p:sp>
        <p:nvSpPr>
          <p:cNvPr id="7" name="TextBox 6"/>
          <p:cNvSpPr txBox="1"/>
          <p:nvPr/>
        </p:nvSpPr>
        <p:spPr>
          <a:xfrm>
            <a:off x="5080000" y="7569200"/>
            <a:ext cx="3660682" cy="564322"/>
          </a:xfrm>
          <a:prstGeom prst="rect">
            <a:avLst/>
          </a:prstGeom>
          <a:noFill/>
        </p:spPr>
        <p:txBody>
          <a:bodyPr wrap="none" rtlCol="0">
            <a:spAutoFit/>
          </a:bodyPr>
          <a:lstStyle/>
          <a:p>
            <a:r>
              <a:rPr lang="en-US" sz="3067" dirty="0"/>
              <a:t>Demo – Today. 1:25</a:t>
            </a:r>
            <a:endParaRPr lang="en-US" sz="3067" dirty="0"/>
          </a:p>
        </p:txBody>
      </p:sp>
    </p:spTree>
    <p:extLst>
      <p:ext uri="{BB962C8B-B14F-4D97-AF65-F5344CB8AC3E}">
        <p14:creationId xmlns:p14="http://schemas.microsoft.com/office/powerpoint/2010/main" val="12966829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795" y="3173363"/>
            <a:ext cx="6053196" cy="2215991"/>
          </a:xfrm>
        </p:spPr>
        <p:txBody>
          <a:bodyPr/>
          <a:lstStyle/>
          <a:p>
            <a:r>
              <a:rPr lang="en-US" sz="8000" dirty="0" smtClean="0"/>
              <a:t>Thank You</a:t>
            </a:r>
            <a:endParaRPr lang="en-US" sz="8000" dirty="0"/>
          </a:p>
        </p:txBody>
      </p:sp>
    </p:spTree>
    <p:extLst>
      <p:ext uri="{BB962C8B-B14F-4D97-AF65-F5344CB8AC3E}">
        <p14:creationId xmlns:p14="http://schemas.microsoft.com/office/powerpoint/2010/main" val="1060494695"/>
      </p:ext>
    </p:extLst>
  </p:cSld>
  <p:clrMapOvr>
    <a:masterClrMapping/>
  </p:clrMapOvr>
  <mc:AlternateContent xmlns:mc="http://schemas.openxmlformats.org/markup-compatibility/2006" xmlns:p14="http://schemas.microsoft.com/office/powerpoint/2010/main">
    <mc:Choice Requires="p14">
      <p:transition spd="med" p14:dur="700" advTm="23105">
        <p:fade/>
      </p:transition>
    </mc:Choice>
    <mc:Fallback xmlns="">
      <p:transition spd="med" advTm="23105">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type="body" sz="quarter" idx="10"/>
          </p:nvPr>
        </p:nvSpPr>
        <p:spPr/>
        <p:txBody>
          <a:bodyPr/>
          <a:lstStyle/>
          <a:p>
            <a:r>
              <a:rPr lang="en-US" dirty="0" smtClean="0"/>
              <a:t>Quick Tutorial</a:t>
            </a:r>
            <a:endParaRPr lang="en-US" dirty="0"/>
          </a:p>
        </p:txBody>
      </p:sp>
      <p:sp>
        <p:nvSpPr>
          <p:cNvPr id="3" name="Text Placeholder 2"/>
          <p:cNvSpPr>
            <a:spLocks noGrp="1"/>
          </p:cNvSpPr>
          <p:nvPr>
            <p:ph type="body" sz="quarter" idx="11"/>
          </p:nvPr>
        </p:nvSpPr>
        <p:spPr/>
        <p:txBody>
          <a:bodyPr/>
          <a:lstStyle/>
          <a:p>
            <a:r>
              <a:rPr lang="en-US" sz="5400" dirty="0" smtClean="0">
                <a:solidFill>
                  <a:schemeClr val="bg1"/>
                </a:solidFill>
              </a:rPr>
              <a:t>How Contrail Works</a:t>
            </a:r>
          </a:p>
        </p:txBody>
      </p:sp>
      <p:sp>
        <p:nvSpPr>
          <p:cNvPr id="2" name="Title 1"/>
          <p:cNvSpPr>
            <a:spLocks noGrp="1"/>
          </p:cNvSpPr>
          <p:nvPr>
            <p:ph type="title" idx="4294967295"/>
          </p:nvPr>
        </p:nvSpPr>
        <p:spPr>
          <a:xfrm>
            <a:off x="1462088" y="546100"/>
            <a:ext cx="13168312" cy="628650"/>
          </a:xfrm>
          <a:prstGeom prst="rect">
            <a:avLst/>
          </a:prstGeom>
        </p:spPr>
        <p:txBody>
          <a:bodyPr/>
          <a:lstStyle/>
          <a:p>
            <a:r>
              <a:rPr lang="en-US" dirty="0" smtClean="0"/>
              <a:t>Contrail Virtual Networking</a:t>
            </a:r>
            <a:endParaRPr lang="en-US" dirty="0"/>
          </a:p>
        </p:txBody>
      </p:sp>
    </p:spTree>
    <p:extLst>
      <p:ext uri="{BB962C8B-B14F-4D97-AF65-F5344CB8AC3E}">
        <p14:creationId xmlns:p14="http://schemas.microsoft.com/office/powerpoint/2010/main" val="1901411395"/>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 name="Picture 56" descr="Network Cloud 1.png"/>
          <p:cNvPicPr>
            <a:picLocks noChangeAspect="1"/>
          </p:cNvPicPr>
          <p:nvPr/>
        </p:nvPicPr>
        <p:blipFill>
          <a:blip r:embed="rId4" cstate="print"/>
          <a:srcRect/>
          <a:stretch>
            <a:fillRect/>
          </a:stretch>
        </p:blipFill>
        <p:spPr bwMode="auto">
          <a:xfrm flipH="1">
            <a:off x="2511123" y="3229216"/>
            <a:ext cx="3557928" cy="3333240"/>
          </a:xfrm>
          <a:prstGeom prst="rect">
            <a:avLst/>
          </a:prstGeom>
          <a:noFill/>
          <a:ln w="9525">
            <a:noFill/>
            <a:miter lim="800000"/>
            <a:headEnd/>
            <a:tailEnd/>
          </a:ln>
        </p:spPr>
      </p:pic>
      <p:sp>
        <p:nvSpPr>
          <p:cNvPr id="67" name="Rectangle 66"/>
          <p:cNvSpPr/>
          <p:nvPr/>
        </p:nvSpPr>
        <p:spPr>
          <a:xfrm>
            <a:off x="3014136" y="5563168"/>
            <a:ext cx="245533" cy="2582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762" tIns="60881" rIns="121762" bIns="60881" rtlCol="0" anchor="ctr"/>
          <a:lstStyle/>
          <a:p>
            <a:pPr algn="ctr"/>
            <a:endParaRPr lang="en-US"/>
          </a:p>
        </p:txBody>
      </p:sp>
      <p:sp>
        <p:nvSpPr>
          <p:cNvPr id="2" name="Title 1"/>
          <p:cNvSpPr>
            <a:spLocks noGrp="1"/>
          </p:cNvSpPr>
          <p:nvPr>
            <p:ph type="title"/>
          </p:nvPr>
        </p:nvSpPr>
        <p:spPr/>
        <p:txBody>
          <a:bodyPr/>
          <a:lstStyle/>
          <a:p>
            <a:pPr>
              <a:spcAft>
                <a:spcPts val="701"/>
              </a:spcAft>
            </a:pPr>
            <a:r>
              <a:rPr lang="en-US" dirty="0" smtClean="0"/>
              <a:t>contrail </a:t>
            </a:r>
            <a:r>
              <a:rPr lang="en-US" dirty="0"/>
              <a:t>-</a:t>
            </a:r>
            <a:r>
              <a:rPr lang="en-US" dirty="0" smtClean="0"/>
              <a:t> based on mpls VPN technology</a:t>
            </a:r>
            <a:endParaRPr lang="en-US" sz="2700" dirty="0">
              <a:solidFill>
                <a:srgbClr val="807F83">
                  <a:lumMod val="75000"/>
                </a:srgbClr>
              </a:solidFill>
            </a:endParaRPr>
          </a:p>
        </p:txBody>
      </p:sp>
      <p:sp>
        <p:nvSpPr>
          <p:cNvPr id="22591" name="Rectangle 63"/>
          <p:cNvSpPr>
            <a:spLocks noChangeArrowheads="1"/>
          </p:cNvSpPr>
          <p:nvPr/>
        </p:nvSpPr>
        <p:spPr bwMode="auto">
          <a:xfrm>
            <a:off x="25" y="-300009"/>
            <a:ext cx="245983" cy="600045"/>
          </a:xfrm>
          <a:prstGeom prst="rect">
            <a:avLst/>
          </a:prstGeom>
          <a:noFill/>
          <a:ln w="9525">
            <a:noFill/>
            <a:miter lim="800000"/>
            <a:headEnd/>
            <a:tailEnd/>
          </a:ln>
          <a:effectLst/>
        </p:spPr>
        <p:txBody>
          <a:bodyPr vert="horz" wrap="none" lIns="121762" tIns="60881" rIns="121762" bIns="60881" numCol="1" anchor="ctr" anchorCtr="0" compatLnSpc="1">
            <a:prstTxWarp prst="textNoShape">
              <a:avLst/>
            </a:prstTxWarp>
            <a:spAutoFit/>
          </a:bodyPr>
          <a:lstStyle/>
          <a:p>
            <a:pPr defTabSz="1217518"/>
            <a:endParaRPr lang="en-US" sz="3100">
              <a:solidFill>
                <a:srgbClr val="333333"/>
              </a:solidFill>
              <a:ea typeface="ＭＳ Ｐゴシック" pitchFamily="34" charset="-128"/>
            </a:endParaRPr>
          </a:p>
        </p:txBody>
      </p:sp>
      <p:sp>
        <p:nvSpPr>
          <p:cNvPr id="52314" name="Rectangle 90"/>
          <p:cNvSpPr>
            <a:spLocks noChangeArrowheads="1"/>
          </p:cNvSpPr>
          <p:nvPr/>
        </p:nvSpPr>
        <p:spPr bwMode="auto">
          <a:xfrm>
            <a:off x="25" y="-300009"/>
            <a:ext cx="245983" cy="600045"/>
          </a:xfrm>
          <a:prstGeom prst="rect">
            <a:avLst/>
          </a:prstGeom>
          <a:noFill/>
          <a:ln w="9525">
            <a:noFill/>
            <a:miter lim="800000"/>
            <a:headEnd/>
            <a:tailEnd/>
          </a:ln>
          <a:effectLst/>
        </p:spPr>
        <p:txBody>
          <a:bodyPr vert="horz" wrap="none" lIns="121762" tIns="60881" rIns="121762" bIns="60881" numCol="1" anchor="ctr" anchorCtr="0" compatLnSpc="1">
            <a:prstTxWarp prst="textNoShape">
              <a:avLst/>
            </a:prstTxWarp>
            <a:spAutoFit/>
          </a:bodyPr>
          <a:lstStyle/>
          <a:p>
            <a:pPr defTabSz="1217518"/>
            <a:endParaRPr lang="en-US" sz="3100">
              <a:solidFill>
                <a:srgbClr val="333333"/>
              </a:solidFill>
              <a:ea typeface="ＭＳ Ｐゴシック" pitchFamily="34" charset="-128"/>
            </a:endParaRPr>
          </a:p>
        </p:txBody>
      </p:sp>
      <p:sp>
        <p:nvSpPr>
          <p:cNvPr id="396" name="Rectangle 225"/>
          <p:cNvSpPr>
            <a:spLocks noChangeArrowheads="1"/>
          </p:cNvSpPr>
          <p:nvPr/>
        </p:nvSpPr>
        <p:spPr bwMode="auto">
          <a:xfrm>
            <a:off x="12751860" y="4226973"/>
            <a:ext cx="1598709" cy="1467960"/>
          </a:xfrm>
          <a:prstGeom prst="rect">
            <a:avLst/>
          </a:prstGeom>
          <a:noFill/>
          <a:ln w="19050">
            <a:noFill/>
            <a:miter lim="800000"/>
            <a:headEnd/>
            <a:tailEnd/>
          </a:ln>
        </p:spPr>
        <p:txBody>
          <a:bodyPr vert="horz" wrap="square" lIns="0" tIns="0" rIns="0" bIns="0" numCol="1" anchor="ctr" anchorCtr="0" compatLnSpc="1">
            <a:prstTxWarp prst="textNoShape">
              <a:avLst/>
            </a:prstTxWarp>
          </a:bodyPr>
          <a:lstStyle/>
          <a:p>
            <a:pPr defTabSz="1217518">
              <a:lnSpc>
                <a:spcPct val="50000"/>
              </a:lnSpc>
              <a:spcAft>
                <a:spcPts val="1333"/>
              </a:spcAft>
            </a:pPr>
            <a:r>
              <a:rPr lang="en-US" sz="1200" dirty="0">
                <a:solidFill>
                  <a:srgbClr val="333333"/>
                </a:solidFill>
                <a:latin typeface="Calibri" pitchFamily="34" charset="0"/>
                <a:ea typeface="ＭＳ Ｐゴシック" pitchFamily="34" charset="-128"/>
                <a:cs typeface="Arial" pitchFamily="34" charset="0"/>
              </a:rPr>
              <a:t>VM </a:t>
            </a:r>
          </a:p>
          <a:p>
            <a:pPr defTabSz="1217518">
              <a:lnSpc>
                <a:spcPct val="50000"/>
              </a:lnSpc>
              <a:spcAft>
                <a:spcPts val="1333"/>
              </a:spcAft>
            </a:pPr>
            <a:r>
              <a:rPr lang="en-US" sz="1200" dirty="0">
                <a:solidFill>
                  <a:srgbClr val="333333"/>
                </a:solidFill>
                <a:latin typeface="Calibri" pitchFamily="34" charset="0"/>
                <a:ea typeface="ＭＳ Ｐゴシック" pitchFamily="34" charset="-128"/>
                <a:cs typeface="Arial" pitchFamily="34" charset="0"/>
              </a:rPr>
              <a:t>Hypervisor with vRouter</a:t>
            </a:r>
          </a:p>
          <a:p>
            <a:pPr defTabSz="1217518">
              <a:lnSpc>
                <a:spcPct val="50000"/>
              </a:lnSpc>
              <a:spcAft>
                <a:spcPts val="1333"/>
              </a:spcAft>
            </a:pPr>
            <a:r>
              <a:rPr lang="en-US" sz="1200" dirty="0">
                <a:solidFill>
                  <a:srgbClr val="333333"/>
                </a:solidFill>
                <a:latin typeface="Calibri" pitchFamily="34" charset="0"/>
                <a:ea typeface="ＭＳ Ｐゴシック" pitchFamily="34" charset="-128"/>
                <a:cs typeface="Arial" pitchFamily="34" charset="0"/>
              </a:rPr>
              <a:t>Server</a:t>
            </a:r>
          </a:p>
          <a:p>
            <a:pPr defTabSz="1217518">
              <a:lnSpc>
                <a:spcPct val="50000"/>
              </a:lnSpc>
              <a:spcAft>
                <a:spcPts val="1333"/>
              </a:spcAft>
            </a:pPr>
            <a:r>
              <a:rPr lang="en-US" sz="1200" dirty="0">
                <a:solidFill>
                  <a:srgbClr val="333333"/>
                </a:solidFill>
                <a:latin typeface="Calibri" pitchFamily="34" charset="0"/>
                <a:ea typeface="ＭＳ Ｐゴシック" pitchFamily="34" charset="-128"/>
                <a:cs typeface="Arial" pitchFamily="34" charset="0"/>
              </a:rPr>
              <a:t>Tenant VRF</a:t>
            </a:r>
          </a:p>
          <a:p>
            <a:pPr defTabSz="1217518">
              <a:lnSpc>
                <a:spcPct val="50000"/>
              </a:lnSpc>
              <a:spcAft>
                <a:spcPts val="1333"/>
              </a:spcAft>
            </a:pPr>
            <a:r>
              <a:rPr lang="en-US" sz="1200" dirty="0">
                <a:solidFill>
                  <a:srgbClr val="333333"/>
                </a:solidFill>
                <a:latin typeface="Calibri" pitchFamily="34" charset="0"/>
                <a:ea typeface="ＭＳ Ｐゴシック" pitchFamily="34" charset="-128"/>
                <a:cs typeface="Arial" pitchFamily="34" charset="0"/>
              </a:rPr>
              <a:t>Encapsulation Tunnel</a:t>
            </a:r>
          </a:p>
        </p:txBody>
      </p:sp>
      <p:sp>
        <p:nvSpPr>
          <p:cNvPr id="22569" name="Rectangle 22568"/>
          <p:cNvSpPr/>
          <p:nvPr/>
        </p:nvSpPr>
        <p:spPr>
          <a:xfrm>
            <a:off x="8442887" y="3082396"/>
            <a:ext cx="3998680" cy="4116392"/>
          </a:xfrm>
          <a:prstGeom prst="rect">
            <a:avLst/>
          </a:prstGeom>
          <a:solidFill>
            <a:schemeClr val="bg1"/>
          </a:solidFill>
          <a:ln w="28575" cmpd="sng">
            <a:solidFill>
              <a:schemeClr val="bg1">
                <a:lumMod val="50000"/>
              </a:schemeClr>
            </a:solidFill>
          </a:ln>
          <a:effectLst>
            <a:outerShdw blurRad="508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60881" rIns="121762" bIns="60881" numCol="1" spcCol="0" rtlCol="0" fromWordArt="0" anchor="b" anchorCtr="0" forceAA="0" compatLnSpc="1">
            <a:prstTxWarp prst="textNoShape">
              <a:avLst/>
            </a:prstTxWarp>
            <a:noAutofit/>
          </a:bodyPr>
          <a:lstStyle/>
          <a:p>
            <a:pPr algn="ctr"/>
            <a:endParaRPr lang="en-US"/>
          </a:p>
        </p:txBody>
      </p:sp>
      <p:sp>
        <p:nvSpPr>
          <p:cNvPr id="232" name="Rounded Rectangle 231"/>
          <p:cNvSpPr/>
          <p:nvPr/>
        </p:nvSpPr>
        <p:spPr>
          <a:xfrm flipH="1">
            <a:off x="8723579" y="4606333"/>
            <a:ext cx="739424" cy="592667"/>
          </a:xfrm>
          <a:prstGeom prst="roundRect">
            <a:avLst>
              <a:gd name="adj" fmla="val 0"/>
            </a:avLst>
          </a:prstGeom>
          <a:solidFill>
            <a:schemeClr val="bg1">
              <a:lumMod val="85000"/>
            </a:schemeClr>
          </a:solidFill>
          <a:ln w="9525" cmpd="sng">
            <a:solidFill>
              <a:schemeClr val="tx1">
                <a:lumMod val="50000"/>
                <a:lumOff val="50000"/>
              </a:schemeClr>
            </a:solidFill>
          </a:ln>
          <a:effectLst>
            <a:outerShdw blurRad="50800" dist="38100" dir="5400000" algn="t" rotWithShape="0">
              <a:prstClr val="black">
                <a:alpha val="40000"/>
              </a:prstClr>
            </a:outerShdw>
          </a:effectLst>
          <a:scene3d>
            <a:camera prst="obliqueBottomLeft"/>
            <a:lightRig rig="threePt" dir="t"/>
          </a:scene3d>
        </p:spPr>
        <p:style>
          <a:lnRef idx="1">
            <a:schemeClr val="accent1"/>
          </a:lnRef>
          <a:fillRef idx="3">
            <a:schemeClr val="accent1"/>
          </a:fillRef>
          <a:effectRef idx="2">
            <a:schemeClr val="accent1"/>
          </a:effectRef>
          <a:fontRef idx="minor">
            <a:schemeClr val="lt1"/>
          </a:fontRef>
        </p:style>
        <p:txBody>
          <a:bodyPr lIns="121762" tIns="60881" rIns="121762" bIns="60881" rtlCol="0" anchor="t"/>
          <a:lstStyle/>
          <a:p>
            <a:pPr algn="ctr"/>
            <a:endParaRPr lang="en-US" sz="1900" dirty="0">
              <a:solidFill>
                <a:schemeClr val="accent6">
                  <a:lumMod val="50000"/>
                </a:schemeClr>
              </a:solidFill>
            </a:endParaRPr>
          </a:p>
        </p:txBody>
      </p:sp>
      <p:sp>
        <p:nvSpPr>
          <p:cNvPr id="288" name="Rounded Rectangle 287"/>
          <p:cNvSpPr/>
          <p:nvPr/>
        </p:nvSpPr>
        <p:spPr>
          <a:xfrm flipH="1">
            <a:off x="11480095" y="4606333"/>
            <a:ext cx="739424" cy="592667"/>
          </a:xfrm>
          <a:prstGeom prst="roundRect">
            <a:avLst>
              <a:gd name="adj" fmla="val 0"/>
            </a:avLst>
          </a:prstGeom>
          <a:solidFill>
            <a:schemeClr val="bg1">
              <a:lumMod val="85000"/>
            </a:schemeClr>
          </a:solidFill>
          <a:ln w="9525" cmpd="sng">
            <a:solidFill>
              <a:schemeClr val="tx1">
                <a:lumMod val="50000"/>
                <a:lumOff val="50000"/>
              </a:schemeClr>
            </a:solidFill>
          </a:ln>
          <a:effectLst>
            <a:outerShdw blurRad="50800" dist="38100" dir="5400000" algn="t" rotWithShape="0">
              <a:prstClr val="black">
                <a:alpha val="40000"/>
              </a:prstClr>
            </a:outerShdw>
          </a:effectLst>
          <a:scene3d>
            <a:camera prst="obliqueBottomLeft"/>
            <a:lightRig rig="threePt" dir="t"/>
          </a:scene3d>
        </p:spPr>
        <p:style>
          <a:lnRef idx="1">
            <a:schemeClr val="accent1"/>
          </a:lnRef>
          <a:fillRef idx="3">
            <a:schemeClr val="accent1"/>
          </a:fillRef>
          <a:effectRef idx="2">
            <a:schemeClr val="accent1"/>
          </a:effectRef>
          <a:fontRef idx="minor">
            <a:schemeClr val="lt1"/>
          </a:fontRef>
        </p:style>
        <p:txBody>
          <a:bodyPr lIns="121762" tIns="60881" rIns="121762" bIns="60881" rtlCol="0" anchor="t"/>
          <a:lstStyle/>
          <a:p>
            <a:pPr algn="ctr"/>
            <a:endParaRPr lang="en-US" sz="1900" dirty="0">
              <a:solidFill>
                <a:schemeClr val="accent6">
                  <a:lumMod val="50000"/>
                </a:schemeClr>
              </a:solidFill>
            </a:endParaRPr>
          </a:p>
        </p:txBody>
      </p:sp>
      <p:sp>
        <p:nvSpPr>
          <p:cNvPr id="306" name="Rounded Rectangle 305"/>
          <p:cNvSpPr/>
          <p:nvPr/>
        </p:nvSpPr>
        <p:spPr>
          <a:xfrm flipH="1">
            <a:off x="10126467" y="4606333"/>
            <a:ext cx="739424" cy="592667"/>
          </a:xfrm>
          <a:prstGeom prst="roundRect">
            <a:avLst>
              <a:gd name="adj" fmla="val 0"/>
            </a:avLst>
          </a:prstGeom>
          <a:solidFill>
            <a:schemeClr val="bg1">
              <a:lumMod val="85000"/>
            </a:schemeClr>
          </a:solidFill>
          <a:ln w="9525" cmpd="sng">
            <a:solidFill>
              <a:schemeClr val="tx1">
                <a:lumMod val="50000"/>
                <a:lumOff val="50000"/>
              </a:schemeClr>
            </a:solidFill>
          </a:ln>
          <a:effectLst>
            <a:outerShdw blurRad="50800" dist="38100" dir="5400000" algn="t" rotWithShape="0">
              <a:prstClr val="black">
                <a:alpha val="40000"/>
              </a:prstClr>
            </a:outerShdw>
          </a:effectLst>
          <a:scene3d>
            <a:camera prst="obliqueBottomLeft"/>
            <a:lightRig rig="threePt" dir="t"/>
          </a:scene3d>
        </p:spPr>
        <p:style>
          <a:lnRef idx="1">
            <a:schemeClr val="accent1"/>
          </a:lnRef>
          <a:fillRef idx="3">
            <a:schemeClr val="accent1"/>
          </a:fillRef>
          <a:effectRef idx="2">
            <a:schemeClr val="accent1"/>
          </a:effectRef>
          <a:fontRef idx="minor">
            <a:schemeClr val="lt1"/>
          </a:fontRef>
        </p:style>
        <p:txBody>
          <a:bodyPr lIns="121762" tIns="60881" rIns="121762" bIns="60881" rtlCol="0" anchor="t"/>
          <a:lstStyle/>
          <a:p>
            <a:pPr algn="ctr"/>
            <a:endParaRPr lang="en-US" sz="1900" dirty="0">
              <a:solidFill>
                <a:schemeClr val="accent6">
                  <a:lumMod val="50000"/>
                </a:schemeClr>
              </a:solidFill>
            </a:endParaRPr>
          </a:p>
        </p:txBody>
      </p:sp>
      <p:pic>
        <p:nvPicPr>
          <p:cNvPr id="312" name="Picture 2"/>
          <p:cNvPicPr>
            <a:picLocks noChangeAspect="1" noChangeArrowheads="1"/>
          </p:cNvPicPr>
          <p:nvPr/>
        </p:nvPicPr>
        <p:blipFill>
          <a:blip r:embed="rId5" cstate="print">
            <a:duotone>
              <a:schemeClr val="accent6">
                <a:shade val="45000"/>
                <a:satMod val="135000"/>
              </a:schemeClr>
              <a:prstClr val="white"/>
            </a:duotone>
            <a:alphaModFix amt="69000"/>
          </a:blip>
          <a:srcRect/>
          <a:stretch>
            <a:fillRect/>
          </a:stretch>
        </p:blipFill>
        <p:spPr bwMode="auto">
          <a:xfrm>
            <a:off x="8837880" y="5428216"/>
            <a:ext cx="506717" cy="506717"/>
          </a:xfrm>
          <a:prstGeom prst="rect">
            <a:avLst/>
          </a:prstGeom>
          <a:noFill/>
        </p:spPr>
      </p:pic>
      <p:pic>
        <p:nvPicPr>
          <p:cNvPr id="313" name="Picture 2"/>
          <p:cNvPicPr>
            <a:picLocks noChangeAspect="1" noChangeArrowheads="1"/>
          </p:cNvPicPr>
          <p:nvPr/>
        </p:nvPicPr>
        <p:blipFill>
          <a:blip r:embed="rId5" cstate="print">
            <a:duotone>
              <a:schemeClr val="accent6">
                <a:shade val="45000"/>
                <a:satMod val="135000"/>
              </a:schemeClr>
              <a:prstClr val="white"/>
            </a:duotone>
            <a:alphaModFix amt="69000"/>
          </a:blip>
          <a:srcRect/>
          <a:stretch>
            <a:fillRect/>
          </a:stretch>
        </p:blipFill>
        <p:spPr bwMode="auto">
          <a:xfrm>
            <a:off x="10264192" y="5428216"/>
            <a:ext cx="506717" cy="506717"/>
          </a:xfrm>
          <a:prstGeom prst="rect">
            <a:avLst/>
          </a:prstGeom>
          <a:noFill/>
        </p:spPr>
      </p:pic>
      <p:pic>
        <p:nvPicPr>
          <p:cNvPr id="314" name="Picture 2"/>
          <p:cNvPicPr>
            <a:picLocks noChangeAspect="1" noChangeArrowheads="1"/>
          </p:cNvPicPr>
          <p:nvPr/>
        </p:nvPicPr>
        <p:blipFill>
          <a:blip r:embed="rId5" cstate="print">
            <a:duotone>
              <a:schemeClr val="accent6">
                <a:shade val="45000"/>
                <a:satMod val="135000"/>
              </a:schemeClr>
              <a:prstClr val="white"/>
            </a:duotone>
            <a:alphaModFix amt="69000"/>
          </a:blip>
          <a:srcRect/>
          <a:stretch>
            <a:fillRect/>
          </a:stretch>
        </p:blipFill>
        <p:spPr bwMode="auto">
          <a:xfrm>
            <a:off x="11555736" y="5428216"/>
            <a:ext cx="506717" cy="506717"/>
          </a:xfrm>
          <a:prstGeom prst="rect">
            <a:avLst/>
          </a:prstGeom>
          <a:noFill/>
        </p:spPr>
      </p:pic>
      <p:cxnSp>
        <p:nvCxnSpPr>
          <p:cNvPr id="370" name="Straight Connector 369"/>
          <p:cNvCxnSpPr/>
          <p:nvPr/>
        </p:nvCxnSpPr>
        <p:spPr>
          <a:xfrm>
            <a:off x="11845675" y="5080199"/>
            <a:ext cx="0" cy="718500"/>
          </a:xfrm>
          <a:prstGeom prst="line">
            <a:avLst/>
          </a:prstGeom>
          <a:ln w="114300" cap="rnd"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82" name="Straight Connector 381"/>
          <p:cNvCxnSpPr/>
          <p:nvPr/>
        </p:nvCxnSpPr>
        <p:spPr>
          <a:xfrm>
            <a:off x="10499473" y="5080253"/>
            <a:ext cx="0" cy="506833"/>
          </a:xfrm>
          <a:prstGeom prst="line">
            <a:avLst/>
          </a:prstGeom>
          <a:ln w="114300" cap="rnd"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73" name="Straight Connector 372"/>
          <p:cNvCxnSpPr/>
          <p:nvPr/>
        </p:nvCxnSpPr>
        <p:spPr>
          <a:xfrm>
            <a:off x="9208307" y="5080253"/>
            <a:ext cx="0" cy="506833"/>
          </a:xfrm>
          <a:prstGeom prst="line">
            <a:avLst/>
          </a:prstGeom>
          <a:ln w="114300" cap="rnd"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7" name="Straight Connector 356"/>
          <p:cNvCxnSpPr/>
          <p:nvPr/>
        </p:nvCxnSpPr>
        <p:spPr>
          <a:xfrm>
            <a:off x="8967005" y="5080219"/>
            <a:ext cx="0" cy="591503"/>
          </a:xfrm>
          <a:prstGeom prst="line">
            <a:avLst/>
          </a:prstGeom>
          <a:ln w="114300" cap="rnd"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36" name="Rounded Rectangle 235"/>
          <p:cNvSpPr/>
          <p:nvPr/>
        </p:nvSpPr>
        <p:spPr>
          <a:xfrm flipH="1">
            <a:off x="8831407" y="4936543"/>
            <a:ext cx="514511" cy="252557"/>
          </a:xfrm>
          <a:prstGeom prst="roundRect">
            <a:avLst>
              <a:gd name="adj" fmla="val 13261"/>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lIns="0" tIns="24362" rIns="0" bIns="24362" rtlCol="0" anchor="t" anchorCtr="0"/>
          <a:lstStyle/>
          <a:p>
            <a:pPr algn="ctr"/>
            <a:endParaRPr lang="en-US" sz="1600" dirty="0">
              <a:solidFill>
                <a:srgbClr val="605F62"/>
              </a:solidFill>
            </a:endParaRPr>
          </a:p>
        </p:txBody>
      </p:sp>
      <p:cxnSp>
        <p:nvCxnSpPr>
          <p:cNvPr id="237" name="Straight Connector 236"/>
          <p:cNvCxnSpPr/>
          <p:nvPr/>
        </p:nvCxnSpPr>
        <p:spPr>
          <a:xfrm flipV="1">
            <a:off x="8967165" y="4799635"/>
            <a:ext cx="0" cy="213900"/>
          </a:xfrm>
          <a:prstGeom prst="line">
            <a:avLst/>
          </a:prstGeom>
          <a:ln>
            <a:solidFill>
              <a:schemeClr val="accent6">
                <a:lumMod val="7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82" name="Oval 281"/>
          <p:cNvSpPr/>
          <p:nvPr/>
        </p:nvSpPr>
        <p:spPr>
          <a:xfrm rot="16200000" flipH="1">
            <a:off x="8911759" y="5009405"/>
            <a:ext cx="102871" cy="109135"/>
          </a:xfrm>
          <a:prstGeom prst="ellipse">
            <a:avLst/>
          </a:prstGeom>
          <a:solidFill>
            <a:srgbClr val="44DC48"/>
          </a:solidFill>
          <a:ln w="9525">
            <a:solidFill>
              <a:srgbClr val="44DC48"/>
            </a:solidFill>
            <a:prstDash val="solid"/>
            <a:tailEnd type="none"/>
          </a:ln>
        </p:spPr>
        <p:style>
          <a:lnRef idx="1">
            <a:schemeClr val="accent1"/>
          </a:lnRef>
          <a:fillRef idx="0">
            <a:schemeClr val="accent1"/>
          </a:fillRef>
          <a:effectRef idx="0">
            <a:schemeClr val="accent1"/>
          </a:effectRef>
          <a:fontRef idx="minor">
            <a:schemeClr val="tx1"/>
          </a:fontRef>
        </p:style>
        <p:txBody>
          <a:bodyPr lIns="121762" tIns="60881" rIns="121762" bIns="60881" rtlCol="0" anchor="ctr"/>
          <a:lstStyle/>
          <a:p>
            <a:pPr algn="ctr" defTabSz="1217518"/>
            <a:endParaRPr lang="en-US" sz="3100">
              <a:solidFill>
                <a:srgbClr val="333333"/>
              </a:solidFill>
              <a:latin typeface="Arial"/>
            </a:endParaRPr>
          </a:p>
        </p:txBody>
      </p:sp>
      <p:sp>
        <p:nvSpPr>
          <p:cNvPr id="283" name="Oval 282"/>
          <p:cNvSpPr/>
          <p:nvPr/>
        </p:nvSpPr>
        <p:spPr>
          <a:xfrm rot="16200000" flipH="1">
            <a:off x="9154466" y="5010599"/>
            <a:ext cx="102871" cy="109135"/>
          </a:xfrm>
          <a:prstGeom prst="ellipse">
            <a:avLst/>
          </a:prstGeom>
          <a:solidFill>
            <a:srgbClr val="FF3A4F"/>
          </a:solidFill>
          <a:ln w="9525">
            <a:solidFill>
              <a:srgbClr val="FF3A4F"/>
            </a:solidFill>
            <a:prstDash val="solid"/>
            <a:tailEnd type="none"/>
          </a:ln>
        </p:spPr>
        <p:style>
          <a:lnRef idx="1">
            <a:schemeClr val="accent1"/>
          </a:lnRef>
          <a:fillRef idx="0">
            <a:schemeClr val="accent1"/>
          </a:fillRef>
          <a:effectRef idx="0">
            <a:schemeClr val="accent1"/>
          </a:effectRef>
          <a:fontRef idx="minor">
            <a:schemeClr val="tx1"/>
          </a:fontRef>
        </p:style>
        <p:txBody>
          <a:bodyPr lIns="121762" tIns="60881" rIns="121762" bIns="60881" rtlCol="0" anchor="ctr"/>
          <a:lstStyle/>
          <a:p>
            <a:pPr algn="ctr" defTabSz="1217518"/>
            <a:endParaRPr lang="en-US" sz="3100">
              <a:solidFill>
                <a:srgbClr val="333333"/>
              </a:solidFill>
              <a:latin typeface="Arial"/>
            </a:endParaRPr>
          </a:p>
        </p:txBody>
      </p:sp>
      <p:cxnSp>
        <p:nvCxnSpPr>
          <p:cNvPr id="284" name="Straight Connector 283"/>
          <p:cNvCxnSpPr/>
          <p:nvPr/>
        </p:nvCxnSpPr>
        <p:spPr>
          <a:xfrm flipV="1">
            <a:off x="9209875" y="4799635"/>
            <a:ext cx="0" cy="213900"/>
          </a:xfrm>
          <a:prstGeom prst="line">
            <a:avLst/>
          </a:prstGeom>
          <a:ln>
            <a:solidFill>
              <a:schemeClr val="accent6">
                <a:lumMod val="7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90" name="Rounded Rectangle 289"/>
          <p:cNvSpPr/>
          <p:nvPr/>
        </p:nvSpPr>
        <p:spPr>
          <a:xfrm flipH="1">
            <a:off x="11587922" y="4936543"/>
            <a:ext cx="514511" cy="252557"/>
          </a:xfrm>
          <a:prstGeom prst="roundRect">
            <a:avLst>
              <a:gd name="adj" fmla="val 13261"/>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lIns="0" tIns="24362" rIns="0" bIns="24362" rtlCol="0" anchor="t" anchorCtr="0"/>
          <a:lstStyle/>
          <a:p>
            <a:pPr algn="ctr"/>
            <a:endParaRPr lang="en-US" sz="1600" dirty="0">
              <a:solidFill>
                <a:srgbClr val="605F62"/>
              </a:solidFill>
            </a:endParaRPr>
          </a:p>
        </p:txBody>
      </p:sp>
      <p:sp>
        <p:nvSpPr>
          <p:cNvPr id="292" name="Oval 291"/>
          <p:cNvSpPr/>
          <p:nvPr/>
        </p:nvSpPr>
        <p:spPr>
          <a:xfrm rot="16200000" flipH="1">
            <a:off x="11798087" y="5009405"/>
            <a:ext cx="102871" cy="109135"/>
          </a:xfrm>
          <a:prstGeom prst="ellipse">
            <a:avLst/>
          </a:prstGeom>
          <a:solidFill>
            <a:srgbClr val="44DC48"/>
          </a:solidFill>
          <a:ln w="9525">
            <a:solidFill>
              <a:srgbClr val="44DC48"/>
            </a:solidFill>
            <a:prstDash val="solid"/>
            <a:tailEnd type="none"/>
          </a:ln>
        </p:spPr>
        <p:style>
          <a:lnRef idx="1">
            <a:schemeClr val="accent1"/>
          </a:lnRef>
          <a:fillRef idx="0">
            <a:schemeClr val="accent1"/>
          </a:fillRef>
          <a:effectRef idx="0">
            <a:schemeClr val="accent1"/>
          </a:effectRef>
          <a:fontRef idx="minor">
            <a:schemeClr val="tx1"/>
          </a:fontRef>
        </p:style>
        <p:txBody>
          <a:bodyPr lIns="121762" tIns="60881" rIns="121762" bIns="60881" rtlCol="0" anchor="ctr"/>
          <a:lstStyle/>
          <a:p>
            <a:pPr algn="ctr" defTabSz="1217518"/>
            <a:endParaRPr lang="en-US" sz="3100">
              <a:solidFill>
                <a:srgbClr val="333333"/>
              </a:solidFill>
              <a:latin typeface="Arial"/>
            </a:endParaRPr>
          </a:p>
        </p:txBody>
      </p:sp>
      <p:sp>
        <p:nvSpPr>
          <p:cNvPr id="308" name="Rounded Rectangle 307"/>
          <p:cNvSpPr/>
          <p:nvPr/>
        </p:nvSpPr>
        <p:spPr>
          <a:xfrm flipH="1">
            <a:off x="10234295" y="4936543"/>
            <a:ext cx="514511" cy="252557"/>
          </a:xfrm>
          <a:prstGeom prst="roundRect">
            <a:avLst>
              <a:gd name="adj" fmla="val 13261"/>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lIns="0" tIns="24362" rIns="0" bIns="24362" rtlCol="0" anchor="t" anchorCtr="0"/>
          <a:lstStyle/>
          <a:p>
            <a:pPr algn="ctr"/>
            <a:endParaRPr lang="en-US" sz="1600" dirty="0">
              <a:solidFill>
                <a:srgbClr val="605F62"/>
              </a:solidFill>
            </a:endParaRPr>
          </a:p>
        </p:txBody>
      </p:sp>
      <p:cxnSp>
        <p:nvCxnSpPr>
          <p:cNvPr id="309" name="Straight Connector 308"/>
          <p:cNvCxnSpPr/>
          <p:nvPr/>
        </p:nvCxnSpPr>
        <p:spPr>
          <a:xfrm flipV="1">
            <a:off x="10494221" y="4799635"/>
            <a:ext cx="0" cy="213900"/>
          </a:xfrm>
          <a:prstGeom prst="line">
            <a:avLst/>
          </a:prstGeom>
          <a:ln>
            <a:solidFill>
              <a:schemeClr val="accent6">
                <a:lumMod val="7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10" name="Oval 309"/>
          <p:cNvSpPr/>
          <p:nvPr/>
        </p:nvSpPr>
        <p:spPr>
          <a:xfrm rot="16200000" flipH="1">
            <a:off x="10444458" y="5009405"/>
            <a:ext cx="102871" cy="109135"/>
          </a:xfrm>
          <a:prstGeom prst="ellipse">
            <a:avLst/>
          </a:prstGeom>
          <a:solidFill>
            <a:srgbClr val="FF3A4F"/>
          </a:solidFill>
          <a:ln w="9525">
            <a:solidFill>
              <a:srgbClr val="FF3A4F"/>
            </a:solidFill>
            <a:prstDash val="solid"/>
            <a:tailEnd type="none"/>
          </a:ln>
        </p:spPr>
        <p:style>
          <a:lnRef idx="1">
            <a:schemeClr val="accent1"/>
          </a:lnRef>
          <a:fillRef idx="0">
            <a:schemeClr val="accent1"/>
          </a:fillRef>
          <a:effectRef idx="0">
            <a:schemeClr val="accent1"/>
          </a:effectRef>
          <a:fontRef idx="minor">
            <a:schemeClr val="tx1"/>
          </a:fontRef>
        </p:style>
        <p:txBody>
          <a:bodyPr lIns="121762" tIns="60881" rIns="121762" bIns="60881" rtlCol="0" anchor="ctr"/>
          <a:lstStyle/>
          <a:p>
            <a:pPr algn="ctr" defTabSz="1217518"/>
            <a:endParaRPr lang="en-US" sz="3100">
              <a:solidFill>
                <a:srgbClr val="333333"/>
              </a:solidFill>
              <a:latin typeface="Arial"/>
            </a:endParaRPr>
          </a:p>
        </p:txBody>
      </p:sp>
      <p:pic>
        <p:nvPicPr>
          <p:cNvPr id="318" name="Picture 2"/>
          <p:cNvPicPr>
            <a:picLocks noChangeAspect="1" noChangeArrowheads="1"/>
          </p:cNvPicPr>
          <p:nvPr/>
        </p:nvPicPr>
        <p:blipFill>
          <a:blip r:embed="rId5" cstate="print">
            <a:duotone>
              <a:schemeClr val="accent6">
                <a:shade val="45000"/>
                <a:satMod val="135000"/>
              </a:schemeClr>
              <a:prstClr val="white"/>
            </a:duotone>
            <a:alphaModFix amt="69000"/>
          </a:blip>
          <a:srcRect/>
          <a:stretch>
            <a:fillRect/>
          </a:stretch>
        </p:blipFill>
        <p:spPr bwMode="auto">
          <a:xfrm>
            <a:off x="9601563" y="6150020"/>
            <a:ext cx="506717" cy="506717"/>
          </a:xfrm>
          <a:prstGeom prst="rect">
            <a:avLst/>
          </a:prstGeom>
          <a:noFill/>
        </p:spPr>
      </p:pic>
      <p:pic>
        <p:nvPicPr>
          <p:cNvPr id="319" name="Picture 2"/>
          <p:cNvPicPr>
            <a:picLocks noChangeAspect="1" noChangeArrowheads="1"/>
          </p:cNvPicPr>
          <p:nvPr/>
        </p:nvPicPr>
        <p:blipFill>
          <a:blip r:embed="rId5" cstate="print">
            <a:duotone>
              <a:schemeClr val="accent6">
                <a:shade val="45000"/>
                <a:satMod val="135000"/>
              </a:schemeClr>
              <a:prstClr val="white"/>
            </a:duotone>
            <a:alphaModFix amt="69000"/>
          </a:blip>
          <a:srcRect/>
          <a:stretch>
            <a:fillRect/>
          </a:stretch>
        </p:blipFill>
        <p:spPr bwMode="auto">
          <a:xfrm>
            <a:off x="10955920" y="6150020"/>
            <a:ext cx="506717" cy="506717"/>
          </a:xfrm>
          <a:prstGeom prst="rect">
            <a:avLst/>
          </a:prstGeom>
          <a:noFill/>
        </p:spPr>
      </p:pic>
      <p:sp>
        <p:nvSpPr>
          <p:cNvPr id="235" name="Rounded Rectangle 234"/>
          <p:cNvSpPr/>
          <p:nvPr/>
        </p:nvSpPr>
        <p:spPr>
          <a:xfrm>
            <a:off x="8884789" y="4717098"/>
            <a:ext cx="162099" cy="166572"/>
          </a:xfrm>
          <a:prstGeom prst="roundRect">
            <a:avLst>
              <a:gd name="adj" fmla="val 11111"/>
            </a:avLst>
          </a:prstGeom>
          <a:solidFill>
            <a:schemeClr val="accent6">
              <a:lumMod val="75000"/>
            </a:schemeClr>
          </a:solidFill>
          <a:ln>
            <a:noFill/>
          </a:ln>
          <a:effectLst>
            <a:glow rad="63500">
              <a:srgbClr val="00DC00">
                <a:alpha val="40000"/>
              </a:srgbClr>
            </a:glo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21762" tIns="60881" rIns="121762" bIns="60881" rtlCol="0" anchor="ctr" anchorCtr="0"/>
          <a:lstStyle/>
          <a:p>
            <a:pPr algn="ctr"/>
            <a:endParaRPr lang="en-US" sz="1600" dirty="0">
              <a:solidFill>
                <a:schemeClr val="bg1">
                  <a:lumMod val="85000"/>
                </a:schemeClr>
              </a:solidFill>
            </a:endParaRPr>
          </a:p>
        </p:txBody>
      </p:sp>
      <p:sp>
        <p:nvSpPr>
          <p:cNvPr id="285" name="Rounded Rectangle 284"/>
          <p:cNvSpPr/>
          <p:nvPr/>
        </p:nvSpPr>
        <p:spPr>
          <a:xfrm>
            <a:off x="9127501" y="4717098"/>
            <a:ext cx="162099" cy="166572"/>
          </a:xfrm>
          <a:prstGeom prst="roundRect">
            <a:avLst>
              <a:gd name="adj" fmla="val 11111"/>
            </a:avLst>
          </a:prstGeom>
          <a:solidFill>
            <a:schemeClr val="accent6">
              <a:lumMod val="75000"/>
            </a:schemeClr>
          </a:solidFill>
          <a:ln>
            <a:noFill/>
          </a:ln>
          <a:effectLst>
            <a:glow rad="63500">
              <a:schemeClr val="accent3">
                <a:satMod val="175000"/>
                <a:alpha val="40000"/>
              </a:schemeClr>
            </a:glo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21762" tIns="60881" rIns="121762" bIns="60881" rtlCol="0" anchor="ctr" anchorCtr="0"/>
          <a:lstStyle/>
          <a:p>
            <a:pPr algn="ctr"/>
            <a:endParaRPr lang="en-US" sz="1600" dirty="0">
              <a:solidFill>
                <a:schemeClr val="bg1">
                  <a:lumMod val="85000"/>
                </a:schemeClr>
              </a:solidFill>
            </a:endParaRPr>
          </a:p>
        </p:txBody>
      </p:sp>
      <p:sp>
        <p:nvSpPr>
          <p:cNvPr id="289" name="Rounded Rectangle 288"/>
          <p:cNvSpPr/>
          <p:nvPr/>
        </p:nvSpPr>
        <p:spPr>
          <a:xfrm>
            <a:off x="11765477" y="4717098"/>
            <a:ext cx="162099" cy="166572"/>
          </a:xfrm>
          <a:prstGeom prst="roundRect">
            <a:avLst>
              <a:gd name="adj" fmla="val 11111"/>
            </a:avLst>
          </a:prstGeom>
          <a:solidFill>
            <a:schemeClr val="accent6">
              <a:lumMod val="75000"/>
            </a:schemeClr>
          </a:solidFill>
          <a:ln>
            <a:noFill/>
          </a:ln>
          <a:effectLst>
            <a:glow rad="63500">
              <a:srgbClr val="00DC00">
                <a:alpha val="40000"/>
              </a:srgbClr>
            </a:glo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21762" tIns="60881" rIns="121762" bIns="60881" rtlCol="0" anchor="ctr" anchorCtr="0"/>
          <a:lstStyle/>
          <a:p>
            <a:pPr algn="ctr"/>
            <a:endParaRPr lang="en-US" sz="1600" dirty="0">
              <a:solidFill>
                <a:schemeClr val="bg1">
                  <a:lumMod val="85000"/>
                </a:schemeClr>
              </a:solidFill>
            </a:endParaRPr>
          </a:p>
        </p:txBody>
      </p:sp>
      <p:sp>
        <p:nvSpPr>
          <p:cNvPr id="307" name="Rounded Rectangle 306"/>
          <p:cNvSpPr/>
          <p:nvPr/>
        </p:nvSpPr>
        <p:spPr>
          <a:xfrm>
            <a:off x="10411845" y="4717098"/>
            <a:ext cx="162099" cy="166572"/>
          </a:xfrm>
          <a:prstGeom prst="roundRect">
            <a:avLst>
              <a:gd name="adj" fmla="val 11111"/>
            </a:avLst>
          </a:prstGeom>
          <a:solidFill>
            <a:schemeClr val="accent6">
              <a:lumMod val="75000"/>
            </a:schemeClr>
          </a:solidFill>
          <a:ln>
            <a:noFill/>
          </a:ln>
          <a:effectLst>
            <a:glow rad="63500">
              <a:schemeClr val="accent3">
                <a:satMod val="175000"/>
                <a:alpha val="40000"/>
              </a:schemeClr>
            </a:glo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21762" tIns="60881" rIns="121762" bIns="60881" rtlCol="0" anchor="ctr" anchorCtr="0"/>
          <a:lstStyle/>
          <a:p>
            <a:pPr algn="ctr"/>
            <a:endParaRPr lang="en-US" sz="1600" dirty="0">
              <a:solidFill>
                <a:schemeClr val="bg1">
                  <a:lumMod val="85000"/>
                </a:schemeClr>
              </a:solidFill>
            </a:endParaRPr>
          </a:p>
        </p:txBody>
      </p:sp>
      <p:cxnSp>
        <p:nvCxnSpPr>
          <p:cNvPr id="360" name="Straight Connector 359"/>
          <p:cNvCxnSpPr/>
          <p:nvPr/>
        </p:nvCxnSpPr>
        <p:spPr>
          <a:xfrm rot="18900000">
            <a:off x="9352024" y="5506803"/>
            <a:ext cx="0" cy="1092479"/>
          </a:xfrm>
          <a:prstGeom prst="line">
            <a:avLst/>
          </a:prstGeom>
          <a:ln w="114300" cap="rnd"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64" name="Straight Connector 363"/>
          <p:cNvCxnSpPr/>
          <p:nvPr/>
        </p:nvCxnSpPr>
        <p:spPr>
          <a:xfrm rot="16200000">
            <a:off x="10479187" y="5691963"/>
            <a:ext cx="0" cy="1475663"/>
          </a:xfrm>
          <a:prstGeom prst="line">
            <a:avLst/>
          </a:prstGeom>
          <a:ln w="114300" cap="rnd"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67" name="Straight Connector 366"/>
          <p:cNvCxnSpPr/>
          <p:nvPr/>
        </p:nvCxnSpPr>
        <p:spPr>
          <a:xfrm rot="13500000">
            <a:off x="11525915" y="5659608"/>
            <a:ext cx="0" cy="902944"/>
          </a:xfrm>
          <a:prstGeom prst="line">
            <a:avLst/>
          </a:prstGeom>
          <a:ln w="114300" cap="rnd"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76" name="Straight Connector 375"/>
          <p:cNvCxnSpPr/>
          <p:nvPr/>
        </p:nvCxnSpPr>
        <p:spPr>
          <a:xfrm rot="18900000">
            <a:off x="9538211" y="5434867"/>
            <a:ext cx="0" cy="955708"/>
          </a:xfrm>
          <a:prstGeom prst="line">
            <a:avLst/>
          </a:prstGeom>
          <a:ln w="114300" cap="rnd"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79" name="Straight Connector 378"/>
          <p:cNvCxnSpPr/>
          <p:nvPr/>
        </p:nvCxnSpPr>
        <p:spPr>
          <a:xfrm rot="13500000">
            <a:off x="10183917" y="5483991"/>
            <a:ext cx="0" cy="893192"/>
          </a:xfrm>
          <a:prstGeom prst="line">
            <a:avLst/>
          </a:prstGeom>
          <a:ln w="114300" cap="rnd"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199" name="Group 198"/>
          <p:cNvGrpSpPr/>
          <p:nvPr/>
        </p:nvGrpSpPr>
        <p:grpSpPr>
          <a:xfrm>
            <a:off x="8967008" y="5080251"/>
            <a:ext cx="3010381" cy="1519031"/>
            <a:chOff x="5287971" y="3966449"/>
            <a:chExt cx="2257785" cy="1139273"/>
          </a:xfrm>
        </p:grpSpPr>
        <p:cxnSp>
          <p:nvCxnSpPr>
            <p:cNvPr id="371" name="Straight Connector 370"/>
            <p:cNvCxnSpPr/>
            <p:nvPr/>
          </p:nvCxnSpPr>
          <p:spPr>
            <a:xfrm>
              <a:off x="7446971" y="3966449"/>
              <a:ext cx="0" cy="538875"/>
            </a:xfrm>
            <a:prstGeom prst="line">
              <a:avLst/>
            </a:prstGeom>
            <a:ln w="19050" cmpd="sng">
              <a:solidFill>
                <a:srgbClr val="44DC48"/>
              </a:solidFill>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a:off x="5287971" y="3966450"/>
              <a:ext cx="0" cy="443626"/>
            </a:xfrm>
            <a:prstGeom prst="line">
              <a:avLst/>
            </a:prstGeom>
            <a:ln w="19050" cmpd="sng">
              <a:solidFill>
                <a:srgbClr val="44DC48"/>
              </a:solidFill>
            </a:ln>
            <a:effectLst/>
          </p:spPr>
          <p:style>
            <a:lnRef idx="2">
              <a:schemeClr val="accent1"/>
            </a:lnRef>
            <a:fillRef idx="0">
              <a:schemeClr val="accent1"/>
            </a:fillRef>
            <a:effectRef idx="1">
              <a:schemeClr val="accent1"/>
            </a:effectRef>
            <a:fontRef idx="minor">
              <a:schemeClr val="tx1"/>
            </a:fontRef>
          </p:style>
        </p:cxnSp>
        <p:cxnSp>
          <p:nvCxnSpPr>
            <p:cNvPr id="361" name="Straight Connector 360"/>
            <p:cNvCxnSpPr/>
            <p:nvPr/>
          </p:nvCxnSpPr>
          <p:spPr>
            <a:xfrm rot="18900000">
              <a:off x="5576734" y="4286363"/>
              <a:ext cx="0" cy="819359"/>
            </a:xfrm>
            <a:prstGeom prst="line">
              <a:avLst/>
            </a:prstGeom>
            <a:ln w="19050" cmpd="sng">
              <a:solidFill>
                <a:srgbClr val="44DC48"/>
              </a:solidFill>
            </a:ln>
            <a:effectLst/>
          </p:spPr>
          <p:style>
            <a:lnRef idx="2">
              <a:schemeClr val="accent1"/>
            </a:lnRef>
            <a:fillRef idx="0">
              <a:schemeClr val="accent1"/>
            </a:fillRef>
            <a:effectRef idx="1">
              <a:schemeClr val="accent1"/>
            </a:effectRef>
            <a:fontRef idx="minor">
              <a:schemeClr val="tx1"/>
            </a:fontRef>
          </p:style>
        </p:cxnSp>
        <p:cxnSp>
          <p:nvCxnSpPr>
            <p:cNvPr id="365" name="Straight Connector 364"/>
            <p:cNvCxnSpPr/>
            <p:nvPr/>
          </p:nvCxnSpPr>
          <p:spPr>
            <a:xfrm rot="16200000">
              <a:off x="6422105" y="4425244"/>
              <a:ext cx="0" cy="1106747"/>
            </a:xfrm>
            <a:prstGeom prst="line">
              <a:avLst/>
            </a:prstGeom>
            <a:ln w="19050" cmpd="sng">
              <a:solidFill>
                <a:srgbClr val="44DC48"/>
              </a:solidFill>
            </a:ln>
            <a:effectLst/>
          </p:spPr>
          <p:style>
            <a:lnRef idx="2">
              <a:schemeClr val="accent1"/>
            </a:lnRef>
            <a:fillRef idx="0">
              <a:schemeClr val="accent1"/>
            </a:fillRef>
            <a:effectRef idx="1">
              <a:schemeClr val="accent1"/>
            </a:effectRef>
            <a:fontRef idx="minor">
              <a:schemeClr val="tx1"/>
            </a:fontRef>
          </p:style>
        </p:cxnSp>
        <p:cxnSp>
          <p:nvCxnSpPr>
            <p:cNvPr id="368" name="Straight Connector 367"/>
            <p:cNvCxnSpPr/>
            <p:nvPr/>
          </p:nvCxnSpPr>
          <p:spPr>
            <a:xfrm rot="13500000">
              <a:off x="7207152" y="4401007"/>
              <a:ext cx="0" cy="677208"/>
            </a:xfrm>
            <a:prstGeom prst="line">
              <a:avLst/>
            </a:prstGeom>
            <a:ln w="19050" cmpd="sng">
              <a:solidFill>
                <a:srgbClr val="44DC48"/>
              </a:solidFill>
            </a:ln>
            <a:effectLst/>
          </p:spPr>
          <p:style>
            <a:lnRef idx="2">
              <a:schemeClr val="accent1"/>
            </a:lnRef>
            <a:fillRef idx="0">
              <a:schemeClr val="accent1"/>
            </a:fillRef>
            <a:effectRef idx="1">
              <a:schemeClr val="accent1"/>
            </a:effectRef>
            <a:fontRef idx="minor">
              <a:schemeClr val="tx1"/>
            </a:fontRef>
          </p:style>
        </p:cxnSp>
      </p:grpSp>
      <p:grpSp>
        <p:nvGrpSpPr>
          <p:cNvPr id="390" name="Group 389"/>
          <p:cNvGrpSpPr/>
          <p:nvPr/>
        </p:nvGrpSpPr>
        <p:grpSpPr>
          <a:xfrm>
            <a:off x="9083080" y="3889524"/>
            <a:ext cx="2737501" cy="697213"/>
            <a:chOff x="977900" y="3276599"/>
            <a:chExt cx="2053126" cy="755134"/>
          </a:xfrm>
        </p:grpSpPr>
        <p:sp>
          <p:nvSpPr>
            <p:cNvPr id="391" name="Freeform 390"/>
            <p:cNvSpPr/>
            <p:nvPr/>
          </p:nvSpPr>
          <p:spPr>
            <a:xfrm>
              <a:off x="977900" y="3276600"/>
              <a:ext cx="914400" cy="749300"/>
            </a:xfrm>
            <a:custGeom>
              <a:avLst/>
              <a:gdLst>
                <a:gd name="connsiteX0" fmla="*/ 0 w 914400"/>
                <a:gd name="connsiteY0" fmla="*/ 749300 h 749300"/>
                <a:gd name="connsiteX1" fmla="*/ 381000 w 914400"/>
                <a:gd name="connsiteY1" fmla="*/ 311150 h 749300"/>
                <a:gd name="connsiteX2" fmla="*/ 914400 w 914400"/>
                <a:gd name="connsiteY2" fmla="*/ 0 h 749300"/>
                <a:gd name="connsiteX0" fmla="*/ 0 w 914400"/>
                <a:gd name="connsiteY0" fmla="*/ 749300 h 749300"/>
                <a:gd name="connsiteX1" fmla="*/ 381000 w 914400"/>
                <a:gd name="connsiteY1" fmla="*/ 311150 h 749300"/>
                <a:gd name="connsiteX2" fmla="*/ 914400 w 914400"/>
                <a:gd name="connsiteY2" fmla="*/ 0 h 749300"/>
              </a:gdLst>
              <a:ahLst/>
              <a:cxnLst>
                <a:cxn ang="0">
                  <a:pos x="connsiteX0" y="connsiteY0"/>
                </a:cxn>
                <a:cxn ang="0">
                  <a:pos x="connsiteX1" y="connsiteY1"/>
                </a:cxn>
                <a:cxn ang="0">
                  <a:pos x="connsiteX2" y="connsiteY2"/>
                </a:cxn>
              </a:cxnLst>
              <a:rect l="l" t="t" r="r" b="b"/>
              <a:pathLst>
                <a:path w="914400" h="749300">
                  <a:moveTo>
                    <a:pt x="0" y="749300"/>
                  </a:moveTo>
                  <a:cubicBezTo>
                    <a:pt x="114300" y="592666"/>
                    <a:pt x="114300" y="531283"/>
                    <a:pt x="381000" y="311150"/>
                  </a:cubicBezTo>
                  <a:cubicBezTo>
                    <a:pt x="647700" y="91017"/>
                    <a:pt x="914400" y="0"/>
                    <a:pt x="914400" y="0"/>
                  </a:cubicBezTo>
                </a:path>
              </a:pathLst>
            </a:custGeom>
            <a:noFill/>
            <a:ln w="3175" cmpd="sng">
              <a:solidFill>
                <a:srgbClr val="000000"/>
              </a:solidFill>
              <a:prstDash val="dot"/>
              <a:round/>
              <a:headEnd type="none" w="sm" len="med"/>
              <a:tailEnd type="none" w="sm" len="med"/>
            </a:ln>
          </p:spPr>
          <p:txBody>
            <a:bodyPr rtlCol="0" anchor="ctr"/>
            <a:lstStyle/>
            <a:p>
              <a:pPr algn="ctr"/>
              <a:endParaRPr lang="en-US"/>
            </a:p>
          </p:txBody>
        </p:sp>
        <p:sp>
          <p:nvSpPr>
            <p:cNvPr id="392" name="Freeform 391"/>
            <p:cNvSpPr/>
            <p:nvPr/>
          </p:nvSpPr>
          <p:spPr>
            <a:xfrm flipH="1">
              <a:off x="1892300" y="3282949"/>
              <a:ext cx="146172" cy="748784"/>
            </a:xfrm>
            <a:custGeom>
              <a:avLst/>
              <a:gdLst>
                <a:gd name="connsiteX0" fmla="*/ 0 w 914400"/>
                <a:gd name="connsiteY0" fmla="*/ 749300 h 749300"/>
                <a:gd name="connsiteX1" fmla="*/ 381000 w 914400"/>
                <a:gd name="connsiteY1" fmla="*/ 311150 h 749300"/>
                <a:gd name="connsiteX2" fmla="*/ 914400 w 914400"/>
                <a:gd name="connsiteY2" fmla="*/ 0 h 749300"/>
                <a:gd name="connsiteX0" fmla="*/ 0 w 914400"/>
                <a:gd name="connsiteY0" fmla="*/ 749300 h 749300"/>
                <a:gd name="connsiteX1" fmla="*/ 381000 w 914400"/>
                <a:gd name="connsiteY1" fmla="*/ 311150 h 749300"/>
                <a:gd name="connsiteX2" fmla="*/ 914400 w 914400"/>
                <a:gd name="connsiteY2" fmla="*/ 0 h 749300"/>
              </a:gdLst>
              <a:ahLst/>
              <a:cxnLst>
                <a:cxn ang="0">
                  <a:pos x="connsiteX0" y="connsiteY0"/>
                </a:cxn>
                <a:cxn ang="0">
                  <a:pos x="connsiteX1" y="connsiteY1"/>
                </a:cxn>
                <a:cxn ang="0">
                  <a:pos x="connsiteX2" y="connsiteY2"/>
                </a:cxn>
              </a:cxnLst>
              <a:rect l="l" t="t" r="r" b="b"/>
              <a:pathLst>
                <a:path w="914400" h="749300">
                  <a:moveTo>
                    <a:pt x="0" y="749300"/>
                  </a:moveTo>
                  <a:cubicBezTo>
                    <a:pt x="114300" y="592666"/>
                    <a:pt x="114300" y="531283"/>
                    <a:pt x="381000" y="311150"/>
                  </a:cubicBezTo>
                  <a:cubicBezTo>
                    <a:pt x="647700" y="91017"/>
                    <a:pt x="914400" y="0"/>
                    <a:pt x="914400" y="0"/>
                  </a:cubicBezTo>
                </a:path>
              </a:pathLst>
            </a:custGeom>
            <a:noFill/>
            <a:ln w="3175" cmpd="sng">
              <a:solidFill>
                <a:srgbClr val="000000"/>
              </a:solidFill>
              <a:prstDash val="dot"/>
              <a:round/>
              <a:headEnd type="none" w="sm" len="med"/>
              <a:tailEnd type="none" w="sm" len="med"/>
            </a:ln>
          </p:spPr>
          <p:txBody>
            <a:bodyPr rtlCol="0" anchor="ctr"/>
            <a:lstStyle/>
            <a:p>
              <a:pPr algn="ctr"/>
              <a:endParaRPr lang="en-US"/>
            </a:p>
          </p:txBody>
        </p:sp>
        <p:sp>
          <p:nvSpPr>
            <p:cNvPr id="393" name="Freeform 392"/>
            <p:cNvSpPr/>
            <p:nvPr/>
          </p:nvSpPr>
          <p:spPr>
            <a:xfrm flipH="1">
              <a:off x="1873249" y="3276599"/>
              <a:ext cx="1157777" cy="755134"/>
            </a:xfrm>
            <a:custGeom>
              <a:avLst/>
              <a:gdLst>
                <a:gd name="connsiteX0" fmla="*/ 0 w 914400"/>
                <a:gd name="connsiteY0" fmla="*/ 749300 h 749300"/>
                <a:gd name="connsiteX1" fmla="*/ 381000 w 914400"/>
                <a:gd name="connsiteY1" fmla="*/ 311150 h 749300"/>
                <a:gd name="connsiteX2" fmla="*/ 914400 w 914400"/>
                <a:gd name="connsiteY2" fmla="*/ 0 h 749300"/>
                <a:gd name="connsiteX0" fmla="*/ 0 w 914400"/>
                <a:gd name="connsiteY0" fmla="*/ 749300 h 749300"/>
                <a:gd name="connsiteX1" fmla="*/ 381000 w 914400"/>
                <a:gd name="connsiteY1" fmla="*/ 311150 h 749300"/>
                <a:gd name="connsiteX2" fmla="*/ 914400 w 914400"/>
                <a:gd name="connsiteY2" fmla="*/ 0 h 749300"/>
              </a:gdLst>
              <a:ahLst/>
              <a:cxnLst>
                <a:cxn ang="0">
                  <a:pos x="connsiteX0" y="connsiteY0"/>
                </a:cxn>
                <a:cxn ang="0">
                  <a:pos x="connsiteX1" y="connsiteY1"/>
                </a:cxn>
                <a:cxn ang="0">
                  <a:pos x="connsiteX2" y="connsiteY2"/>
                </a:cxn>
              </a:cxnLst>
              <a:rect l="l" t="t" r="r" b="b"/>
              <a:pathLst>
                <a:path w="914400" h="749300">
                  <a:moveTo>
                    <a:pt x="0" y="749300"/>
                  </a:moveTo>
                  <a:cubicBezTo>
                    <a:pt x="114300" y="592666"/>
                    <a:pt x="114300" y="531283"/>
                    <a:pt x="381000" y="311150"/>
                  </a:cubicBezTo>
                  <a:cubicBezTo>
                    <a:pt x="647700" y="91017"/>
                    <a:pt x="914400" y="0"/>
                    <a:pt x="914400" y="0"/>
                  </a:cubicBezTo>
                </a:path>
              </a:pathLst>
            </a:custGeom>
            <a:noFill/>
            <a:ln w="3175" cmpd="sng">
              <a:solidFill>
                <a:srgbClr val="000000"/>
              </a:solidFill>
              <a:prstDash val="dot"/>
              <a:round/>
              <a:headEnd type="none" w="sm" len="med"/>
              <a:tailEnd type="none" w="sm" len="med"/>
            </a:ln>
          </p:spPr>
          <p:txBody>
            <a:bodyPr rtlCol="0" anchor="ctr"/>
            <a:lstStyle/>
            <a:p>
              <a:pPr algn="ctr"/>
              <a:endParaRPr lang="en-US"/>
            </a:p>
          </p:txBody>
        </p:sp>
      </p:grpSp>
      <p:sp>
        <p:nvSpPr>
          <p:cNvPr id="394" name="Rectangle 282"/>
          <p:cNvSpPr>
            <a:spLocks noChangeArrowheads="1"/>
          </p:cNvSpPr>
          <p:nvPr/>
        </p:nvSpPr>
        <p:spPr bwMode="auto">
          <a:xfrm>
            <a:off x="9986381" y="4016304"/>
            <a:ext cx="729731" cy="141757"/>
          </a:xfrm>
          <a:prstGeom prst="rect">
            <a:avLst/>
          </a:prstGeom>
          <a:solidFill>
            <a:srgbClr val="FFFFFF"/>
          </a:solidFill>
          <a:ln w="19050">
            <a:noFill/>
            <a:miter lim="800000"/>
            <a:headEnd/>
            <a:tailEnd/>
          </a:ln>
        </p:spPr>
        <p:txBody>
          <a:bodyPr vert="horz" wrap="square" lIns="0" tIns="0" rIns="0" bIns="0" numCol="1" anchor="ctr" anchorCtr="0" compatLnSpc="1">
            <a:prstTxWarp prst="textNoShape">
              <a:avLst/>
            </a:prstTxWarp>
          </a:bodyPr>
          <a:lstStyle/>
          <a:p>
            <a:pPr algn="ctr" defTabSz="1217518">
              <a:spcAft>
                <a:spcPts val="1333"/>
              </a:spcAft>
            </a:pPr>
            <a:r>
              <a:rPr lang="en-US" sz="1100" dirty="0">
                <a:solidFill>
                  <a:srgbClr val="333333"/>
                </a:solidFill>
                <a:latin typeface="Calibri" pitchFamily="34" charset="0"/>
                <a:ea typeface="ＭＳ Ｐゴシック" pitchFamily="34" charset="-128"/>
                <a:cs typeface="Arial" pitchFamily="34" charset="0"/>
              </a:rPr>
              <a:t>XMPP (BGP)</a:t>
            </a:r>
            <a:endParaRPr lang="en-US" dirty="0" smtClean="0">
              <a:solidFill>
                <a:srgbClr val="333333"/>
              </a:solidFill>
              <a:latin typeface="Arial" pitchFamily="34" charset="0"/>
              <a:ea typeface="ＭＳ Ｐゴシック" pitchFamily="34" charset="-128"/>
              <a:cs typeface="Arial" pitchFamily="34" charset="0"/>
            </a:endParaRPr>
          </a:p>
        </p:txBody>
      </p:sp>
      <p:sp>
        <p:nvSpPr>
          <p:cNvPr id="22560" name="Rectangle 22559"/>
          <p:cNvSpPr/>
          <p:nvPr/>
        </p:nvSpPr>
        <p:spPr>
          <a:xfrm>
            <a:off x="10008239" y="6855308"/>
            <a:ext cx="887184" cy="292269"/>
          </a:xfrm>
          <a:prstGeom prst="rect">
            <a:avLst/>
          </a:prstGeom>
        </p:spPr>
        <p:txBody>
          <a:bodyPr wrap="none" lIns="121762" tIns="60881" rIns="121762" bIns="60881">
            <a:spAutoFit/>
          </a:bodyPr>
          <a:lstStyle/>
          <a:p>
            <a:r>
              <a:rPr lang="en-US" sz="1100" dirty="0">
                <a:solidFill>
                  <a:srgbClr val="333333"/>
                </a:solidFill>
                <a:latin typeface="Calibri" pitchFamily="34" charset="0"/>
                <a:ea typeface="ＭＳ Ｐゴシック" pitchFamily="34" charset="-128"/>
                <a:cs typeface="Arial" pitchFamily="34" charset="0"/>
              </a:rPr>
              <a:t>Datacenter</a:t>
            </a:r>
            <a:endParaRPr lang="en-US" dirty="0"/>
          </a:p>
        </p:txBody>
      </p:sp>
      <p:grpSp>
        <p:nvGrpSpPr>
          <p:cNvPr id="20" name="Group 19"/>
          <p:cNvGrpSpPr/>
          <p:nvPr/>
        </p:nvGrpSpPr>
        <p:grpSpPr>
          <a:xfrm>
            <a:off x="11847869" y="4452623"/>
            <a:ext cx="858083" cy="1010248"/>
            <a:chOff x="8885888" y="3329546"/>
            <a:chExt cx="643561" cy="757686"/>
          </a:xfrm>
        </p:grpSpPr>
        <p:cxnSp>
          <p:nvCxnSpPr>
            <p:cNvPr id="291" name="Straight Connector 290"/>
            <p:cNvCxnSpPr/>
            <p:nvPr/>
          </p:nvCxnSpPr>
          <p:spPr>
            <a:xfrm flipV="1">
              <a:off x="8885888" y="3589803"/>
              <a:ext cx="0" cy="160425"/>
            </a:xfrm>
            <a:prstGeom prst="line">
              <a:avLst/>
            </a:prstGeom>
            <a:ln>
              <a:solidFill>
                <a:schemeClr val="accent6">
                  <a:lumMod val="7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03" name="Straight Arrow Connector 202"/>
            <p:cNvCxnSpPr/>
            <p:nvPr/>
          </p:nvCxnSpPr>
          <p:spPr>
            <a:xfrm flipH="1">
              <a:off x="8959355" y="3329546"/>
              <a:ext cx="314655" cy="175654"/>
            </a:xfrm>
            <a:prstGeom prst="straightConnector1">
              <a:avLst/>
            </a:prstGeom>
            <a:ln w="3175" cmpd="sng">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404" name="Straight Arrow Connector 403"/>
            <p:cNvCxnSpPr/>
            <p:nvPr/>
          </p:nvCxnSpPr>
          <p:spPr>
            <a:xfrm flipH="1">
              <a:off x="9059549" y="3505200"/>
              <a:ext cx="214120" cy="184150"/>
            </a:xfrm>
            <a:prstGeom prst="straightConnector1">
              <a:avLst/>
            </a:prstGeom>
            <a:ln w="3175" cmpd="sng">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408" name="Straight Arrow Connector 407"/>
            <p:cNvCxnSpPr/>
            <p:nvPr/>
          </p:nvCxnSpPr>
          <p:spPr>
            <a:xfrm flipH="1">
              <a:off x="9166225" y="3700329"/>
              <a:ext cx="115572" cy="48001"/>
            </a:xfrm>
            <a:prstGeom prst="straightConnector1">
              <a:avLst/>
            </a:prstGeom>
            <a:ln w="3175" cmpd="sng">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414" name="Straight Arrow Connector 413"/>
            <p:cNvCxnSpPr/>
            <p:nvPr/>
          </p:nvCxnSpPr>
          <p:spPr>
            <a:xfrm flipH="1" flipV="1">
              <a:off x="8932045" y="3789817"/>
              <a:ext cx="341964" cy="126669"/>
            </a:xfrm>
            <a:prstGeom prst="straightConnector1">
              <a:avLst/>
            </a:prstGeom>
            <a:ln w="3175" cmpd="sng">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435" name="Straight Arrow Connector 434"/>
            <p:cNvCxnSpPr/>
            <p:nvPr/>
          </p:nvCxnSpPr>
          <p:spPr>
            <a:xfrm flipH="1" flipV="1">
              <a:off x="8940929" y="3987619"/>
              <a:ext cx="333081" cy="99613"/>
            </a:xfrm>
            <a:prstGeom prst="straightConnector1">
              <a:avLst/>
            </a:prstGeom>
            <a:ln w="3175" cmpd="sng">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grpSp>
          <p:nvGrpSpPr>
            <p:cNvPr id="16" name="Group 15"/>
            <p:cNvGrpSpPr/>
            <p:nvPr/>
          </p:nvGrpSpPr>
          <p:grpSpPr>
            <a:xfrm>
              <a:off x="9274011" y="3329546"/>
              <a:ext cx="255438" cy="757686"/>
              <a:chOff x="8989192" y="3329546"/>
              <a:chExt cx="487689" cy="757686"/>
            </a:xfrm>
          </p:grpSpPr>
          <p:cxnSp>
            <p:nvCxnSpPr>
              <p:cNvPr id="133" name="Straight Arrow Connector 132"/>
              <p:cNvCxnSpPr/>
              <p:nvPr/>
            </p:nvCxnSpPr>
            <p:spPr>
              <a:xfrm flipH="1">
                <a:off x="8989192" y="3329546"/>
                <a:ext cx="487689" cy="0"/>
              </a:xfrm>
              <a:prstGeom prst="straightConnector1">
                <a:avLst/>
              </a:prstGeom>
              <a:ln w="3175" cmpd="sng">
                <a:solidFill>
                  <a:schemeClr val="tx1"/>
                </a:solidFill>
                <a:headEnd type="none"/>
                <a:tailEnd type="none" w="sm" len="sm"/>
              </a:ln>
              <a:effectLst/>
            </p:spPr>
            <p:style>
              <a:lnRef idx="2">
                <a:schemeClr val="accent1"/>
              </a:lnRef>
              <a:fillRef idx="0">
                <a:schemeClr val="accent1"/>
              </a:fillRef>
              <a:effectRef idx="1">
                <a:schemeClr val="accent1"/>
              </a:effectRef>
              <a:fontRef idx="minor">
                <a:schemeClr val="tx1"/>
              </a:fontRef>
            </p:style>
          </p:cxnSp>
          <p:cxnSp>
            <p:nvCxnSpPr>
              <p:cNvPr id="135" name="Straight Arrow Connector 134"/>
              <p:cNvCxnSpPr/>
              <p:nvPr/>
            </p:nvCxnSpPr>
            <p:spPr>
              <a:xfrm flipH="1">
                <a:off x="8989192" y="3505200"/>
                <a:ext cx="487689" cy="0"/>
              </a:xfrm>
              <a:prstGeom prst="straightConnector1">
                <a:avLst/>
              </a:prstGeom>
              <a:ln w="3175" cmpd="sng">
                <a:solidFill>
                  <a:schemeClr val="tx1"/>
                </a:solidFill>
                <a:headEnd type="none"/>
                <a:tailEnd type="none" w="sm" len="sm"/>
              </a:ln>
              <a:effectLst/>
            </p:spPr>
            <p:style>
              <a:lnRef idx="2">
                <a:schemeClr val="accent1"/>
              </a:lnRef>
              <a:fillRef idx="0">
                <a:schemeClr val="accent1"/>
              </a:fillRef>
              <a:effectRef idx="1">
                <a:schemeClr val="accent1"/>
              </a:effectRef>
              <a:fontRef idx="minor">
                <a:schemeClr val="tx1"/>
              </a:fontRef>
            </p:style>
          </p:cxnSp>
          <p:cxnSp>
            <p:nvCxnSpPr>
              <p:cNvPr id="136" name="Straight Arrow Connector 135"/>
              <p:cNvCxnSpPr/>
              <p:nvPr/>
            </p:nvCxnSpPr>
            <p:spPr>
              <a:xfrm flipH="1">
                <a:off x="8989192" y="3702050"/>
                <a:ext cx="487689" cy="0"/>
              </a:xfrm>
              <a:prstGeom prst="straightConnector1">
                <a:avLst/>
              </a:prstGeom>
              <a:ln w="3175" cmpd="sng">
                <a:solidFill>
                  <a:schemeClr val="tx1"/>
                </a:solidFill>
                <a:headEnd type="none"/>
                <a:tailEnd type="none" w="sm" len="sm"/>
              </a:ln>
              <a:effectLst/>
            </p:spPr>
            <p:style>
              <a:lnRef idx="2">
                <a:schemeClr val="accent1"/>
              </a:lnRef>
              <a:fillRef idx="0">
                <a:schemeClr val="accent1"/>
              </a:fillRef>
              <a:effectRef idx="1">
                <a:schemeClr val="accent1"/>
              </a:effectRef>
              <a:fontRef idx="minor">
                <a:schemeClr val="tx1"/>
              </a:fontRef>
            </p:style>
          </p:cxnSp>
          <p:cxnSp>
            <p:nvCxnSpPr>
              <p:cNvPr id="137" name="Straight Arrow Connector 136"/>
              <p:cNvCxnSpPr/>
              <p:nvPr/>
            </p:nvCxnSpPr>
            <p:spPr>
              <a:xfrm flipH="1">
                <a:off x="8989192" y="3916486"/>
                <a:ext cx="487689" cy="0"/>
              </a:xfrm>
              <a:prstGeom prst="straightConnector1">
                <a:avLst/>
              </a:prstGeom>
              <a:ln w="3175" cmpd="sng">
                <a:solidFill>
                  <a:schemeClr val="tx1"/>
                </a:solidFill>
                <a:headEnd type="none"/>
                <a:tailEnd type="none" w="sm" len="sm"/>
              </a:ln>
              <a:effectLst/>
            </p:spPr>
            <p:style>
              <a:lnRef idx="2">
                <a:schemeClr val="accent1"/>
              </a:lnRef>
              <a:fillRef idx="0">
                <a:schemeClr val="accent1"/>
              </a:fillRef>
              <a:effectRef idx="1">
                <a:schemeClr val="accent1"/>
              </a:effectRef>
              <a:fontRef idx="minor">
                <a:schemeClr val="tx1"/>
              </a:fontRef>
            </p:style>
          </p:cxnSp>
          <p:cxnSp>
            <p:nvCxnSpPr>
              <p:cNvPr id="138" name="Straight Arrow Connector 137"/>
              <p:cNvCxnSpPr/>
              <p:nvPr/>
            </p:nvCxnSpPr>
            <p:spPr>
              <a:xfrm flipH="1">
                <a:off x="8989192" y="4087232"/>
                <a:ext cx="487689" cy="0"/>
              </a:xfrm>
              <a:prstGeom prst="straightConnector1">
                <a:avLst/>
              </a:prstGeom>
              <a:ln w="3175" cmpd="sng">
                <a:solidFill>
                  <a:schemeClr val="tx1"/>
                </a:solidFill>
                <a:headEnd type="none"/>
                <a:tailEnd type="none" w="sm" len="sm"/>
              </a:ln>
              <a:effectLst/>
            </p:spPr>
            <p:style>
              <a:lnRef idx="2">
                <a:schemeClr val="accent1"/>
              </a:lnRef>
              <a:fillRef idx="0">
                <a:schemeClr val="accent1"/>
              </a:fillRef>
              <a:effectRef idx="1">
                <a:schemeClr val="accent1"/>
              </a:effectRef>
              <a:fontRef idx="minor">
                <a:schemeClr val="tx1"/>
              </a:fontRef>
            </p:style>
          </p:cxnSp>
        </p:grpSp>
      </p:grpSp>
      <p:pic>
        <p:nvPicPr>
          <p:cNvPr id="193" name="Picture 54" descr="Corporate Office 2.png"/>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flipH="1">
            <a:off x="1743199" y="5882435"/>
            <a:ext cx="352445" cy="540220"/>
          </a:xfrm>
          <a:prstGeom prst="rect">
            <a:avLst/>
          </a:prstGeom>
          <a:noFill/>
          <a:ln w="9525">
            <a:noFill/>
            <a:miter lim="800000"/>
            <a:headEnd/>
            <a:tailEnd/>
          </a:ln>
          <a:effectLst>
            <a:glow rad="63500">
              <a:srgbClr val="00DC00">
                <a:alpha val="40000"/>
              </a:srgbClr>
            </a:glow>
          </a:effectLst>
        </p:spPr>
      </p:pic>
      <p:pic>
        <p:nvPicPr>
          <p:cNvPr id="192" name="Picture 53" descr="Corporate Office 1.png"/>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flipH="1">
            <a:off x="6493725" y="5287208"/>
            <a:ext cx="655776" cy="443443"/>
          </a:xfrm>
          <a:prstGeom prst="rect">
            <a:avLst/>
          </a:prstGeom>
          <a:noFill/>
          <a:ln w="9525">
            <a:noFill/>
            <a:miter lim="800000"/>
            <a:headEnd/>
            <a:tailEnd/>
          </a:ln>
          <a:effectLst>
            <a:glow rad="63500">
              <a:srgbClr val="00DC00">
                <a:alpha val="40000"/>
              </a:srgbClr>
            </a:glow>
          </a:effectLst>
        </p:spPr>
      </p:pic>
      <p:pic>
        <p:nvPicPr>
          <p:cNvPr id="188" name="Picture 55" descr="Corporate Office 3.png"/>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bwMode="auto">
          <a:xfrm flipH="1">
            <a:off x="6459687" y="3812880"/>
            <a:ext cx="431247" cy="654359"/>
          </a:xfrm>
          <a:prstGeom prst="rect">
            <a:avLst/>
          </a:prstGeom>
          <a:noFill/>
          <a:ln w="9525">
            <a:noFill/>
            <a:miter lim="800000"/>
            <a:headEnd/>
            <a:tailEnd/>
          </a:ln>
          <a:effectLst>
            <a:glow rad="63500">
              <a:schemeClr val="accent3">
                <a:satMod val="175000"/>
                <a:alpha val="40000"/>
              </a:schemeClr>
            </a:glow>
          </a:effectLst>
        </p:spPr>
      </p:pic>
      <p:pic>
        <p:nvPicPr>
          <p:cNvPr id="189" name="Picture 57" descr="Branch Office.png"/>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bwMode="auto">
          <a:xfrm flipH="1">
            <a:off x="1593124" y="3871467"/>
            <a:ext cx="419269" cy="368359"/>
          </a:xfrm>
          <a:prstGeom prst="rect">
            <a:avLst/>
          </a:prstGeom>
          <a:noFill/>
          <a:ln w="9525">
            <a:noFill/>
            <a:miter lim="800000"/>
            <a:headEnd/>
            <a:tailEnd/>
          </a:ln>
          <a:effectLst>
            <a:glow rad="63500">
              <a:schemeClr val="accent3">
                <a:satMod val="175000"/>
                <a:alpha val="40000"/>
              </a:schemeClr>
            </a:glow>
          </a:effectLst>
        </p:spPr>
      </p:pic>
      <p:sp>
        <p:nvSpPr>
          <p:cNvPr id="147" name="Rectangle 230"/>
          <p:cNvSpPr>
            <a:spLocks noChangeArrowheads="1"/>
          </p:cNvSpPr>
          <p:nvPr/>
        </p:nvSpPr>
        <p:spPr bwMode="auto">
          <a:xfrm rot="20478001" flipH="1">
            <a:off x="3168328" y="5652787"/>
            <a:ext cx="864557" cy="191471"/>
          </a:xfrm>
          <a:prstGeom prst="rect">
            <a:avLst/>
          </a:prstGeom>
          <a:solidFill>
            <a:schemeClr val="bg1">
              <a:lumMod val="85000"/>
            </a:schemeClr>
          </a:solidFill>
          <a:ln w="3175" cmpd="sng">
            <a:solidFill>
              <a:schemeClr val="bg1">
                <a:lumMod val="65000"/>
              </a:schemeClr>
            </a:solidFill>
            <a:prstDash val="solid"/>
            <a:miter lim="800000"/>
            <a:headEnd/>
            <a:tailEnd/>
          </a:ln>
        </p:spPr>
        <p:txBody>
          <a:bodyPr vert="horz" wrap="square" lIns="121762" tIns="36550" rIns="121762" bIns="0" numCol="1" anchor="ctr" anchorCtr="0" compatLnSpc="1">
            <a:prstTxWarp prst="textNoShape">
              <a:avLst/>
            </a:prstTxWarp>
          </a:bodyPr>
          <a:lstStyle/>
          <a:p>
            <a:pPr defTabSz="1217518"/>
            <a:endParaRPr lang="en-US" sz="3100">
              <a:solidFill>
                <a:srgbClr val="333333"/>
              </a:solidFill>
              <a:ea typeface="ＭＳ Ｐゴシック" pitchFamily="34" charset="-128"/>
            </a:endParaRPr>
          </a:p>
        </p:txBody>
      </p:sp>
      <p:sp>
        <p:nvSpPr>
          <p:cNvPr id="148" name="Rectangle 230"/>
          <p:cNvSpPr>
            <a:spLocks noChangeArrowheads="1"/>
          </p:cNvSpPr>
          <p:nvPr/>
        </p:nvSpPr>
        <p:spPr bwMode="auto">
          <a:xfrm rot="38127" flipH="1">
            <a:off x="2865624" y="4640062"/>
            <a:ext cx="864557" cy="191471"/>
          </a:xfrm>
          <a:prstGeom prst="rect">
            <a:avLst/>
          </a:prstGeom>
          <a:solidFill>
            <a:schemeClr val="bg1">
              <a:lumMod val="85000"/>
            </a:schemeClr>
          </a:solidFill>
          <a:ln w="3175" cmpd="sng">
            <a:solidFill>
              <a:schemeClr val="bg1">
                <a:lumMod val="65000"/>
              </a:schemeClr>
            </a:solidFill>
            <a:prstDash val="solid"/>
            <a:miter lim="800000"/>
            <a:headEnd/>
            <a:tailEnd/>
          </a:ln>
        </p:spPr>
        <p:txBody>
          <a:bodyPr vert="horz" wrap="square" lIns="121762" tIns="36550" rIns="121762" bIns="0" numCol="1" anchor="ctr" anchorCtr="0" compatLnSpc="1">
            <a:prstTxWarp prst="textNoShape">
              <a:avLst/>
            </a:prstTxWarp>
          </a:bodyPr>
          <a:lstStyle/>
          <a:p>
            <a:pPr defTabSz="1217518"/>
            <a:endParaRPr lang="en-US" sz="3100">
              <a:solidFill>
                <a:srgbClr val="333333"/>
              </a:solidFill>
              <a:ea typeface="ＭＳ Ｐゴシック" pitchFamily="34" charset="-128"/>
            </a:endParaRPr>
          </a:p>
        </p:txBody>
      </p:sp>
      <p:pic>
        <p:nvPicPr>
          <p:cNvPr id="169" name="Picture 232"/>
          <p:cNvPicPr>
            <a:picLocks noChangeAspect="1" noChangeArrowheads="1"/>
          </p:cNvPicPr>
          <p:nvPr/>
        </p:nvPicPr>
        <p:blipFill>
          <a:blip r:embed="rId10" cstate="print">
            <a:duotone>
              <a:schemeClr val="accent6">
                <a:shade val="45000"/>
                <a:satMod val="135000"/>
              </a:schemeClr>
              <a:prstClr val="white"/>
            </a:duotone>
          </a:blip>
          <a:srcRect/>
          <a:stretch>
            <a:fillRect/>
          </a:stretch>
        </p:blipFill>
        <p:spPr bwMode="auto">
          <a:xfrm flipH="1">
            <a:off x="2426084" y="4471547"/>
            <a:ext cx="509861" cy="474156"/>
          </a:xfrm>
          <a:prstGeom prst="rect">
            <a:avLst/>
          </a:prstGeom>
          <a:noFill/>
        </p:spPr>
      </p:pic>
      <p:pic>
        <p:nvPicPr>
          <p:cNvPr id="170" name="Picture 232"/>
          <p:cNvPicPr>
            <a:picLocks noChangeAspect="1" noChangeArrowheads="1"/>
          </p:cNvPicPr>
          <p:nvPr/>
        </p:nvPicPr>
        <p:blipFill>
          <a:blip r:embed="rId10" cstate="print">
            <a:duotone>
              <a:schemeClr val="accent6">
                <a:shade val="45000"/>
                <a:satMod val="135000"/>
              </a:schemeClr>
              <a:prstClr val="white"/>
            </a:duotone>
          </a:blip>
          <a:srcRect/>
          <a:stretch>
            <a:fillRect/>
          </a:stretch>
        </p:blipFill>
        <p:spPr bwMode="auto">
          <a:xfrm flipH="1">
            <a:off x="2824016" y="5681131"/>
            <a:ext cx="509861" cy="474156"/>
          </a:xfrm>
          <a:prstGeom prst="rect">
            <a:avLst/>
          </a:prstGeom>
          <a:noFill/>
        </p:spPr>
      </p:pic>
      <p:sp>
        <p:nvSpPr>
          <p:cNvPr id="146" name="Rectangle 230"/>
          <p:cNvSpPr>
            <a:spLocks noChangeArrowheads="1"/>
          </p:cNvSpPr>
          <p:nvPr/>
        </p:nvSpPr>
        <p:spPr bwMode="auto">
          <a:xfrm rot="38127" flipH="1">
            <a:off x="4911000" y="5066669"/>
            <a:ext cx="864557" cy="240947"/>
          </a:xfrm>
          <a:prstGeom prst="rect">
            <a:avLst/>
          </a:prstGeom>
          <a:solidFill>
            <a:schemeClr val="bg1">
              <a:lumMod val="85000"/>
            </a:schemeClr>
          </a:solidFill>
          <a:ln w="3175" cmpd="sng">
            <a:solidFill>
              <a:schemeClr val="bg1">
                <a:lumMod val="65000"/>
              </a:schemeClr>
            </a:solidFill>
            <a:prstDash val="solid"/>
            <a:miter lim="800000"/>
            <a:headEnd/>
            <a:tailEnd/>
          </a:ln>
        </p:spPr>
        <p:txBody>
          <a:bodyPr vert="horz" wrap="square" lIns="121762" tIns="36550" rIns="121762" bIns="0" numCol="1" anchor="ctr" anchorCtr="0" compatLnSpc="1">
            <a:prstTxWarp prst="textNoShape">
              <a:avLst/>
            </a:prstTxWarp>
          </a:bodyPr>
          <a:lstStyle/>
          <a:p>
            <a:pPr defTabSz="1217518"/>
            <a:endParaRPr lang="en-US" sz="3100">
              <a:solidFill>
                <a:srgbClr val="333333"/>
              </a:solidFill>
              <a:ea typeface="ＭＳ Ｐゴシック" pitchFamily="34" charset="-128"/>
            </a:endParaRPr>
          </a:p>
        </p:txBody>
      </p:sp>
      <p:sp>
        <p:nvSpPr>
          <p:cNvPr id="52454" name="Rectangle 230"/>
          <p:cNvSpPr>
            <a:spLocks noChangeArrowheads="1"/>
          </p:cNvSpPr>
          <p:nvPr/>
        </p:nvSpPr>
        <p:spPr bwMode="auto">
          <a:xfrm rot="19838127" flipH="1">
            <a:off x="3838252" y="5383837"/>
            <a:ext cx="864557" cy="191471"/>
          </a:xfrm>
          <a:prstGeom prst="rect">
            <a:avLst/>
          </a:prstGeom>
          <a:solidFill>
            <a:schemeClr val="bg1">
              <a:lumMod val="85000"/>
            </a:schemeClr>
          </a:solidFill>
          <a:ln w="3175" cmpd="sng">
            <a:solidFill>
              <a:schemeClr val="bg1">
                <a:lumMod val="65000"/>
              </a:schemeClr>
            </a:solidFill>
            <a:prstDash val="solid"/>
            <a:miter lim="800000"/>
            <a:headEnd/>
            <a:tailEnd/>
          </a:ln>
        </p:spPr>
        <p:txBody>
          <a:bodyPr vert="horz" wrap="square" lIns="121762" tIns="36550" rIns="121762" bIns="0" numCol="1" anchor="ctr" anchorCtr="0" compatLnSpc="1">
            <a:prstTxWarp prst="textNoShape">
              <a:avLst/>
            </a:prstTxWarp>
          </a:bodyPr>
          <a:lstStyle/>
          <a:p>
            <a:pPr defTabSz="1217518"/>
            <a:endParaRPr lang="en-US" sz="3100">
              <a:solidFill>
                <a:srgbClr val="333333"/>
              </a:solidFill>
              <a:ea typeface="ＭＳ Ｐゴシック" pitchFamily="34" charset="-128"/>
            </a:endParaRPr>
          </a:p>
        </p:txBody>
      </p:sp>
      <p:sp>
        <p:nvSpPr>
          <p:cNvPr id="145" name="Rectangle 230"/>
          <p:cNvSpPr>
            <a:spLocks noChangeArrowheads="1"/>
          </p:cNvSpPr>
          <p:nvPr/>
        </p:nvSpPr>
        <p:spPr bwMode="auto">
          <a:xfrm rot="1508223" flipH="1" flipV="1">
            <a:off x="3857324" y="4818055"/>
            <a:ext cx="864557" cy="191471"/>
          </a:xfrm>
          <a:prstGeom prst="rect">
            <a:avLst/>
          </a:prstGeom>
          <a:solidFill>
            <a:schemeClr val="bg1">
              <a:lumMod val="85000"/>
            </a:schemeClr>
          </a:solidFill>
          <a:ln w="3175" cmpd="sng">
            <a:solidFill>
              <a:schemeClr val="bg1">
                <a:lumMod val="65000"/>
              </a:schemeClr>
            </a:solidFill>
            <a:prstDash val="solid"/>
            <a:miter lim="800000"/>
            <a:headEnd/>
            <a:tailEnd/>
          </a:ln>
        </p:spPr>
        <p:txBody>
          <a:bodyPr vert="horz" wrap="square" lIns="121762" tIns="36550" rIns="121762" bIns="0" numCol="1" anchor="ctr" anchorCtr="0" compatLnSpc="1">
            <a:prstTxWarp prst="textNoShape">
              <a:avLst/>
            </a:prstTxWarp>
          </a:bodyPr>
          <a:lstStyle/>
          <a:p>
            <a:pPr defTabSz="1217518"/>
            <a:endParaRPr lang="en-US" sz="3100">
              <a:solidFill>
                <a:srgbClr val="333333"/>
              </a:solidFill>
              <a:ea typeface="ＭＳ Ｐゴシック" pitchFamily="34" charset="-128"/>
            </a:endParaRPr>
          </a:p>
        </p:txBody>
      </p:sp>
      <p:pic>
        <p:nvPicPr>
          <p:cNvPr id="172" name="Picture 226"/>
          <p:cNvPicPr>
            <a:picLocks noChangeAspect="1" noChangeArrowheads="1"/>
          </p:cNvPicPr>
          <p:nvPr/>
        </p:nvPicPr>
        <p:blipFill>
          <a:blip r:embed="rId11" cstate="print">
            <a:duotone>
              <a:schemeClr val="accent6">
                <a:shade val="45000"/>
                <a:satMod val="135000"/>
              </a:schemeClr>
              <a:prstClr val="white"/>
            </a:duotone>
          </a:blip>
          <a:srcRect/>
          <a:stretch>
            <a:fillRect/>
          </a:stretch>
        </p:blipFill>
        <p:spPr bwMode="auto">
          <a:xfrm flipH="1">
            <a:off x="4486865" y="4935615"/>
            <a:ext cx="512139" cy="482740"/>
          </a:xfrm>
          <a:prstGeom prst="rect">
            <a:avLst/>
          </a:prstGeom>
          <a:noFill/>
        </p:spPr>
      </p:pic>
      <p:pic>
        <p:nvPicPr>
          <p:cNvPr id="171" name="Picture 226"/>
          <p:cNvPicPr>
            <a:picLocks noChangeAspect="1" noChangeArrowheads="1"/>
          </p:cNvPicPr>
          <p:nvPr/>
        </p:nvPicPr>
        <p:blipFill>
          <a:blip r:embed="rId11" cstate="print">
            <a:duotone>
              <a:schemeClr val="accent6">
                <a:shade val="45000"/>
                <a:satMod val="135000"/>
              </a:schemeClr>
              <a:prstClr val="white"/>
            </a:duotone>
          </a:blip>
          <a:srcRect/>
          <a:stretch>
            <a:fillRect/>
          </a:stretch>
        </p:blipFill>
        <p:spPr bwMode="auto">
          <a:xfrm flipH="1">
            <a:off x="3728770" y="5355175"/>
            <a:ext cx="512139" cy="482740"/>
          </a:xfrm>
          <a:prstGeom prst="rect">
            <a:avLst/>
          </a:prstGeom>
          <a:noFill/>
        </p:spPr>
      </p:pic>
      <p:pic>
        <p:nvPicPr>
          <p:cNvPr id="52450" name="Picture 226"/>
          <p:cNvPicPr>
            <a:picLocks noChangeAspect="1" noChangeArrowheads="1"/>
          </p:cNvPicPr>
          <p:nvPr/>
        </p:nvPicPr>
        <p:blipFill>
          <a:blip r:embed="rId11" cstate="print">
            <a:duotone>
              <a:schemeClr val="accent6">
                <a:shade val="45000"/>
                <a:satMod val="135000"/>
              </a:schemeClr>
              <a:prstClr val="white"/>
            </a:duotone>
          </a:blip>
          <a:srcRect/>
          <a:stretch>
            <a:fillRect/>
          </a:stretch>
        </p:blipFill>
        <p:spPr bwMode="auto">
          <a:xfrm flipH="1">
            <a:off x="3676341" y="4503335"/>
            <a:ext cx="512139" cy="482740"/>
          </a:xfrm>
          <a:prstGeom prst="rect">
            <a:avLst/>
          </a:prstGeom>
          <a:noFill/>
        </p:spPr>
      </p:pic>
      <p:pic>
        <p:nvPicPr>
          <p:cNvPr id="52456" name="Picture 232"/>
          <p:cNvPicPr>
            <a:picLocks noChangeAspect="1" noChangeArrowheads="1"/>
          </p:cNvPicPr>
          <p:nvPr/>
        </p:nvPicPr>
        <p:blipFill>
          <a:blip r:embed="rId10" cstate="print">
            <a:duotone>
              <a:schemeClr val="accent6">
                <a:shade val="45000"/>
                <a:satMod val="135000"/>
              </a:schemeClr>
              <a:prstClr val="white"/>
            </a:duotone>
          </a:blip>
          <a:srcRect/>
          <a:stretch>
            <a:fillRect/>
          </a:stretch>
        </p:blipFill>
        <p:spPr bwMode="auto">
          <a:xfrm flipH="1">
            <a:off x="5693600" y="4948327"/>
            <a:ext cx="509861" cy="474156"/>
          </a:xfrm>
          <a:prstGeom prst="rect">
            <a:avLst/>
          </a:prstGeom>
          <a:noFill/>
        </p:spPr>
      </p:pic>
      <p:sp>
        <p:nvSpPr>
          <p:cNvPr id="52458" name="Rectangle 234"/>
          <p:cNvSpPr>
            <a:spLocks noChangeArrowheads="1"/>
          </p:cNvSpPr>
          <p:nvPr/>
        </p:nvSpPr>
        <p:spPr bwMode="auto">
          <a:xfrm flipH="1">
            <a:off x="4095746" y="3654533"/>
            <a:ext cx="665519" cy="418235"/>
          </a:xfrm>
          <a:prstGeom prst="rect">
            <a:avLst/>
          </a:prstGeom>
          <a:solidFill>
            <a:schemeClr val="bg1">
              <a:lumMod val="85000"/>
            </a:schemeClr>
          </a:solidFill>
          <a:ln w="6350" cmpd="sng">
            <a:solidFill>
              <a:schemeClr val="bg1">
                <a:lumMod val="75000"/>
              </a:schemeClr>
            </a:solidFill>
            <a:miter lim="800000"/>
            <a:headEnd/>
            <a:tailEnd/>
          </a:ln>
        </p:spPr>
        <p:txBody>
          <a:bodyPr vert="horz" wrap="square" lIns="0" tIns="36550" rIns="0" bIns="0" numCol="1" anchor="t" anchorCtr="0" compatLnSpc="1">
            <a:prstTxWarp prst="textNoShape">
              <a:avLst/>
            </a:prstTxWarp>
          </a:bodyPr>
          <a:lstStyle/>
          <a:p>
            <a:pPr algn="ctr" defTabSz="1217518">
              <a:spcAft>
                <a:spcPts val="1333"/>
              </a:spcAft>
            </a:pPr>
            <a:r>
              <a:rPr lang="en-US" sz="1100" dirty="0">
                <a:latin typeface="Calibri"/>
                <a:cs typeface="Calibri"/>
              </a:rPr>
              <a:t>Route</a:t>
            </a:r>
            <a:r>
              <a:rPr lang="en-US" sz="1100" dirty="0">
                <a:latin typeface="Calibri"/>
                <a:ea typeface="ＭＳ Ｐゴシック" pitchFamily="34" charset="-128"/>
                <a:cs typeface="Calibri"/>
              </a:rPr>
              <a:t/>
            </a:r>
            <a:br>
              <a:rPr lang="en-US" sz="1100" dirty="0">
                <a:latin typeface="Calibri"/>
                <a:ea typeface="ＭＳ Ｐゴシック" pitchFamily="34" charset="-128"/>
                <a:cs typeface="Calibri"/>
              </a:rPr>
            </a:br>
            <a:r>
              <a:rPr lang="en-US" sz="1100" dirty="0">
                <a:latin typeface="Calibri"/>
                <a:ea typeface="ＭＳ Ｐゴシック" pitchFamily="34" charset="-128"/>
                <a:cs typeface="Calibri"/>
              </a:rPr>
              <a:t>Reflector</a:t>
            </a:r>
          </a:p>
        </p:txBody>
      </p:sp>
      <p:cxnSp>
        <p:nvCxnSpPr>
          <p:cNvPr id="155" name="AutoShape 248"/>
          <p:cNvCxnSpPr>
            <a:cxnSpLocks noChangeShapeType="1"/>
            <a:endCxn id="158" idx="3"/>
          </p:cNvCxnSpPr>
          <p:nvPr/>
        </p:nvCxnSpPr>
        <p:spPr bwMode="auto">
          <a:xfrm>
            <a:off x="2007419" y="4242728"/>
            <a:ext cx="642032" cy="430392"/>
          </a:xfrm>
          <a:prstGeom prst="straightConnector1">
            <a:avLst/>
          </a:prstGeom>
          <a:noFill/>
          <a:ln w="19050">
            <a:solidFill>
              <a:srgbClr val="333333"/>
            </a:solidFill>
            <a:round/>
            <a:headEnd/>
            <a:tailEnd/>
          </a:ln>
        </p:spPr>
      </p:cxnSp>
      <p:cxnSp>
        <p:nvCxnSpPr>
          <p:cNvPr id="157" name="AutoShape 249"/>
          <p:cNvCxnSpPr>
            <a:cxnSpLocks noChangeShapeType="1"/>
          </p:cNvCxnSpPr>
          <p:nvPr/>
        </p:nvCxnSpPr>
        <p:spPr bwMode="auto">
          <a:xfrm flipV="1">
            <a:off x="2078585" y="5910298"/>
            <a:ext cx="1020235" cy="529169"/>
          </a:xfrm>
          <a:prstGeom prst="straightConnector1">
            <a:avLst/>
          </a:prstGeom>
          <a:noFill/>
          <a:ln w="19050">
            <a:solidFill>
              <a:srgbClr val="333333"/>
            </a:solidFill>
            <a:round/>
            <a:headEnd/>
            <a:tailEnd/>
          </a:ln>
        </p:spPr>
      </p:cxnSp>
      <p:sp>
        <p:nvSpPr>
          <p:cNvPr id="158" name="Oval 157"/>
          <p:cNvSpPr/>
          <p:nvPr/>
        </p:nvSpPr>
        <p:spPr>
          <a:xfrm rot="5400000">
            <a:off x="2634997" y="4652628"/>
            <a:ext cx="115859" cy="122912"/>
          </a:xfrm>
          <a:prstGeom prst="ellipse">
            <a:avLst/>
          </a:prstGeom>
          <a:solidFill>
            <a:srgbClr val="FF0000"/>
          </a:solidFill>
          <a:ln w="9525">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lIns="121762" tIns="60881" rIns="121762" bIns="60881" rtlCol="0" anchor="ctr"/>
          <a:lstStyle/>
          <a:p>
            <a:pPr algn="ctr" defTabSz="1217518"/>
            <a:endParaRPr lang="en-US" sz="3100">
              <a:solidFill>
                <a:srgbClr val="333333"/>
              </a:solidFill>
              <a:latin typeface="Arial"/>
            </a:endParaRPr>
          </a:p>
        </p:txBody>
      </p:sp>
      <p:sp>
        <p:nvSpPr>
          <p:cNvPr id="159" name="Oval 158"/>
          <p:cNvSpPr/>
          <p:nvPr/>
        </p:nvSpPr>
        <p:spPr>
          <a:xfrm rot="5400000">
            <a:off x="3017973" y="5861703"/>
            <a:ext cx="115859" cy="122912"/>
          </a:xfrm>
          <a:prstGeom prst="ellipse">
            <a:avLst/>
          </a:prstGeom>
          <a:solidFill>
            <a:srgbClr val="00DC00"/>
          </a:solidFill>
          <a:ln w="9525" cmpd="sng">
            <a:solidFill>
              <a:srgbClr val="00DC00"/>
            </a:solidFill>
            <a:round/>
            <a:headEnd/>
            <a:tailEnd/>
          </a:ln>
        </p:spPr>
        <p:txBody>
          <a:bodyPr vert="horz" wrap="square" lIns="0" tIns="0" rIns="0" bIns="0" numCol="1" anchor="t" anchorCtr="0" compatLnSpc="1">
            <a:prstTxWarp prst="textNoShape">
              <a:avLst/>
            </a:prstTxWarp>
          </a:bodyPr>
          <a:lstStyle/>
          <a:p>
            <a:pPr algn="ctr" defTabSz="1217518">
              <a:spcAft>
                <a:spcPts val="1333"/>
              </a:spcAft>
            </a:pPr>
            <a:endParaRPr lang="en-US" sz="1100">
              <a:solidFill>
                <a:srgbClr val="333333"/>
              </a:solidFill>
              <a:latin typeface="Calibri" pitchFamily="34" charset="0"/>
              <a:ea typeface="ＭＳ Ｐゴシック" pitchFamily="34" charset="-128"/>
              <a:cs typeface="Arial" pitchFamily="34" charset="0"/>
            </a:endParaRPr>
          </a:p>
        </p:txBody>
      </p:sp>
      <p:cxnSp>
        <p:nvCxnSpPr>
          <p:cNvPr id="52472" name="AutoShape 248"/>
          <p:cNvCxnSpPr>
            <a:cxnSpLocks noChangeShapeType="1"/>
            <a:endCxn id="120" idx="3"/>
          </p:cNvCxnSpPr>
          <p:nvPr/>
        </p:nvCxnSpPr>
        <p:spPr bwMode="auto">
          <a:xfrm flipH="1">
            <a:off x="6029068" y="4548392"/>
            <a:ext cx="356117" cy="531581"/>
          </a:xfrm>
          <a:prstGeom prst="straightConnector1">
            <a:avLst/>
          </a:prstGeom>
          <a:noFill/>
          <a:ln w="19050">
            <a:solidFill>
              <a:schemeClr val="tx1"/>
            </a:solidFill>
            <a:round/>
            <a:headEnd/>
            <a:tailEnd/>
          </a:ln>
        </p:spPr>
      </p:cxnSp>
      <p:cxnSp>
        <p:nvCxnSpPr>
          <p:cNvPr id="52473" name="AutoShape 249"/>
          <p:cNvCxnSpPr>
            <a:cxnSpLocks noChangeShapeType="1"/>
            <a:endCxn id="121" idx="5"/>
          </p:cNvCxnSpPr>
          <p:nvPr/>
        </p:nvCxnSpPr>
        <p:spPr bwMode="auto">
          <a:xfrm flipH="1" flipV="1">
            <a:off x="6031330" y="5307607"/>
            <a:ext cx="486447" cy="414940"/>
          </a:xfrm>
          <a:prstGeom prst="straightConnector1">
            <a:avLst/>
          </a:prstGeom>
          <a:noFill/>
          <a:ln w="19050">
            <a:solidFill>
              <a:schemeClr val="tx1"/>
            </a:solidFill>
            <a:round/>
            <a:headEnd/>
            <a:tailEnd/>
          </a:ln>
        </p:spPr>
      </p:cxnSp>
      <p:sp>
        <p:nvSpPr>
          <p:cNvPr id="120" name="Oval 119"/>
          <p:cNvSpPr/>
          <p:nvPr/>
        </p:nvSpPr>
        <p:spPr>
          <a:xfrm rot="16200000" flipH="1">
            <a:off x="5927673" y="5059479"/>
            <a:ext cx="115859" cy="122912"/>
          </a:xfrm>
          <a:prstGeom prst="ellipse">
            <a:avLst/>
          </a:prstGeom>
          <a:solidFill>
            <a:srgbClr val="FF0000"/>
          </a:solidFill>
          <a:ln w="9525">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lIns="121762" tIns="60881" rIns="121762" bIns="60881" rtlCol="0" anchor="ctr"/>
          <a:lstStyle/>
          <a:p>
            <a:pPr algn="ctr" defTabSz="1217518"/>
            <a:endParaRPr lang="en-US" sz="3100">
              <a:solidFill>
                <a:srgbClr val="333333"/>
              </a:solidFill>
              <a:latin typeface="Arial"/>
            </a:endParaRPr>
          </a:p>
        </p:txBody>
      </p:sp>
      <p:sp>
        <p:nvSpPr>
          <p:cNvPr id="121" name="Oval 120"/>
          <p:cNvSpPr/>
          <p:nvPr/>
        </p:nvSpPr>
        <p:spPr>
          <a:xfrm rot="16200000" flipH="1">
            <a:off x="5929925" y="5205183"/>
            <a:ext cx="115859" cy="122912"/>
          </a:xfrm>
          <a:prstGeom prst="ellipse">
            <a:avLst/>
          </a:prstGeom>
          <a:solidFill>
            <a:srgbClr val="00DC00"/>
          </a:solidFill>
          <a:ln w="9525" cmpd="sng">
            <a:solidFill>
              <a:srgbClr val="00DC00"/>
            </a:solidFill>
            <a:round/>
            <a:headEnd/>
            <a:tailEnd/>
          </a:ln>
        </p:spPr>
        <p:txBody>
          <a:bodyPr vert="horz" wrap="square" lIns="0" tIns="0" rIns="0" bIns="0" numCol="1" anchor="t" anchorCtr="0" compatLnSpc="1">
            <a:prstTxWarp prst="textNoShape">
              <a:avLst/>
            </a:prstTxWarp>
          </a:bodyPr>
          <a:lstStyle/>
          <a:p>
            <a:pPr algn="ctr" defTabSz="1217518">
              <a:spcAft>
                <a:spcPts val="1333"/>
              </a:spcAft>
            </a:pPr>
            <a:endParaRPr lang="en-US" sz="1100">
              <a:solidFill>
                <a:srgbClr val="333333"/>
              </a:solidFill>
              <a:latin typeface="Calibri" pitchFamily="34" charset="0"/>
              <a:ea typeface="ＭＳ Ｐゴシック" pitchFamily="34" charset="-128"/>
              <a:cs typeface="Arial" pitchFamily="34" charset="0"/>
            </a:endParaRPr>
          </a:p>
        </p:txBody>
      </p:sp>
      <p:sp>
        <p:nvSpPr>
          <p:cNvPr id="22" name="Freeform 21"/>
          <p:cNvSpPr/>
          <p:nvPr/>
        </p:nvSpPr>
        <p:spPr>
          <a:xfrm flipH="1">
            <a:off x="3083516" y="5237605"/>
            <a:ext cx="2852581" cy="681960"/>
          </a:xfrm>
          <a:custGeom>
            <a:avLst/>
            <a:gdLst>
              <a:gd name="connsiteX0" fmla="*/ 0 w 2133600"/>
              <a:gd name="connsiteY0" fmla="*/ 8466 h 249766"/>
              <a:gd name="connsiteX1" fmla="*/ 804333 w 2133600"/>
              <a:gd name="connsiteY1" fmla="*/ 0 h 249766"/>
              <a:gd name="connsiteX2" fmla="*/ 1291167 w 2133600"/>
              <a:gd name="connsiteY2" fmla="*/ 249766 h 249766"/>
              <a:gd name="connsiteX3" fmla="*/ 2133600 w 2133600"/>
              <a:gd name="connsiteY3" fmla="*/ 237066 h 249766"/>
              <a:gd name="connsiteX0" fmla="*/ 0 w 1823499"/>
              <a:gd name="connsiteY0" fmla="*/ 8466 h 507749"/>
              <a:gd name="connsiteX1" fmla="*/ 804333 w 1823499"/>
              <a:gd name="connsiteY1" fmla="*/ 0 h 507749"/>
              <a:gd name="connsiteX2" fmla="*/ 1291167 w 1823499"/>
              <a:gd name="connsiteY2" fmla="*/ 249766 h 507749"/>
              <a:gd name="connsiteX3" fmla="*/ 1823499 w 1823499"/>
              <a:gd name="connsiteY3" fmla="*/ 507700 h 507749"/>
              <a:gd name="connsiteX0" fmla="*/ 0 w 1823499"/>
              <a:gd name="connsiteY0" fmla="*/ 8466 h 507700"/>
              <a:gd name="connsiteX1" fmla="*/ 804333 w 1823499"/>
              <a:gd name="connsiteY1" fmla="*/ 0 h 507700"/>
              <a:gd name="connsiteX2" fmla="*/ 1291167 w 1823499"/>
              <a:gd name="connsiteY2" fmla="*/ 249766 h 507700"/>
              <a:gd name="connsiteX3" fmla="*/ 1823499 w 1823499"/>
              <a:gd name="connsiteY3" fmla="*/ 507700 h 507700"/>
              <a:gd name="connsiteX0" fmla="*/ 0 w 1823499"/>
              <a:gd name="connsiteY0" fmla="*/ 8466 h 507700"/>
              <a:gd name="connsiteX1" fmla="*/ 804333 w 1823499"/>
              <a:gd name="connsiteY1" fmla="*/ 0 h 507700"/>
              <a:gd name="connsiteX2" fmla="*/ 1291167 w 1823499"/>
              <a:gd name="connsiteY2" fmla="*/ 249766 h 507700"/>
              <a:gd name="connsiteX3" fmla="*/ 1823499 w 1823499"/>
              <a:gd name="connsiteY3" fmla="*/ 507700 h 507700"/>
              <a:gd name="connsiteX0" fmla="*/ 0 w 1899615"/>
              <a:gd name="connsiteY0" fmla="*/ 8466 h 454137"/>
              <a:gd name="connsiteX1" fmla="*/ 804333 w 1899615"/>
              <a:gd name="connsiteY1" fmla="*/ 0 h 454137"/>
              <a:gd name="connsiteX2" fmla="*/ 1291167 w 1899615"/>
              <a:gd name="connsiteY2" fmla="*/ 249766 h 454137"/>
              <a:gd name="connsiteX3" fmla="*/ 1899615 w 1899615"/>
              <a:gd name="connsiteY3" fmla="*/ 454137 h 454137"/>
            </a:gdLst>
            <a:ahLst/>
            <a:cxnLst>
              <a:cxn ang="0">
                <a:pos x="connsiteX0" y="connsiteY0"/>
              </a:cxn>
              <a:cxn ang="0">
                <a:pos x="connsiteX1" y="connsiteY1"/>
              </a:cxn>
              <a:cxn ang="0">
                <a:pos x="connsiteX2" y="connsiteY2"/>
              </a:cxn>
              <a:cxn ang="0">
                <a:pos x="connsiteX3" y="connsiteY3"/>
              </a:cxn>
            </a:cxnLst>
            <a:rect l="l" t="t" r="r" b="b"/>
            <a:pathLst>
              <a:path w="1899615" h="454137">
                <a:moveTo>
                  <a:pt x="0" y="8466"/>
                </a:moveTo>
                <a:lnTo>
                  <a:pt x="804333" y="0"/>
                </a:lnTo>
                <a:lnTo>
                  <a:pt x="1291167" y="249766"/>
                </a:lnTo>
                <a:lnTo>
                  <a:pt x="1899615" y="454137"/>
                </a:lnTo>
              </a:path>
            </a:pathLst>
          </a:custGeom>
          <a:noFill/>
          <a:ln>
            <a:solidFill>
              <a:srgbClr val="00DC00"/>
            </a:solidFill>
          </a:ln>
          <a:effectLst/>
        </p:spPr>
        <p:style>
          <a:lnRef idx="2">
            <a:schemeClr val="accent1"/>
          </a:lnRef>
          <a:fillRef idx="0">
            <a:schemeClr val="accent1"/>
          </a:fillRef>
          <a:effectRef idx="1">
            <a:schemeClr val="accent1"/>
          </a:effectRef>
          <a:fontRef idx="minor">
            <a:schemeClr val="tx1"/>
          </a:fontRef>
        </p:style>
        <p:txBody>
          <a:bodyPr lIns="121762" tIns="60881" rIns="121762" bIns="60881" rtlCol="0" anchor="ctr"/>
          <a:lstStyle/>
          <a:p>
            <a:pPr algn="ctr"/>
            <a:endParaRPr lang="en-US"/>
          </a:p>
        </p:txBody>
      </p:sp>
      <p:sp>
        <p:nvSpPr>
          <p:cNvPr id="151" name="Freeform 150"/>
          <p:cNvSpPr/>
          <p:nvPr/>
        </p:nvSpPr>
        <p:spPr>
          <a:xfrm flipH="1" flipV="1">
            <a:off x="2744857" y="4722729"/>
            <a:ext cx="3210307" cy="425921"/>
          </a:xfrm>
          <a:custGeom>
            <a:avLst/>
            <a:gdLst>
              <a:gd name="connsiteX0" fmla="*/ 0 w 2133600"/>
              <a:gd name="connsiteY0" fmla="*/ 8466 h 249766"/>
              <a:gd name="connsiteX1" fmla="*/ 804333 w 2133600"/>
              <a:gd name="connsiteY1" fmla="*/ 0 h 249766"/>
              <a:gd name="connsiteX2" fmla="*/ 1291167 w 2133600"/>
              <a:gd name="connsiteY2" fmla="*/ 249766 h 249766"/>
              <a:gd name="connsiteX3" fmla="*/ 2133600 w 2133600"/>
              <a:gd name="connsiteY3" fmla="*/ 237066 h 249766"/>
              <a:gd name="connsiteX0" fmla="*/ 0 w 2142066"/>
              <a:gd name="connsiteY0" fmla="*/ 0 h 249767"/>
              <a:gd name="connsiteX1" fmla="*/ 812799 w 2142066"/>
              <a:gd name="connsiteY1" fmla="*/ 1 h 249767"/>
              <a:gd name="connsiteX2" fmla="*/ 1299633 w 2142066"/>
              <a:gd name="connsiteY2" fmla="*/ 249767 h 249767"/>
              <a:gd name="connsiteX3" fmla="*/ 2142066 w 2142066"/>
              <a:gd name="connsiteY3" fmla="*/ 237067 h 249767"/>
              <a:gd name="connsiteX0" fmla="*/ 0 w 2142066"/>
              <a:gd name="connsiteY0" fmla="*/ 0 h 249767"/>
              <a:gd name="connsiteX1" fmla="*/ 872066 w 2142066"/>
              <a:gd name="connsiteY1" fmla="*/ 21168 h 249767"/>
              <a:gd name="connsiteX2" fmla="*/ 1299633 w 2142066"/>
              <a:gd name="connsiteY2" fmla="*/ 249767 h 249767"/>
              <a:gd name="connsiteX3" fmla="*/ 2142066 w 2142066"/>
              <a:gd name="connsiteY3" fmla="*/ 237067 h 249767"/>
              <a:gd name="connsiteX0" fmla="*/ 0 w 2137833"/>
              <a:gd name="connsiteY0" fmla="*/ 0 h 283633"/>
              <a:gd name="connsiteX1" fmla="*/ 872066 w 2137833"/>
              <a:gd name="connsiteY1" fmla="*/ 21168 h 283633"/>
              <a:gd name="connsiteX2" fmla="*/ 1299633 w 2137833"/>
              <a:gd name="connsiteY2" fmla="*/ 249767 h 283633"/>
              <a:gd name="connsiteX3" fmla="*/ 2137833 w 2137833"/>
              <a:gd name="connsiteY3" fmla="*/ 283633 h 283633"/>
              <a:gd name="connsiteX0" fmla="*/ 0 w 2137833"/>
              <a:gd name="connsiteY0" fmla="*/ 0 h 283633"/>
              <a:gd name="connsiteX1" fmla="*/ 872066 w 2137833"/>
              <a:gd name="connsiteY1" fmla="*/ 21168 h 283633"/>
              <a:gd name="connsiteX2" fmla="*/ 1358899 w 2137833"/>
              <a:gd name="connsiteY2" fmla="*/ 275167 h 283633"/>
              <a:gd name="connsiteX3" fmla="*/ 2137833 w 2137833"/>
              <a:gd name="connsiteY3" fmla="*/ 283633 h 283633"/>
              <a:gd name="connsiteX0" fmla="*/ 0 w 2137833"/>
              <a:gd name="connsiteY0" fmla="*/ 0 h 283633"/>
              <a:gd name="connsiteX1" fmla="*/ 802216 w 2137833"/>
              <a:gd name="connsiteY1" fmla="*/ 14818 h 283633"/>
              <a:gd name="connsiteX2" fmla="*/ 1358899 w 2137833"/>
              <a:gd name="connsiteY2" fmla="*/ 275167 h 283633"/>
              <a:gd name="connsiteX3" fmla="*/ 2137833 w 2137833"/>
              <a:gd name="connsiteY3" fmla="*/ 283633 h 283633"/>
            </a:gdLst>
            <a:ahLst/>
            <a:cxnLst>
              <a:cxn ang="0">
                <a:pos x="connsiteX0" y="connsiteY0"/>
              </a:cxn>
              <a:cxn ang="0">
                <a:pos x="connsiteX1" y="connsiteY1"/>
              </a:cxn>
              <a:cxn ang="0">
                <a:pos x="connsiteX2" y="connsiteY2"/>
              </a:cxn>
              <a:cxn ang="0">
                <a:pos x="connsiteX3" y="connsiteY3"/>
              </a:cxn>
            </a:cxnLst>
            <a:rect l="l" t="t" r="r" b="b"/>
            <a:pathLst>
              <a:path w="2137833" h="283633">
                <a:moveTo>
                  <a:pt x="0" y="0"/>
                </a:moveTo>
                <a:lnTo>
                  <a:pt x="802216" y="14818"/>
                </a:lnTo>
                <a:lnTo>
                  <a:pt x="1358899" y="275167"/>
                </a:lnTo>
                <a:lnTo>
                  <a:pt x="2137833" y="283633"/>
                </a:lnTo>
              </a:path>
            </a:pathLst>
          </a:custGeom>
          <a:noFill/>
          <a:ln>
            <a:solidFill>
              <a:srgbClr val="FF0000"/>
            </a:solidFill>
          </a:ln>
          <a:effectLst/>
        </p:spPr>
        <p:style>
          <a:lnRef idx="2">
            <a:schemeClr val="accent1"/>
          </a:lnRef>
          <a:fillRef idx="0">
            <a:schemeClr val="accent1"/>
          </a:fillRef>
          <a:effectRef idx="1">
            <a:schemeClr val="accent1"/>
          </a:effectRef>
          <a:fontRef idx="minor">
            <a:schemeClr val="tx1"/>
          </a:fontRef>
        </p:style>
        <p:txBody>
          <a:bodyPr lIns="121762" tIns="60881" rIns="121762" bIns="60881" rtlCol="0" anchor="ctr"/>
          <a:lstStyle/>
          <a:p>
            <a:pPr algn="ctr"/>
            <a:endParaRPr lang="en-US"/>
          </a:p>
        </p:txBody>
      </p:sp>
      <p:grpSp>
        <p:nvGrpSpPr>
          <p:cNvPr id="176" name="Group 175"/>
          <p:cNvGrpSpPr>
            <a:grpSpLocks noChangeAspect="1"/>
          </p:cNvGrpSpPr>
          <p:nvPr/>
        </p:nvGrpSpPr>
        <p:grpSpPr>
          <a:xfrm flipH="1">
            <a:off x="1874317" y="4108336"/>
            <a:ext cx="297219" cy="276421"/>
            <a:chOff x="415228" y="3735628"/>
            <a:chExt cx="227364" cy="211455"/>
          </a:xfrm>
        </p:grpSpPr>
        <p:pic>
          <p:nvPicPr>
            <p:cNvPr id="177" name="Picture 245"/>
            <p:cNvPicPr>
              <a:picLocks noChangeAspect="1" noChangeArrowheads="1"/>
            </p:cNvPicPr>
            <p:nvPr/>
          </p:nvPicPr>
          <p:blipFill>
            <a:blip r:embed="rId12" cstate="print">
              <a:grayscl/>
            </a:blip>
            <a:srcRect/>
            <a:stretch>
              <a:fillRect/>
            </a:stretch>
          </p:blipFill>
          <p:spPr bwMode="auto">
            <a:xfrm>
              <a:off x="415228" y="3735628"/>
              <a:ext cx="227364" cy="211455"/>
            </a:xfrm>
            <a:prstGeom prst="rect">
              <a:avLst/>
            </a:prstGeom>
            <a:noFill/>
            <a:ln>
              <a:noFill/>
            </a:ln>
          </p:spPr>
        </p:pic>
        <p:sp>
          <p:nvSpPr>
            <p:cNvPr id="178" name="Oval 177"/>
            <p:cNvSpPr/>
            <p:nvPr/>
          </p:nvSpPr>
          <p:spPr>
            <a:xfrm>
              <a:off x="424391" y="3741208"/>
              <a:ext cx="203200" cy="203200"/>
            </a:xfrm>
            <a:prstGeom prst="ellipse">
              <a:avLst/>
            </a:prstGeom>
            <a:no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3" name="Group 112"/>
          <p:cNvGrpSpPr/>
          <p:nvPr/>
        </p:nvGrpSpPr>
        <p:grpSpPr>
          <a:xfrm flipH="1">
            <a:off x="2849035" y="4078204"/>
            <a:ext cx="2953536" cy="1607693"/>
            <a:chOff x="977901" y="3276599"/>
            <a:chExt cx="2237867" cy="948361"/>
          </a:xfrm>
        </p:grpSpPr>
        <p:sp>
          <p:nvSpPr>
            <p:cNvPr id="112" name="Freeform 111"/>
            <p:cNvSpPr/>
            <p:nvPr/>
          </p:nvSpPr>
          <p:spPr>
            <a:xfrm>
              <a:off x="977901" y="3276600"/>
              <a:ext cx="1041450" cy="749300"/>
            </a:xfrm>
            <a:custGeom>
              <a:avLst/>
              <a:gdLst>
                <a:gd name="connsiteX0" fmla="*/ 0 w 914400"/>
                <a:gd name="connsiteY0" fmla="*/ 749300 h 749300"/>
                <a:gd name="connsiteX1" fmla="*/ 381000 w 914400"/>
                <a:gd name="connsiteY1" fmla="*/ 311150 h 749300"/>
                <a:gd name="connsiteX2" fmla="*/ 914400 w 914400"/>
                <a:gd name="connsiteY2" fmla="*/ 0 h 749300"/>
                <a:gd name="connsiteX0" fmla="*/ 0 w 914400"/>
                <a:gd name="connsiteY0" fmla="*/ 749300 h 749300"/>
                <a:gd name="connsiteX1" fmla="*/ 381000 w 914400"/>
                <a:gd name="connsiteY1" fmla="*/ 311150 h 749300"/>
                <a:gd name="connsiteX2" fmla="*/ 914400 w 914400"/>
                <a:gd name="connsiteY2" fmla="*/ 0 h 749300"/>
              </a:gdLst>
              <a:ahLst/>
              <a:cxnLst>
                <a:cxn ang="0">
                  <a:pos x="connsiteX0" y="connsiteY0"/>
                </a:cxn>
                <a:cxn ang="0">
                  <a:pos x="connsiteX1" y="connsiteY1"/>
                </a:cxn>
                <a:cxn ang="0">
                  <a:pos x="connsiteX2" y="connsiteY2"/>
                </a:cxn>
              </a:cxnLst>
              <a:rect l="l" t="t" r="r" b="b"/>
              <a:pathLst>
                <a:path w="914400" h="749300">
                  <a:moveTo>
                    <a:pt x="0" y="749300"/>
                  </a:moveTo>
                  <a:cubicBezTo>
                    <a:pt x="114300" y="592666"/>
                    <a:pt x="114300" y="531283"/>
                    <a:pt x="381000" y="311150"/>
                  </a:cubicBezTo>
                  <a:cubicBezTo>
                    <a:pt x="647700" y="91017"/>
                    <a:pt x="914400" y="0"/>
                    <a:pt x="914400" y="0"/>
                  </a:cubicBezTo>
                </a:path>
              </a:pathLst>
            </a:custGeom>
            <a:noFill/>
            <a:ln w="3175" cmpd="sng">
              <a:solidFill>
                <a:srgbClr val="000000"/>
              </a:solidFill>
              <a:prstDash val="dot"/>
              <a:round/>
              <a:headEnd type="none" w="sm" len="med"/>
              <a:tailEnd type="none" w="sm" len="med"/>
            </a:ln>
          </p:spPr>
          <p:txBody>
            <a:bodyPr rtlCol="0" anchor="ctr"/>
            <a:lstStyle/>
            <a:p>
              <a:pPr algn="ctr"/>
              <a:endParaRPr lang="en-US"/>
            </a:p>
          </p:txBody>
        </p:sp>
        <p:sp>
          <p:nvSpPr>
            <p:cNvPr id="225" name="Freeform 224"/>
            <p:cNvSpPr/>
            <p:nvPr/>
          </p:nvSpPr>
          <p:spPr>
            <a:xfrm flipH="1">
              <a:off x="2019350" y="3282620"/>
              <a:ext cx="1023209" cy="942340"/>
            </a:xfrm>
            <a:custGeom>
              <a:avLst/>
              <a:gdLst>
                <a:gd name="connsiteX0" fmla="*/ 0 w 914400"/>
                <a:gd name="connsiteY0" fmla="*/ 749300 h 749300"/>
                <a:gd name="connsiteX1" fmla="*/ 381000 w 914400"/>
                <a:gd name="connsiteY1" fmla="*/ 311150 h 749300"/>
                <a:gd name="connsiteX2" fmla="*/ 914400 w 914400"/>
                <a:gd name="connsiteY2" fmla="*/ 0 h 749300"/>
                <a:gd name="connsiteX0" fmla="*/ 0 w 914400"/>
                <a:gd name="connsiteY0" fmla="*/ 749300 h 749300"/>
                <a:gd name="connsiteX1" fmla="*/ 381000 w 914400"/>
                <a:gd name="connsiteY1" fmla="*/ 311150 h 749300"/>
                <a:gd name="connsiteX2" fmla="*/ 914400 w 914400"/>
                <a:gd name="connsiteY2" fmla="*/ 0 h 749300"/>
                <a:gd name="connsiteX0" fmla="*/ 0 w 914400"/>
                <a:gd name="connsiteY0" fmla="*/ 753697 h 753697"/>
                <a:gd name="connsiteX1" fmla="*/ 306323 w 914400"/>
                <a:gd name="connsiteY1" fmla="*/ 176659 h 753697"/>
                <a:gd name="connsiteX2" fmla="*/ 914400 w 914400"/>
                <a:gd name="connsiteY2" fmla="*/ 4397 h 753697"/>
                <a:gd name="connsiteX0" fmla="*/ 0 w 914400"/>
                <a:gd name="connsiteY0" fmla="*/ 753697 h 753697"/>
                <a:gd name="connsiteX1" fmla="*/ 306323 w 914400"/>
                <a:gd name="connsiteY1" fmla="*/ 176659 h 753697"/>
                <a:gd name="connsiteX2" fmla="*/ 914400 w 914400"/>
                <a:gd name="connsiteY2" fmla="*/ 4397 h 753697"/>
                <a:gd name="connsiteX0" fmla="*/ 0 w 914400"/>
                <a:gd name="connsiteY0" fmla="*/ 753697 h 753697"/>
                <a:gd name="connsiteX1" fmla="*/ 306323 w 914400"/>
                <a:gd name="connsiteY1" fmla="*/ 176659 h 753697"/>
                <a:gd name="connsiteX2" fmla="*/ 914400 w 914400"/>
                <a:gd name="connsiteY2" fmla="*/ 4397 h 753697"/>
                <a:gd name="connsiteX0" fmla="*/ 0 w 914400"/>
                <a:gd name="connsiteY0" fmla="*/ 749306 h 749306"/>
                <a:gd name="connsiteX1" fmla="*/ 321622 w 914400"/>
                <a:gd name="connsiteY1" fmla="*/ 215953 h 749306"/>
                <a:gd name="connsiteX2" fmla="*/ 914400 w 914400"/>
                <a:gd name="connsiteY2" fmla="*/ 6 h 749306"/>
              </a:gdLst>
              <a:ahLst/>
              <a:cxnLst>
                <a:cxn ang="0">
                  <a:pos x="connsiteX0" y="connsiteY0"/>
                </a:cxn>
                <a:cxn ang="0">
                  <a:pos x="connsiteX1" y="connsiteY1"/>
                </a:cxn>
                <a:cxn ang="0">
                  <a:pos x="connsiteX2" y="connsiteY2"/>
                </a:cxn>
              </a:cxnLst>
              <a:rect l="l" t="t" r="r" b="b"/>
              <a:pathLst>
                <a:path w="914400" h="749306">
                  <a:moveTo>
                    <a:pt x="0" y="749306"/>
                  </a:moveTo>
                  <a:cubicBezTo>
                    <a:pt x="36858" y="570149"/>
                    <a:pt x="54922" y="436086"/>
                    <a:pt x="321622" y="215953"/>
                  </a:cubicBezTo>
                  <a:cubicBezTo>
                    <a:pt x="588322" y="-4180"/>
                    <a:pt x="914400" y="6"/>
                    <a:pt x="914400" y="6"/>
                  </a:cubicBezTo>
                </a:path>
              </a:pathLst>
            </a:custGeom>
            <a:noFill/>
            <a:ln w="3175" cmpd="sng">
              <a:solidFill>
                <a:srgbClr val="000000"/>
              </a:solidFill>
              <a:prstDash val="dot"/>
              <a:round/>
              <a:headEnd type="none" w="sm" len="med"/>
              <a:tailEnd type="none" w="sm" len="med"/>
            </a:ln>
          </p:spPr>
          <p:txBody>
            <a:bodyPr rtlCol="0" anchor="ctr"/>
            <a:lstStyle/>
            <a:p>
              <a:pPr algn="ctr"/>
              <a:endParaRPr lang="en-US"/>
            </a:p>
          </p:txBody>
        </p:sp>
        <p:sp>
          <p:nvSpPr>
            <p:cNvPr id="226" name="Freeform 225"/>
            <p:cNvSpPr/>
            <p:nvPr/>
          </p:nvSpPr>
          <p:spPr>
            <a:xfrm flipH="1">
              <a:off x="2012935" y="3276599"/>
              <a:ext cx="1202833" cy="254141"/>
            </a:xfrm>
            <a:custGeom>
              <a:avLst/>
              <a:gdLst>
                <a:gd name="connsiteX0" fmla="*/ 0 w 914400"/>
                <a:gd name="connsiteY0" fmla="*/ 749300 h 749300"/>
                <a:gd name="connsiteX1" fmla="*/ 381000 w 914400"/>
                <a:gd name="connsiteY1" fmla="*/ 311150 h 749300"/>
                <a:gd name="connsiteX2" fmla="*/ 914400 w 914400"/>
                <a:gd name="connsiteY2" fmla="*/ 0 h 749300"/>
                <a:gd name="connsiteX0" fmla="*/ 0 w 914400"/>
                <a:gd name="connsiteY0" fmla="*/ 749300 h 749300"/>
                <a:gd name="connsiteX1" fmla="*/ 381000 w 914400"/>
                <a:gd name="connsiteY1" fmla="*/ 311150 h 749300"/>
                <a:gd name="connsiteX2" fmla="*/ 914400 w 914400"/>
                <a:gd name="connsiteY2" fmla="*/ 0 h 749300"/>
              </a:gdLst>
              <a:ahLst/>
              <a:cxnLst>
                <a:cxn ang="0">
                  <a:pos x="connsiteX0" y="connsiteY0"/>
                </a:cxn>
                <a:cxn ang="0">
                  <a:pos x="connsiteX1" y="connsiteY1"/>
                </a:cxn>
                <a:cxn ang="0">
                  <a:pos x="connsiteX2" y="connsiteY2"/>
                </a:cxn>
              </a:cxnLst>
              <a:rect l="l" t="t" r="r" b="b"/>
              <a:pathLst>
                <a:path w="914400" h="749300">
                  <a:moveTo>
                    <a:pt x="0" y="749300"/>
                  </a:moveTo>
                  <a:cubicBezTo>
                    <a:pt x="114300" y="592666"/>
                    <a:pt x="114300" y="531283"/>
                    <a:pt x="381000" y="311150"/>
                  </a:cubicBezTo>
                  <a:cubicBezTo>
                    <a:pt x="647700" y="91017"/>
                    <a:pt x="914400" y="0"/>
                    <a:pt x="914400" y="0"/>
                  </a:cubicBezTo>
                </a:path>
              </a:pathLst>
            </a:custGeom>
            <a:noFill/>
            <a:ln w="3175" cmpd="sng">
              <a:solidFill>
                <a:srgbClr val="000000"/>
              </a:solidFill>
              <a:prstDash val="dot"/>
              <a:round/>
              <a:headEnd type="none" w="sm" len="med"/>
              <a:tailEnd type="none" w="sm" len="med"/>
            </a:ln>
          </p:spPr>
          <p:txBody>
            <a:bodyPr rtlCol="0" anchor="ctr"/>
            <a:lstStyle/>
            <a:p>
              <a:pPr algn="ctr"/>
              <a:endParaRPr lang="en-US"/>
            </a:p>
          </p:txBody>
        </p:sp>
      </p:grpSp>
      <p:sp>
        <p:nvSpPr>
          <p:cNvPr id="228" name="Rectangle 282"/>
          <p:cNvSpPr>
            <a:spLocks noChangeArrowheads="1"/>
          </p:cNvSpPr>
          <p:nvPr/>
        </p:nvSpPr>
        <p:spPr bwMode="auto">
          <a:xfrm flipH="1">
            <a:off x="3982796" y="4023601"/>
            <a:ext cx="918277" cy="321827"/>
          </a:xfrm>
          <a:prstGeom prst="rect">
            <a:avLst/>
          </a:prstGeom>
          <a:noFill/>
          <a:ln w="19050">
            <a:noFill/>
            <a:miter lim="800000"/>
            <a:headEnd/>
            <a:tailEnd/>
          </a:ln>
        </p:spPr>
        <p:txBody>
          <a:bodyPr vert="horz" wrap="square" lIns="0" tIns="0" rIns="0" bIns="0" numCol="1" anchor="ctr" anchorCtr="0" compatLnSpc="1">
            <a:prstTxWarp prst="textNoShape">
              <a:avLst/>
            </a:prstTxWarp>
          </a:bodyPr>
          <a:lstStyle/>
          <a:p>
            <a:pPr algn="ctr" defTabSz="1217518">
              <a:spcAft>
                <a:spcPts val="1333"/>
              </a:spcAft>
            </a:pPr>
            <a:r>
              <a:rPr lang="en-US" sz="1100" dirty="0">
                <a:solidFill>
                  <a:srgbClr val="333333"/>
                </a:solidFill>
                <a:latin typeface="Calibri" pitchFamily="34" charset="0"/>
                <a:ea typeface="ＭＳ Ｐゴシック" pitchFamily="34" charset="-128"/>
                <a:cs typeface="Arial" pitchFamily="34" charset="0"/>
              </a:rPr>
              <a:t>BGP</a:t>
            </a:r>
            <a:endParaRPr lang="en-US" dirty="0" smtClean="0">
              <a:solidFill>
                <a:srgbClr val="333333"/>
              </a:solidFill>
              <a:latin typeface="Arial" pitchFamily="34" charset="0"/>
              <a:ea typeface="ＭＳ Ｐゴシック" pitchFamily="34" charset="-128"/>
              <a:cs typeface="Arial" pitchFamily="34" charset="0"/>
            </a:endParaRPr>
          </a:p>
        </p:txBody>
      </p:sp>
      <p:sp>
        <p:nvSpPr>
          <p:cNvPr id="201" name="Rectangle 200"/>
          <p:cNvSpPr/>
          <p:nvPr/>
        </p:nvSpPr>
        <p:spPr>
          <a:xfrm flipH="1">
            <a:off x="3528037" y="6066408"/>
            <a:ext cx="1260915" cy="292269"/>
          </a:xfrm>
          <a:prstGeom prst="rect">
            <a:avLst/>
          </a:prstGeom>
        </p:spPr>
        <p:txBody>
          <a:bodyPr wrap="none" lIns="121762" tIns="60881" rIns="121762" bIns="60881">
            <a:spAutoFit/>
          </a:bodyPr>
          <a:lstStyle/>
          <a:p>
            <a:r>
              <a:rPr lang="en-US" sz="1100" dirty="0">
                <a:solidFill>
                  <a:srgbClr val="333333"/>
                </a:solidFill>
                <a:latin typeface="Calibri"/>
                <a:cs typeface="Calibri"/>
              </a:rPr>
              <a:t>Provider Network</a:t>
            </a:r>
            <a:endParaRPr lang="en-US" dirty="0"/>
          </a:p>
        </p:txBody>
      </p:sp>
      <p:sp>
        <p:nvSpPr>
          <p:cNvPr id="22573" name="Rectangle 22572"/>
          <p:cNvSpPr/>
          <p:nvPr/>
        </p:nvSpPr>
        <p:spPr>
          <a:xfrm>
            <a:off x="640381" y="1720571"/>
            <a:ext cx="13774811" cy="569165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21762" tIns="60881" rIns="121762" bIns="60881" rtlCol="0" anchor="ctr"/>
          <a:lstStyle/>
          <a:p>
            <a:pPr algn="ctr"/>
            <a:endParaRPr lang="en-US"/>
          </a:p>
        </p:txBody>
      </p:sp>
      <p:cxnSp>
        <p:nvCxnSpPr>
          <p:cNvPr id="22575" name="Straight Connector 22574"/>
          <p:cNvCxnSpPr>
            <a:stCxn id="22573" idx="0"/>
            <a:endCxn id="22573" idx="2"/>
          </p:cNvCxnSpPr>
          <p:nvPr/>
        </p:nvCxnSpPr>
        <p:spPr>
          <a:xfrm>
            <a:off x="7527763" y="1720571"/>
            <a:ext cx="0" cy="5691652"/>
          </a:xfrm>
          <a:prstGeom prst="lin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22580" name="TextBox 22579"/>
          <p:cNvSpPr txBox="1"/>
          <p:nvPr/>
        </p:nvSpPr>
        <p:spPr>
          <a:xfrm>
            <a:off x="2147955" y="1901035"/>
            <a:ext cx="4093156" cy="1025804"/>
          </a:xfrm>
          <a:prstGeom prst="rect">
            <a:avLst/>
          </a:prstGeom>
          <a:solidFill>
            <a:srgbClr val="FFFFFF"/>
          </a:solidFill>
          <a:ln>
            <a:solidFill>
              <a:schemeClr val="tx1"/>
            </a:solidFill>
          </a:ln>
          <a:effectLst>
            <a:outerShdw blurRad="50800" dist="38100" dir="2700000">
              <a:srgbClr val="000000">
                <a:alpha val="43000"/>
              </a:srgbClr>
            </a:outerShdw>
          </a:effectLst>
        </p:spPr>
        <p:txBody>
          <a:bodyPr wrap="none" lIns="121762" tIns="60881" rIns="121762" bIns="60881" rtlCol="0">
            <a:spAutoFit/>
          </a:bodyPr>
          <a:lstStyle/>
          <a:p>
            <a:pPr marL="374128" indent="-374128"/>
            <a:r>
              <a:rPr lang="en-US" sz="1600" dirty="0"/>
              <a:t>L3 VPNs for Inter-Site Connectivity</a:t>
            </a:r>
            <a:br>
              <a:rPr lang="en-US" sz="1600" dirty="0"/>
            </a:br>
            <a:r>
              <a:rPr lang="en-US" sz="1300" dirty="0"/>
              <a:t>Traffic segmentation in the WAN</a:t>
            </a:r>
            <a:br>
              <a:rPr lang="en-US" sz="1300" dirty="0"/>
            </a:br>
            <a:r>
              <a:rPr lang="en-US" sz="1300" dirty="0"/>
              <a:t>MPLS over MPLS label encapsulation tunnels</a:t>
            </a:r>
            <a:br>
              <a:rPr lang="en-US" sz="1300" dirty="0"/>
            </a:br>
            <a:r>
              <a:rPr lang="en-US" sz="1300" dirty="0"/>
              <a:t>BGP route signaling</a:t>
            </a:r>
            <a:r>
              <a:rPr lang="en-US" sz="1600" dirty="0"/>
              <a:t>	</a:t>
            </a:r>
          </a:p>
        </p:txBody>
      </p:sp>
      <p:sp>
        <p:nvSpPr>
          <p:cNvPr id="458" name="TextBox 457"/>
          <p:cNvSpPr txBox="1"/>
          <p:nvPr/>
        </p:nvSpPr>
        <p:spPr>
          <a:xfrm>
            <a:off x="7921094" y="1914928"/>
            <a:ext cx="4653322" cy="969337"/>
          </a:xfrm>
          <a:prstGeom prst="rect">
            <a:avLst/>
          </a:prstGeom>
          <a:solidFill>
            <a:srgbClr val="FFFFFF"/>
          </a:solidFill>
          <a:ln>
            <a:solidFill>
              <a:schemeClr val="tx1"/>
            </a:solidFill>
          </a:ln>
          <a:effectLst>
            <a:outerShdw blurRad="50800" dist="38100" dir="2700000">
              <a:srgbClr val="000000">
                <a:alpha val="43000"/>
              </a:srgbClr>
            </a:outerShdw>
          </a:effectLst>
        </p:spPr>
        <p:txBody>
          <a:bodyPr wrap="none" lIns="121762" tIns="60881" rIns="121762" bIns="60881" rtlCol="0">
            <a:spAutoFit/>
          </a:bodyPr>
          <a:lstStyle>
            <a:defPPr>
              <a:defRPr lang="en-US"/>
            </a:defPPr>
            <a:lvl1pPr marL="280988" indent="-280988"/>
          </a:lstStyle>
          <a:p>
            <a:r>
              <a:rPr lang="en-US" sz="1600" dirty="0"/>
              <a:t>Contrail Virtual Networks in Datacenters</a:t>
            </a:r>
            <a:br>
              <a:rPr lang="en-US" sz="1600" dirty="0"/>
            </a:br>
            <a:r>
              <a:rPr lang="en-US" sz="1300" dirty="0"/>
              <a:t>Traffic segmentation in the LAN</a:t>
            </a:r>
            <a:br>
              <a:rPr lang="en-US" sz="1300" dirty="0"/>
            </a:br>
            <a:r>
              <a:rPr lang="en-US" sz="1300" dirty="0"/>
              <a:t>MPLS over GRE  or VXLAN label encapsulation tunnels</a:t>
            </a:r>
            <a:br>
              <a:rPr lang="en-US" sz="1300" dirty="0"/>
            </a:br>
            <a:r>
              <a:rPr lang="en-US" sz="1300" dirty="0"/>
              <a:t>XMPP (with BGP payload) route signaling</a:t>
            </a:r>
          </a:p>
        </p:txBody>
      </p:sp>
      <p:sp>
        <p:nvSpPr>
          <p:cNvPr id="22581" name="Right Arrow 22580"/>
          <p:cNvSpPr/>
          <p:nvPr/>
        </p:nvSpPr>
        <p:spPr>
          <a:xfrm>
            <a:off x="6740542" y="4315592"/>
            <a:ext cx="1582227" cy="1096589"/>
          </a:xfrm>
          <a:prstGeom prst="rightArrow">
            <a:avLst/>
          </a:prstGeom>
          <a:solidFill>
            <a:srgbClr val="FFFFFF"/>
          </a:solidFill>
          <a:ln w="12700" cmpd="sng">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lIns="121762" tIns="60881" rIns="121762" bIns="60881" rtlCol="0" anchor="ctr"/>
          <a:lstStyle/>
          <a:p>
            <a:r>
              <a:rPr lang="en-US" sz="1500" dirty="0">
                <a:solidFill>
                  <a:srgbClr val="333333"/>
                </a:solidFill>
              </a:rPr>
              <a:t>Protocols,</a:t>
            </a:r>
            <a:br>
              <a:rPr lang="en-US" sz="1500" dirty="0">
                <a:solidFill>
                  <a:srgbClr val="333333"/>
                </a:solidFill>
              </a:rPr>
            </a:br>
            <a:r>
              <a:rPr lang="en-US" sz="1500" dirty="0">
                <a:solidFill>
                  <a:srgbClr val="333333"/>
                </a:solidFill>
              </a:rPr>
              <a:t>Architecture</a:t>
            </a:r>
          </a:p>
        </p:txBody>
      </p:sp>
      <p:sp>
        <p:nvSpPr>
          <p:cNvPr id="141" name="Rectangle 225"/>
          <p:cNvSpPr>
            <a:spLocks noChangeArrowheads="1"/>
          </p:cNvSpPr>
          <p:nvPr/>
        </p:nvSpPr>
        <p:spPr bwMode="auto">
          <a:xfrm>
            <a:off x="762028" y="4390973"/>
            <a:ext cx="1598709" cy="1467960"/>
          </a:xfrm>
          <a:prstGeom prst="rect">
            <a:avLst/>
          </a:prstGeom>
          <a:noFill/>
          <a:ln w="19050">
            <a:noFill/>
            <a:miter lim="800000"/>
            <a:headEnd/>
            <a:tailEnd/>
          </a:ln>
        </p:spPr>
        <p:txBody>
          <a:bodyPr vert="horz" wrap="square" lIns="0" tIns="0" rIns="0" bIns="0" numCol="1" anchor="ctr" anchorCtr="0" compatLnSpc="1">
            <a:prstTxWarp prst="textNoShape">
              <a:avLst/>
            </a:prstTxWarp>
          </a:bodyPr>
          <a:lstStyle/>
          <a:p>
            <a:pPr defTabSz="1217518">
              <a:lnSpc>
                <a:spcPct val="50000"/>
              </a:lnSpc>
              <a:spcAft>
                <a:spcPts val="1333"/>
              </a:spcAft>
            </a:pPr>
            <a:r>
              <a:rPr lang="en-US" sz="1200" dirty="0">
                <a:solidFill>
                  <a:srgbClr val="333333"/>
                </a:solidFill>
                <a:latin typeface="Calibri" pitchFamily="34" charset="0"/>
                <a:ea typeface="ＭＳ Ｐゴシック" pitchFamily="34" charset="-128"/>
                <a:cs typeface="Arial" pitchFamily="34" charset="0"/>
              </a:rPr>
              <a:t>Customer Site</a:t>
            </a:r>
          </a:p>
          <a:p>
            <a:pPr defTabSz="1217518">
              <a:lnSpc>
                <a:spcPct val="50000"/>
              </a:lnSpc>
              <a:spcAft>
                <a:spcPts val="1333"/>
              </a:spcAft>
            </a:pPr>
            <a:r>
              <a:rPr lang="en-US" sz="1200" dirty="0">
                <a:solidFill>
                  <a:srgbClr val="333333"/>
                </a:solidFill>
                <a:latin typeface="Calibri" pitchFamily="34" charset="0"/>
                <a:ea typeface="ＭＳ Ｐゴシック" pitchFamily="34" charset="-128"/>
                <a:cs typeface="Arial" pitchFamily="34" charset="0"/>
              </a:rPr>
              <a:t>CE Router</a:t>
            </a:r>
          </a:p>
          <a:p>
            <a:pPr defTabSz="1217518">
              <a:lnSpc>
                <a:spcPct val="50000"/>
              </a:lnSpc>
              <a:spcAft>
                <a:spcPts val="1333"/>
              </a:spcAft>
            </a:pPr>
            <a:r>
              <a:rPr lang="en-US" sz="1200" dirty="0">
                <a:solidFill>
                  <a:srgbClr val="333333"/>
                </a:solidFill>
                <a:latin typeface="Calibri" pitchFamily="34" charset="0"/>
                <a:ea typeface="ＭＳ Ｐゴシック" pitchFamily="34" charset="-128"/>
                <a:cs typeface="Arial" pitchFamily="34" charset="0"/>
              </a:rPr>
              <a:t>PE Router</a:t>
            </a:r>
          </a:p>
          <a:p>
            <a:pPr defTabSz="1217518">
              <a:lnSpc>
                <a:spcPct val="50000"/>
              </a:lnSpc>
              <a:spcAft>
                <a:spcPts val="1333"/>
              </a:spcAft>
            </a:pPr>
            <a:r>
              <a:rPr lang="en-US" sz="1200" dirty="0">
                <a:solidFill>
                  <a:srgbClr val="333333"/>
                </a:solidFill>
                <a:latin typeface="Calibri" pitchFamily="34" charset="0"/>
                <a:ea typeface="ＭＳ Ｐゴシック" pitchFamily="34" charset="-128"/>
                <a:cs typeface="Arial" pitchFamily="34" charset="0"/>
              </a:rPr>
              <a:t>Customer VRF</a:t>
            </a:r>
          </a:p>
          <a:p>
            <a:pPr defTabSz="1217518">
              <a:lnSpc>
                <a:spcPct val="50000"/>
              </a:lnSpc>
              <a:spcAft>
                <a:spcPts val="1333"/>
              </a:spcAft>
            </a:pPr>
            <a:r>
              <a:rPr lang="en-US" sz="1200" dirty="0">
                <a:solidFill>
                  <a:srgbClr val="333333"/>
                </a:solidFill>
                <a:latin typeface="Calibri" pitchFamily="34" charset="0"/>
                <a:ea typeface="ＭＳ Ｐゴシック" pitchFamily="34" charset="-128"/>
                <a:cs typeface="Arial" pitchFamily="34" charset="0"/>
              </a:rPr>
              <a:t>Encapsulation Tunnel</a:t>
            </a:r>
          </a:p>
        </p:txBody>
      </p:sp>
      <p:cxnSp>
        <p:nvCxnSpPr>
          <p:cNvPr id="152" name="Straight Arrow Connector 151"/>
          <p:cNvCxnSpPr/>
          <p:nvPr/>
        </p:nvCxnSpPr>
        <p:spPr>
          <a:xfrm flipV="1">
            <a:off x="1608693" y="4284663"/>
            <a:ext cx="135467" cy="254000"/>
          </a:xfrm>
          <a:prstGeom prst="straightConnector1">
            <a:avLst/>
          </a:prstGeom>
          <a:ln w="3175" cmpd="sng">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p:nvPr/>
        </p:nvCxnSpPr>
        <p:spPr>
          <a:xfrm flipV="1">
            <a:off x="1761696" y="4373561"/>
            <a:ext cx="227999" cy="476304"/>
          </a:xfrm>
          <a:prstGeom prst="straightConnector1">
            <a:avLst/>
          </a:prstGeom>
          <a:ln w="3175" cmpd="sng">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54" name="Straight Arrow Connector 153"/>
          <p:cNvCxnSpPr/>
          <p:nvPr/>
        </p:nvCxnSpPr>
        <p:spPr>
          <a:xfrm flipV="1">
            <a:off x="2111023" y="4818085"/>
            <a:ext cx="297744" cy="297743"/>
          </a:xfrm>
          <a:prstGeom prst="straightConnector1">
            <a:avLst/>
          </a:prstGeom>
          <a:ln w="3175" cmpd="sng">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56" name="Straight Arrow Connector 155"/>
          <p:cNvCxnSpPr/>
          <p:nvPr/>
        </p:nvCxnSpPr>
        <p:spPr>
          <a:xfrm flipV="1">
            <a:off x="2049105" y="4771511"/>
            <a:ext cx="579819" cy="614056"/>
          </a:xfrm>
          <a:prstGeom prst="straightConnector1">
            <a:avLst/>
          </a:prstGeom>
          <a:ln w="3175" cmpd="sng">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60" name="Straight Arrow Connector 159"/>
          <p:cNvCxnSpPr/>
          <p:nvPr/>
        </p:nvCxnSpPr>
        <p:spPr>
          <a:xfrm flipV="1">
            <a:off x="2256385" y="4856161"/>
            <a:ext cx="715435" cy="770467"/>
          </a:xfrm>
          <a:prstGeom prst="straightConnector1">
            <a:avLst/>
          </a:prstGeom>
          <a:ln w="3175" cmpd="sng">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grpSp>
        <p:nvGrpSpPr>
          <p:cNvPr id="161" name="Group 160"/>
          <p:cNvGrpSpPr/>
          <p:nvPr/>
        </p:nvGrpSpPr>
        <p:grpSpPr>
          <a:xfrm flipH="1">
            <a:off x="1420621" y="4849867"/>
            <a:ext cx="835744" cy="776044"/>
            <a:chOff x="9310668" y="3505200"/>
            <a:chExt cx="1196718" cy="582032"/>
          </a:xfrm>
        </p:grpSpPr>
        <p:cxnSp>
          <p:nvCxnSpPr>
            <p:cNvPr id="163" name="Straight Arrow Connector 162"/>
            <p:cNvCxnSpPr/>
            <p:nvPr/>
          </p:nvCxnSpPr>
          <p:spPr>
            <a:xfrm flipH="1">
              <a:off x="10019697" y="3505200"/>
              <a:ext cx="487689" cy="0"/>
            </a:xfrm>
            <a:prstGeom prst="straightConnector1">
              <a:avLst/>
            </a:prstGeom>
            <a:ln w="3175" cmpd="sng">
              <a:solidFill>
                <a:schemeClr val="tx1"/>
              </a:solidFill>
              <a:headEnd type="none"/>
              <a:tailEnd type="none" w="sm" len="sm"/>
            </a:ln>
            <a:effectLst/>
          </p:spPr>
          <p:style>
            <a:lnRef idx="2">
              <a:schemeClr val="accent1"/>
            </a:lnRef>
            <a:fillRef idx="0">
              <a:schemeClr val="accent1"/>
            </a:fillRef>
            <a:effectRef idx="1">
              <a:schemeClr val="accent1"/>
            </a:effectRef>
            <a:fontRef idx="minor">
              <a:schemeClr val="tx1"/>
            </a:fontRef>
          </p:style>
        </p:cxnSp>
        <p:cxnSp>
          <p:nvCxnSpPr>
            <p:cNvPr id="164" name="Straight Arrow Connector 163"/>
            <p:cNvCxnSpPr/>
            <p:nvPr/>
          </p:nvCxnSpPr>
          <p:spPr>
            <a:xfrm flipH="1">
              <a:off x="9502621" y="3702050"/>
              <a:ext cx="1001630" cy="0"/>
            </a:xfrm>
            <a:prstGeom prst="straightConnector1">
              <a:avLst/>
            </a:prstGeom>
            <a:ln w="3175" cmpd="sng">
              <a:solidFill>
                <a:schemeClr val="tx1"/>
              </a:solidFill>
              <a:headEnd type="none"/>
              <a:tailEnd type="none" w="sm" len="sm"/>
            </a:ln>
            <a:effectLst/>
          </p:spPr>
          <p:style>
            <a:lnRef idx="2">
              <a:schemeClr val="accent1"/>
            </a:lnRef>
            <a:fillRef idx="0">
              <a:schemeClr val="accent1"/>
            </a:fillRef>
            <a:effectRef idx="1">
              <a:schemeClr val="accent1"/>
            </a:effectRef>
            <a:fontRef idx="minor">
              <a:schemeClr val="tx1"/>
            </a:fontRef>
          </p:style>
        </p:cxnSp>
        <p:cxnSp>
          <p:nvCxnSpPr>
            <p:cNvPr id="165" name="Straight Arrow Connector 164"/>
            <p:cNvCxnSpPr/>
            <p:nvPr/>
          </p:nvCxnSpPr>
          <p:spPr>
            <a:xfrm flipH="1">
              <a:off x="9605259" y="3906075"/>
              <a:ext cx="487689" cy="0"/>
            </a:xfrm>
            <a:prstGeom prst="straightConnector1">
              <a:avLst/>
            </a:prstGeom>
            <a:ln w="3175" cmpd="sng">
              <a:solidFill>
                <a:schemeClr val="tx1"/>
              </a:solidFill>
              <a:headEnd type="none"/>
              <a:tailEnd type="none" w="sm" len="sm"/>
            </a:ln>
            <a:effectLst/>
          </p:spPr>
          <p:style>
            <a:lnRef idx="2">
              <a:schemeClr val="accent1"/>
            </a:lnRef>
            <a:fillRef idx="0">
              <a:schemeClr val="accent1"/>
            </a:fillRef>
            <a:effectRef idx="1">
              <a:schemeClr val="accent1"/>
            </a:effectRef>
            <a:fontRef idx="minor">
              <a:schemeClr val="tx1"/>
            </a:fontRef>
          </p:style>
        </p:cxnSp>
        <p:cxnSp>
          <p:nvCxnSpPr>
            <p:cNvPr id="166" name="Straight Arrow Connector 165"/>
            <p:cNvCxnSpPr/>
            <p:nvPr/>
          </p:nvCxnSpPr>
          <p:spPr>
            <a:xfrm flipH="1">
              <a:off x="9310668" y="4087232"/>
              <a:ext cx="166213" cy="0"/>
            </a:xfrm>
            <a:prstGeom prst="straightConnector1">
              <a:avLst/>
            </a:prstGeom>
            <a:ln w="3175" cmpd="sng">
              <a:solidFill>
                <a:schemeClr val="tx1"/>
              </a:solidFill>
              <a:headEnd type="none"/>
              <a:tailEnd type="none" w="sm" len="sm"/>
            </a:ln>
            <a:effectLst/>
          </p:spPr>
          <p:style>
            <a:lnRef idx="2">
              <a:schemeClr val="accent1"/>
            </a:lnRef>
            <a:fillRef idx="0">
              <a:schemeClr val="accent1"/>
            </a:fillRef>
            <a:effectRef idx="1">
              <a:schemeClr val="accent1"/>
            </a:effectRef>
            <a:fontRef idx="minor">
              <a:schemeClr val="tx1"/>
            </a:fontRef>
          </p:style>
        </p:cxnSp>
      </p:grpSp>
      <p:sp>
        <p:nvSpPr>
          <p:cNvPr id="131" name="Rectangle 234"/>
          <p:cNvSpPr>
            <a:spLocks noChangeArrowheads="1"/>
          </p:cNvSpPr>
          <p:nvPr/>
        </p:nvSpPr>
        <p:spPr bwMode="auto">
          <a:xfrm>
            <a:off x="9855204" y="3141664"/>
            <a:ext cx="973667" cy="762000"/>
          </a:xfrm>
          <a:prstGeom prst="rect">
            <a:avLst/>
          </a:prstGeom>
          <a:solidFill>
            <a:schemeClr val="bg1">
              <a:lumMod val="85000"/>
            </a:schemeClr>
          </a:solidFill>
          <a:ln w="6350" cmpd="sng">
            <a:solidFill>
              <a:schemeClr val="bg1">
                <a:lumMod val="75000"/>
              </a:schemeClr>
            </a:solidFill>
            <a:miter lim="800000"/>
            <a:headEnd/>
            <a:tailEnd/>
          </a:ln>
        </p:spPr>
        <p:txBody>
          <a:bodyPr vert="horz" wrap="square" lIns="0" tIns="36550" rIns="0" bIns="0" numCol="1" anchor="t" anchorCtr="0" compatLnSpc="1">
            <a:prstTxWarp prst="textNoShape">
              <a:avLst/>
            </a:prstTxWarp>
          </a:bodyPr>
          <a:lstStyle/>
          <a:p>
            <a:pPr algn="ctr" defTabSz="1217518">
              <a:spcAft>
                <a:spcPts val="1333"/>
              </a:spcAft>
            </a:pPr>
            <a:r>
              <a:rPr lang="en-US" sz="1100" dirty="0">
                <a:latin typeface="Calibri"/>
                <a:cs typeface="Calibri"/>
              </a:rPr>
              <a:t>OpenStack Cloud Manager</a:t>
            </a:r>
            <a:endParaRPr lang="en-US" sz="1100" dirty="0">
              <a:latin typeface="Calibri"/>
              <a:ea typeface="ＭＳ Ｐゴシック" pitchFamily="34" charset="-128"/>
              <a:cs typeface="Calibri"/>
            </a:endParaRPr>
          </a:p>
        </p:txBody>
      </p:sp>
      <p:sp>
        <p:nvSpPr>
          <p:cNvPr id="389" name="Rectangle 234"/>
          <p:cNvSpPr>
            <a:spLocks noChangeArrowheads="1"/>
          </p:cNvSpPr>
          <p:nvPr/>
        </p:nvSpPr>
        <p:spPr bwMode="auto">
          <a:xfrm>
            <a:off x="10050411" y="3527228"/>
            <a:ext cx="590917" cy="371352"/>
          </a:xfrm>
          <a:prstGeom prst="rect">
            <a:avLst/>
          </a:prstGeom>
          <a:solidFill>
            <a:schemeClr val="bg1">
              <a:lumMod val="85000"/>
            </a:schemeClr>
          </a:solidFill>
          <a:ln w="6350" cmpd="sng">
            <a:solidFill>
              <a:schemeClr val="bg1">
                <a:lumMod val="75000"/>
              </a:schemeClr>
            </a:solidFill>
            <a:miter lim="800000"/>
            <a:headEnd/>
            <a:tailEnd/>
          </a:ln>
        </p:spPr>
        <p:txBody>
          <a:bodyPr vert="horz" wrap="square" lIns="0" tIns="36550" rIns="0" bIns="0" numCol="1" anchor="t" anchorCtr="0" compatLnSpc="1">
            <a:prstTxWarp prst="textNoShape">
              <a:avLst/>
            </a:prstTxWarp>
          </a:bodyPr>
          <a:lstStyle/>
          <a:p>
            <a:pPr algn="ctr" defTabSz="1217518">
              <a:spcAft>
                <a:spcPts val="1333"/>
              </a:spcAft>
            </a:pPr>
            <a:r>
              <a:rPr lang="en-US" sz="1100" dirty="0">
                <a:latin typeface="Calibri"/>
                <a:cs typeface="Calibri"/>
              </a:rPr>
              <a:t>Contrail</a:t>
            </a:r>
            <a:br>
              <a:rPr lang="en-US" sz="1100" dirty="0">
                <a:latin typeface="Calibri"/>
                <a:cs typeface="Calibri"/>
              </a:rPr>
            </a:br>
            <a:r>
              <a:rPr lang="en-US" sz="1100" dirty="0">
                <a:latin typeface="Calibri"/>
                <a:cs typeface="Calibri"/>
              </a:rPr>
              <a:t>Controller</a:t>
            </a:r>
            <a:endParaRPr lang="en-US" sz="1100" dirty="0">
              <a:latin typeface="Calibri"/>
              <a:ea typeface="ＭＳ Ｐゴシック" pitchFamily="34" charset="-128"/>
              <a:cs typeface="Calibri"/>
            </a:endParaRPr>
          </a:p>
        </p:txBody>
      </p:sp>
      <p:grpSp>
        <p:nvGrpSpPr>
          <p:cNvPr id="132" name="Group 131"/>
          <p:cNvGrpSpPr/>
          <p:nvPr/>
        </p:nvGrpSpPr>
        <p:grpSpPr>
          <a:xfrm>
            <a:off x="9208308" y="5080201"/>
            <a:ext cx="1299869" cy="1310371"/>
            <a:chOff x="5468946" y="3966450"/>
            <a:chExt cx="974901" cy="982778"/>
          </a:xfrm>
        </p:grpSpPr>
        <p:cxnSp>
          <p:nvCxnSpPr>
            <p:cNvPr id="134" name="Straight Connector 133"/>
            <p:cNvCxnSpPr/>
            <p:nvPr/>
          </p:nvCxnSpPr>
          <p:spPr>
            <a:xfrm>
              <a:off x="5468946" y="3966450"/>
              <a:ext cx="0" cy="380125"/>
            </a:xfrm>
            <a:prstGeom prst="line">
              <a:avLst/>
            </a:prstGeom>
            <a:ln w="19050" cmpd="sng">
              <a:solidFill>
                <a:srgbClr val="FF3A4F"/>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rot="18900000">
              <a:off x="5716373" y="4232448"/>
              <a:ext cx="0" cy="716780"/>
            </a:xfrm>
            <a:prstGeom prst="line">
              <a:avLst/>
            </a:prstGeom>
            <a:ln w="19050" cmpd="sng">
              <a:solidFill>
                <a:srgbClr val="FF3A4F"/>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a:off x="6437321" y="3966450"/>
              <a:ext cx="0" cy="396000"/>
            </a:xfrm>
            <a:prstGeom prst="line">
              <a:avLst/>
            </a:prstGeom>
            <a:ln w="19050" cmpd="sng">
              <a:solidFill>
                <a:srgbClr val="FF3A4F"/>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flipV="1">
              <a:off x="5960636" y="4357872"/>
              <a:ext cx="483211" cy="483211"/>
            </a:xfrm>
            <a:prstGeom prst="line">
              <a:avLst/>
            </a:prstGeom>
            <a:ln w="19050" cmpd="sng">
              <a:solidFill>
                <a:srgbClr val="FF3A4F"/>
              </a:solidFill>
            </a:ln>
            <a:effectLst/>
          </p:spPr>
          <p:style>
            <a:lnRef idx="2">
              <a:schemeClr val="accent1"/>
            </a:lnRef>
            <a:fillRef idx="0">
              <a:schemeClr val="accent1"/>
            </a:fillRef>
            <a:effectRef idx="1">
              <a:schemeClr val="accent1"/>
            </a:effectRef>
            <a:fontRef idx="minor">
              <a:schemeClr val="tx1"/>
            </a:fontRef>
          </p:style>
        </p:cxnSp>
      </p:grpSp>
      <p:grpSp>
        <p:nvGrpSpPr>
          <p:cNvPr id="143" name="Group 142"/>
          <p:cNvGrpSpPr>
            <a:grpSpLocks noChangeAspect="1"/>
          </p:cNvGrpSpPr>
          <p:nvPr/>
        </p:nvGrpSpPr>
        <p:grpSpPr>
          <a:xfrm flipH="1">
            <a:off x="1913101" y="6318840"/>
            <a:ext cx="297219" cy="276421"/>
            <a:chOff x="415228" y="3735628"/>
            <a:chExt cx="227364" cy="211455"/>
          </a:xfrm>
        </p:grpSpPr>
        <p:pic>
          <p:nvPicPr>
            <p:cNvPr id="144" name="Picture 245"/>
            <p:cNvPicPr>
              <a:picLocks noChangeAspect="1" noChangeArrowheads="1"/>
            </p:cNvPicPr>
            <p:nvPr/>
          </p:nvPicPr>
          <p:blipFill>
            <a:blip r:embed="rId12" cstate="print">
              <a:grayscl/>
            </a:blip>
            <a:srcRect/>
            <a:stretch>
              <a:fillRect/>
            </a:stretch>
          </p:blipFill>
          <p:spPr bwMode="auto">
            <a:xfrm>
              <a:off x="415228" y="3735628"/>
              <a:ext cx="227364" cy="211455"/>
            </a:xfrm>
            <a:prstGeom prst="rect">
              <a:avLst/>
            </a:prstGeom>
            <a:noFill/>
            <a:ln>
              <a:noFill/>
            </a:ln>
          </p:spPr>
        </p:pic>
        <p:sp>
          <p:nvSpPr>
            <p:cNvPr id="149" name="Oval 148"/>
            <p:cNvSpPr/>
            <p:nvPr/>
          </p:nvSpPr>
          <p:spPr>
            <a:xfrm>
              <a:off x="424391" y="3741208"/>
              <a:ext cx="203200" cy="203200"/>
            </a:xfrm>
            <a:prstGeom prst="ellipse">
              <a:avLst/>
            </a:prstGeom>
            <a:no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0" name="Group 149"/>
          <p:cNvGrpSpPr>
            <a:grpSpLocks noChangeAspect="1"/>
          </p:cNvGrpSpPr>
          <p:nvPr/>
        </p:nvGrpSpPr>
        <p:grpSpPr>
          <a:xfrm flipH="1">
            <a:off x="6333725" y="5582004"/>
            <a:ext cx="297219" cy="276421"/>
            <a:chOff x="415228" y="3735628"/>
            <a:chExt cx="227364" cy="211455"/>
          </a:xfrm>
        </p:grpSpPr>
        <p:pic>
          <p:nvPicPr>
            <p:cNvPr id="162" name="Picture 245"/>
            <p:cNvPicPr>
              <a:picLocks noChangeAspect="1" noChangeArrowheads="1"/>
            </p:cNvPicPr>
            <p:nvPr/>
          </p:nvPicPr>
          <p:blipFill>
            <a:blip r:embed="rId12" cstate="print">
              <a:grayscl/>
            </a:blip>
            <a:srcRect/>
            <a:stretch>
              <a:fillRect/>
            </a:stretch>
          </p:blipFill>
          <p:spPr bwMode="auto">
            <a:xfrm>
              <a:off x="415228" y="3735628"/>
              <a:ext cx="227364" cy="211455"/>
            </a:xfrm>
            <a:prstGeom prst="rect">
              <a:avLst/>
            </a:prstGeom>
            <a:noFill/>
            <a:ln>
              <a:noFill/>
            </a:ln>
          </p:spPr>
        </p:pic>
        <p:sp>
          <p:nvSpPr>
            <p:cNvPr id="167" name="Oval 166"/>
            <p:cNvSpPr/>
            <p:nvPr/>
          </p:nvSpPr>
          <p:spPr>
            <a:xfrm>
              <a:off x="424391" y="3741208"/>
              <a:ext cx="203200" cy="203200"/>
            </a:xfrm>
            <a:prstGeom prst="ellipse">
              <a:avLst/>
            </a:prstGeom>
            <a:no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8" name="Group 167"/>
          <p:cNvGrpSpPr>
            <a:grpSpLocks noChangeAspect="1"/>
          </p:cNvGrpSpPr>
          <p:nvPr/>
        </p:nvGrpSpPr>
        <p:grpSpPr>
          <a:xfrm flipH="1">
            <a:off x="6282021" y="4353948"/>
            <a:ext cx="297219" cy="276421"/>
            <a:chOff x="415228" y="3735628"/>
            <a:chExt cx="227364" cy="211455"/>
          </a:xfrm>
        </p:grpSpPr>
        <p:pic>
          <p:nvPicPr>
            <p:cNvPr id="182" name="Picture 245"/>
            <p:cNvPicPr>
              <a:picLocks noChangeAspect="1" noChangeArrowheads="1"/>
            </p:cNvPicPr>
            <p:nvPr/>
          </p:nvPicPr>
          <p:blipFill>
            <a:blip r:embed="rId12" cstate="print">
              <a:grayscl/>
            </a:blip>
            <a:srcRect/>
            <a:stretch>
              <a:fillRect/>
            </a:stretch>
          </p:blipFill>
          <p:spPr bwMode="auto">
            <a:xfrm>
              <a:off x="415228" y="3735628"/>
              <a:ext cx="227364" cy="211455"/>
            </a:xfrm>
            <a:prstGeom prst="rect">
              <a:avLst/>
            </a:prstGeom>
            <a:noFill/>
            <a:ln>
              <a:noFill/>
            </a:ln>
          </p:spPr>
        </p:pic>
        <p:sp>
          <p:nvSpPr>
            <p:cNvPr id="183" name="Oval 182"/>
            <p:cNvSpPr/>
            <p:nvPr/>
          </p:nvSpPr>
          <p:spPr>
            <a:xfrm>
              <a:off x="424391" y="3741208"/>
              <a:ext cx="203200" cy="203200"/>
            </a:xfrm>
            <a:prstGeom prst="ellipse">
              <a:avLst/>
            </a:prstGeom>
            <a:no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73" name="Picture 172"/>
          <p:cNvPicPr>
            <a:picLocks noChangeAspect="1"/>
          </p:cNvPicPr>
          <p:nvPr/>
        </p:nvPicPr>
        <p:blipFill>
          <a:blip r:embed="rId13"/>
          <a:stretch>
            <a:fillRect/>
          </a:stretch>
        </p:blipFill>
        <p:spPr>
          <a:xfrm>
            <a:off x="11634402" y="263268"/>
            <a:ext cx="2705100" cy="635000"/>
          </a:xfrm>
          <a:prstGeom prst="rect">
            <a:avLst/>
          </a:prstGeom>
        </p:spPr>
      </p:pic>
    </p:spTree>
    <p:custDataLst>
      <p:tags r:id="rId1"/>
    </p:custDataLst>
    <p:extLst>
      <p:ext uri="{BB962C8B-B14F-4D97-AF65-F5344CB8AC3E}">
        <p14:creationId xmlns:p14="http://schemas.microsoft.com/office/powerpoint/2010/main" val="8770689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84925" y="483969"/>
            <a:ext cx="13167363" cy="691215"/>
          </a:xfrm>
        </p:spPr>
        <p:txBody>
          <a:bodyPr/>
          <a:lstStyle/>
          <a:p>
            <a:endParaRPr lang="en-US" dirty="0"/>
          </a:p>
        </p:txBody>
      </p:sp>
      <p:grpSp>
        <p:nvGrpSpPr>
          <p:cNvPr id="145" name="Group 144"/>
          <p:cNvGrpSpPr/>
          <p:nvPr/>
        </p:nvGrpSpPr>
        <p:grpSpPr>
          <a:xfrm>
            <a:off x="7477209" y="1507435"/>
            <a:ext cx="6861115" cy="5539879"/>
            <a:chOff x="4241545" y="1907112"/>
            <a:chExt cx="4249749" cy="3431379"/>
          </a:xfrm>
        </p:grpSpPr>
        <p:grpSp>
          <p:nvGrpSpPr>
            <p:cNvPr id="146" name="Group 145"/>
            <p:cNvGrpSpPr/>
            <p:nvPr/>
          </p:nvGrpSpPr>
          <p:grpSpPr>
            <a:xfrm>
              <a:off x="4516212" y="1907112"/>
              <a:ext cx="3975082" cy="3431379"/>
              <a:chOff x="4516212" y="1907112"/>
              <a:chExt cx="3975082" cy="3431379"/>
            </a:xfrm>
          </p:grpSpPr>
          <p:sp>
            <p:nvSpPr>
              <p:cNvPr id="148" name="Rectangle 216"/>
              <p:cNvSpPr>
                <a:spLocks noChangeArrowheads="1"/>
              </p:cNvSpPr>
              <p:nvPr/>
            </p:nvSpPr>
            <p:spPr bwMode="auto">
              <a:xfrm>
                <a:off x="6745044" y="2381774"/>
                <a:ext cx="474663" cy="357188"/>
              </a:xfrm>
              <a:prstGeom prst="rect">
                <a:avLst/>
              </a:prstGeom>
              <a:solidFill>
                <a:srgbClr val="95B3D7"/>
              </a:solidFill>
              <a:ln w="19050">
                <a:solidFill>
                  <a:srgbClr val="000000"/>
                </a:solidFill>
                <a:miter lim="800000"/>
                <a:headEnd/>
                <a:tailEnd/>
              </a:ln>
            </p:spPr>
            <p:txBody>
              <a:bodyPr vert="horz" wrap="square" lIns="0" tIns="27432" rIns="0" bIns="0" numCol="1" anchor="t" anchorCtr="0" compatLnSpc="1">
                <a:prstTxWarp prst="textNoShape">
                  <a:avLst/>
                </a:prstTxWarp>
              </a:bodyPr>
              <a:lstStyle/>
              <a:p>
                <a:endParaRPr lang="en-US" sz="3600">
                  <a:solidFill>
                    <a:srgbClr val="333333"/>
                  </a:solidFill>
                  <a:latin typeface="Arial" pitchFamily="34" charset="0"/>
                  <a:cs typeface="Arial" pitchFamily="34" charset="0"/>
                </a:endParaRPr>
              </a:p>
            </p:txBody>
          </p:sp>
          <p:sp>
            <p:nvSpPr>
              <p:cNvPr id="149" name="Rectangle 217"/>
              <p:cNvSpPr>
                <a:spLocks noChangeArrowheads="1"/>
              </p:cNvSpPr>
              <p:nvPr/>
            </p:nvSpPr>
            <p:spPr bwMode="auto">
              <a:xfrm>
                <a:off x="5795719" y="2381774"/>
                <a:ext cx="474663" cy="357188"/>
              </a:xfrm>
              <a:prstGeom prst="rect">
                <a:avLst/>
              </a:prstGeom>
              <a:solidFill>
                <a:srgbClr val="95B3D7"/>
              </a:solidFill>
              <a:ln w="19050">
                <a:solidFill>
                  <a:srgbClr val="000000"/>
                </a:solidFill>
                <a:miter lim="800000"/>
                <a:headEnd/>
                <a:tailEnd/>
              </a:ln>
            </p:spPr>
            <p:txBody>
              <a:bodyPr vert="horz" wrap="square" lIns="0" tIns="27432" rIns="0" bIns="0" numCol="1" anchor="t" anchorCtr="0" compatLnSpc="1">
                <a:prstTxWarp prst="textNoShape">
                  <a:avLst/>
                </a:prstTxWarp>
              </a:bodyPr>
              <a:lstStyle/>
              <a:p>
                <a:endParaRPr lang="en-US" sz="3600">
                  <a:solidFill>
                    <a:srgbClr val="333333"/>
                  </a:solidFill>
                  <a:latin typeface="Arial" pitchFamily="34" charset="0"/>
                  <a:cs typeface="Arial" pitchFamily="34" charset="0"/>
                </a:endParaRPr>
              </a:p>
            </p:txBody>
          </p:sp>
          <p:pic>
            <p:nvPicPr>
              <p:cNvPr id="150" name="Picture 218"/>
              <p:cNvPicPr>
                <a:picLocks noChangeAspect="1" noChangeArrowheads="1"/>
              </p:cNvPicPr>
              <p:nvPr/>
            </p:nvPicPr>
            <p:blipFill>
              <a:blip r:embed="rId3" cstate="print"/>
              <a:srcRect/>
              <a:stretch>
                <a:fillRect/>
              </a:stretch>
            </p:blipFill>
            <p:spPr bwMode="auto">
              <a:xfrm>
                <a:off x="5913194" y="4043887"/>
                <a:ext cx="357188" cy="357187"/>
              </a:xfrm>
              <a:prstGeom prst="rect">
                <a:avLst/>
              </a:prstGeom>
              <a:noFill/>
            </p:spPr>
          </p:pic>
          <p:pic>
            <p:nvPicPr>
              <p:cNvPr id="151" name="Picture 219"/>
              <p:cNvPicPr>
                <a:picLocks noChangeAspect="1" noChangeArrowheads="1"/>
              </p:cNvPicPr>
              <p:nvPr/>
            </p:nvPicPr>
            <p:blipFill>
              <a:blip r:embed="rId3" cstate="print"/>
              <a:srcRect/>
              <a:stretch>
                <a:fillRect/>
              </a:stretch>
            </p:blipFill>
            <p:spPr bwMode="auto">
              <a:xfrm>
                <a:off x="6625982" y="4043887"/>
                <a:ext cx="357187" cy="357187"/>
              </a:xfrm>
              <a:prstGeom prst="rect">
                <a:avLst/>
              </a:prstGeom>
              <a:noFill/>
            </p:spPr>
          </p:pic>
          <p:sp>
            <p:nvSpPr>
              <p:cNvPr id="152" name="Rectangle 220"/>
              <p:cNvSpPr>
                <a:spLocks noChangeArrowheads="1"/>
              </p:cNvSpPr>
              <p:nvPr/>
            </p:nvSpPr>
            <p:spPr bwMode="auto">
              <a:xfrm flipH="1">
                <a:off x="7341944" y="3858149"/>
                <a:ext cx="757238" cy="714375"/>
              </a:xfrm>
              <a:prstGeom prst="rect">
                <a:avLst/>
              </a:prstGeom>
              <a:solidFill>
                <a:srgbClr val="95B3D7"/>
              </a:solidFill>
              <a:ln w="19050">
                <a:solidFill>
                  <a:srgbClr val="000000"/>
                </a:solidFill>
                <a:miter lim="800000"/>
                <a:headEnd/>
                <a:tailEnd/>
              </a:ln>
            </p:spPr>
            <p:txBody>
              <a:bodyPr vert="horz" wrap="square" lIns="0" tIns="27432" rIns="0" bIns="0" numCol="1" anchor="t" anchorCtr="0" compatLnSpc="1">
                <a:prstTxWarp prst="textNoShape">
                  <a:avLst/>
                </a:prstTxWarp>
              </a:bodyPr>
              <a:lstStyle/>
              <a:p>
                <a:endParaRPr lang="en-US" sz="3600">
                  <a:solidFill>
                    <a:srgbClr val="333333"/>
                  </a:solidFill>
                  <a:latin typeface="Arial" pitchFamily="34" charset="0"/>
                  <a:cs typeface="Arial" pitchFamily="34" charset="0"/>
                </a:endParaRPr>
              </a:p>
            </p:txBody>
          </p:sp>
          <p:sp>
            <p:nvSpPr>
              <p:cNvPr id="153" name="AutoShape 221"/>
              <p:cNvSpPr>
                <a:spLocks noChangeArrowheads="1"/>
              </p:cNvSpPr>
              <p:nvPr/>
            </p:nvSpPr>
            <p:spPr bwMode="auto">
              <a:xfrm>
                <a:off x="7400682" y="3927999"/>
                <a:ext cx="280987" cy="588963"/>
              </a:xfrm>
              <a:prstGeom prst="roundRect">
                <a:avLst>
                  <a:gd name="adj" fmla="val 11407"/>
                </a:avLst>
              </a:prstGeom>
              <a:solidFill>
                <a:srgbClr val="DBE5F1"/>
              </a:solidFill>
              <a:ln w="19050">
                <a:solidFill>
                  <a:srgbClr val="000000"/>
                </a:solidFill>
                <a:round/>
                <a:headEnd/>
                <a:tailEnd/>
              </a:ln>
            </p:spPr>
            <p:txBody>
              <a:bodyPr vert="horz" wrap="square" lIns="0" tIns="0" rIns="0" bIns="0" numCol="1" anchor="t" anchorCtr="0" compatLnSpc="1">
                <a:prstTxWarp prst="textNoShape">
                  <a:avLst/>
                </a:prstTxWarp>
              </a:bodyPr>
              <a:lstStyle/>
              <a:p>
                <a:endParaRPr lang="en-US" sz="3600">
                  <a:solidFill>
                    <a:srgbClr val="333333"/>
                  </a:solidFill>
                  <a:latin typeface="Arial" pitchFamily="34" charset="0"/>
                  <a:cs typeface="Arial" pitchFamily="34" charset="0"/>
                </a:endParaRPr>
              </a:p>
            </p:txBody>
          </p:sp>
          <p:sp>
            <p:nvSpPr>
              <p:cNvPr id="154" name="Rectangle 222"/>
              <p:cNvSpPr>
                <a:spLocks noChangeArrowheads="1"/>
              </p:cNvSpPr>
              <p:nvPr/>
            </p:nvSpPr>
            <p:spPr bwMode="auto">
              <a:xfrm flipH="1">
                <a:off x="4817819" y="3859737"/>
                <a:ext cx="757238" cy="714375"/>
              </a:xfrm>
              <a:prstGeom prst="rect">
                <a:avLst/>
              </a:prstGeom>
              <a:solidFill>
                <a:srgbClr val="95B3D7"/>
              </a:solidFill>
              <a:ln w="19050">
                <a:solidFill>
                  <a:srgbClr val="000000"/>
                </a:solidFill>
                <a:miter lim="800000"/>
                <a:headEnd/>
                <a:tailEnd/>
              </a:ln>
            </p:spPr>
            <p:txBody>
              <a:bodyPr vert="horz" wrap="square" lIns="0" tIns="27432" rIns="0" bIns="0" numCol="1" anchor="t" anchorCtr="0" compatLnSpc="1">
                <a:prstTxWarp prst="textNoShape">
                  <a:avLst/>
                </a:prstTxWarp>
              </a:bodyPr>
              <a:lstStyle/>
              <a:p>
                <a:endParaRPr lang="en-US" sz="3600">
                  <a:solidFill>
                    <a:srgbClr val="333333"/>
                  </a:solidFill>
                  <a:latin typeface="Arial" pitchFamily="34" charset="0"/>
                  <a:cs typeface="Arial" pitchFamily="34" charset="0"/>
                </a:endParaRPr>
              </a:p>
            </p:txBody>
          </p:sp>
          <p:sp>
            <p:nvSpPr>
              <p:cNvPr id="155" name="AutoShape 223"/>
              <p:cNvSpPr>
                <a:spLocks noChangeArrowheads="1"/>
              </p:cNvSpPr>
              <p:nvPr/>
            </p:nvSpPr>
            <p:spPr bwMode="auto">
              <a:xfrm>
                <a:off x="5228982" y="3929587"/>
                <a:ext cx="280987" cy="590550"/>
              </a:xfrm>
              <a:prstGeom prst="roundRect">
                <a:avLst>
                  <a:gd name="adj" fmla="val 11407"/>
                </a:avLst>
              </a:prstGeom>
              <a:solidFill>
                <a:srgbClr val="DBE5F1"/>
              </a:solidFill>
              <a:ln w="19050">
                <a:solidFill>
                  <a:srgbClr val="000000"/>
                </a:solidFill>
                <a:round/>
                <a:headEnd/>
                <a:tailEnd/>
              </a:ln>
            </p:spPr>
            <p:txBody>
              <a:bodyPr vert="horz" wrap="square" lIns="0" tIns="0" rIns="0" bIns="0" numCol="1" anchor="t" anchorCtr="0" compatLnSpc="1">
                <a:prstTxWarp prst="textNoShape">
                  <a:avLst/>
                </a:prstTxWarp>
              </a:bodyPr>
              <a:lstStyle/>
              <a:p>
                <a:endParaRPr lang="en-US" sz="3600">
                  <a:solidFill>
                    <a:srgbClr val="333333"/>
                  </a:solidFill>
                  <a:latin typeface="Arial" pitchFamily="34" charset="0"/>
                  <a:cs typeface="Arial" pitchFamily="34" charset="0"/>
                </a:endParaRPr>
              </a:p>
            </p:txBody>
          </p:sp>
          <p:sp>
            <p:nvSpPr>
              <p:cNvPr id="156" name="Rectangle 250"/>
              <p:cNvSpPr>
                <a:spLocks noChangeArrowheads="1"/>
              </p:cNvSpPr>
              <p:nvPr/>
            </p:nvSpPr>
            <p:spPr bwMode="auto">
              <a:xfrm>
                <a:off x="5795719" y="4341728"/>
                <a:ext cx="593725" cy="355600"/>
              </a:xfrm>
              <a:prstGeom prst="rect">
                <a:avLst/>
              </a:prstGeom>
              <a:noFill/>
              <a:ln w="19050">
                <a:noFill/>
                <a:miter lim="800000"/>
                <a:headEnd/>
                <a:tailEnd/>
              </a:ln>
            </p:spPr>
            <p:txBody>
              <a:bodyPr vert="horz" wrap="square" lIns="0" tIns="0" rIns="0" bIns="0" numCol="1" anchor="ctr" anchorCtr="0" compatLnSpc="1">
                <a:prstTxWarp prst="textNoShape">
                  <a:avLst/>
                </a:prstTxWarp>
              </a:bodyPr>
              <a:lstStyle/>
              <a:p>
                <a:pPr algn="ctr">
                  <a:spcAft>
                    <a:spcPts val="1000"/>
                  </a:spcAft>
                </a:pPr>
                <a:r>
                  <a:rPr lang="en-US" sz="1600" dirty="0">
                    <a:solidFill>
                      <a:srgbClr val="333333"/>
                    </a:solidFill>
                    <a:latin typeface="Calibri" pitchFamily="34" charset="0"/>
                    <a:cs typeface="Arial" pitchFamily="34" charset="0"/>
                  </a:rPr>
                  <a:t>Underlay</a:t>
                </a:r>
                <a:br>
                  <a:rPr lang="en-US" sz="1600" dirty="0">
                    <a:solidFill>
                      <a:srgbClr val="333333"/>
                    </a:solidFill>
                    <a:latin typeface="Calibri" pitchFamily="34" charset="0"/>
                    <a:cs typeface="Arial" pitchFamily="34" charset="0"/>
                  </a:rPr>
                </a:br>
                <a:r>
                  <a:rPr lang="en-US" sz="1600" dirty="0">
                    <a:solidFill>
                      <a:srgbClr val="333333"/>
                    </a:solidFill>
                    <a:latin typeface="Calibri" pitchFamily="34" charset="0"/>
                    <a:cs typeface="Arial" pitchFamily="34" charset="0"/>
                  </a:rPr>
                  <a:t>Switch</a:t>
                </a:r>
                <a:endParaRPr lang="en-US" sz="3100" dirty="0">
                  <a:solidFill>
                    <a:srgbClr val="333333"/>
                  </a:solidFill>
                  <a:latin typeface="Arial" pitchFamily="34" charset="0"/>
                  <a:cs typeface="Arial" pitchFamily="34" charset="0"/>
                </a:endParaRPr>
              </a:p>
            </p:txBody>
          </p:sp>
          <p:sp>
            <p:nvSpPr>
              <p:cNvPr id="157" name="Rectangle 251"/>
              <p:cNvSpPr>
                <a:spLocks noChangeArrowheads="1"/>
              </p:cNvSpPr>
              <p:nvPr/>
            </p:nvSpPr>
            <p:spPr bwMode="auto">
              <a:xfrm>
                <a:off x="5097219" y="4597924"/>
                <a:ext cx="593725" cy="236538"/>
              </a:xfrm>
              <a:prstGeom prst="rect">
                <a:avLst/>
              </a:prstGeom>
              <a:noFill/>
              <a:ln w="19050">
                <a:noFill/>
                <a:miter lim="800000"/>
                <a:headEnd/>
                <a:tailEnd/>
              </a:ln>
            </p:spPr>
            <p:txBody>
              <a:bodyPr vert="horz" wrap="square" lIns="0" tIns="0" rIns="0" bIns="0" numCol="1" anchor="ctr" anchorCtr="0" compatLnSpc="1">
                <a:prstTxWarp prst="textNoShape">
                  <a:avLst/>
                </a:prstTxWarp>
              </a:bodyPr>
              <a:lstStyle/>
              <a:p>
                <a:pPr algn="ctr">
                  <a:spcAft>
                    <a:spcPts val="1000"/>
                  </a:spcAft>
                </a:pPr>
                <a:r>
                  <a:rPr lang="en-US" sz="1600">
                    <a:solidFill>
                      <a:srgbClr val="333333"/>
                    </a:solidFill>
                    <a:latin typeface="Calibri" pitchFamily="34" charset="0"/>
                    <a:cs typeface="Arial" pitchFamily="34" charset="0"/>
                  </a:rPr>
                  <a:t>vRouter</a:t>
                </a:r>
                <a:endParaRPr lang="en-US" sz="3600">
                  <a:solidFill>
                    <a:srgbClr val="333333"/>
                  </a:solidFill>
                  <a:latin typeface="Arial" pitchFamily="34" charset="0"/>
                  <a:cs typeface="Arial" pitchFamily="34" charset="0"/>
                </a:endParaRPr>
              </a:p>
            </p:txBody>
          </p:sp>
          <p:pic>
            <p:nvPicPr>
              <p:cNvPr id="158" name="Picture 253"/>
              <p:cNvPicPr>
                <a:picLocks noChangeAspect="1" noChangeArrowheads="1"/>
              </p:cNvPicPr>
              <p:nvPr/>
            </p:nvPicPr>
            <p:blipFill>
              <a:blip r:embed="rId4" cstate="print"/>
              <a:srcRect/>
              <a:stretch>
                <a:fillRect/>
              </a:stretch>
            </p:blipFill>
            <p:spPr bwMode="auto">
              <a:xfrm>
                <a:off x="5246444" y="4115324"/>
                <a:ext cx="238125" cy="234950"/>
              </a:xfrm>
              <a:prstGeom prst="rect">
                <a:avLst/>
              </a:prstGeom>
              <a:noFill/>
            </p:spPr>
          </p:pic>
          <p:sp>
            <p:nvSpPr>
              <p:cNvPr id="159" name="Rectangle 254"/>
              <p:cNvSpPr>
                <a:spLocks noChangeArrowheads="1"/>
              </p:cNvSpPr>
              <p:nvPr/>
            </p:nvSpPr>
            <p:spPr bwMode="auto">
              <a:xfrm>
                <a:off x="5676657" y="2975499"/>
                <a:ext cx="474662" cy="357188"/>
              </a:xfrm>
              <a:prstGeom prst="rect">
                <a:avLst/>
              </a:prstGeom>
              <a:solidFill>
                <a:srgbClr val="95B3D7"/>
              </a:solidFill>
              <a:ln w="19050">
                <a:solidFill>
                  <a:srgbClr val="000000"/>
                </a:solidFill>
                <a:miter lim="800000"/>
                <a:headEnd/>
                <a:tailEnd/>
              </a:ln>
            </p:spPr>
            <p:txBody>
              <a:bodyPr vert="horz" wrap="square" lIns="0" tIns="27432" rIns="0" bIns="0" numCol="1" anchor="t" anchorCtr="0" compatLnSpc="1">
                <a:prstTxWarp prst="textNoShape">
                  <a:avLst/>
                </a:prstTxWarp>
              </a:bodyPr>
              <a:lstStyle/>
              <a:p>
                <a:pPr algn="ctr">
                  <a:spcAft>
                    <a:spcPts val="1000"/>
                  </a:spcAft>
                </a:pPr>
                <a:r>
                  <a:rPr lang="en-US" sz="1600">
                    <a:solidFill>
                      <a:srgbClr val="445E88"/>
                    </a:solidFill>
                    <a:latin typeface="Calibri" pitchFamily="34" charset="0"/>
                    <a:cs typeface="Arial" pitchFamily="34" charset="0"/>
                  </a:rPr>
                  <a:t>Control</a:t>
                </a:r>
                <a:br>
                  <a:rPr lang="en-US" sz="1600">
                    <a:solidFill>
                      <a:srgbClr val="445E88"/>
                    </a:solidFill>
                    <a:latin typeface="Calibri" pitchFamily="34" charset="0"/>
                    <a:cs typeface="Arial" pitchFamily="34" charset="0"/>
                  </a:rPr>
                </a:br>
                <a:r>
                  <a:rPr lang="en-US" sz="1600">
                    <a:solidFill>
                      <a:srgbClr val="445E88"/>
                    </a:solidFill>
                    <a:latin typeface="Calibri" pitchFamily="34" charset="0"/>
                    <a:cs typeface="Arial" pitchFamily="34" charset="0"/>
                  </a:rPr>
                  <a:t>Node</a:t>
                </a:r>
                <a:endParaRPr lang="en-US" sz="3600">
                  <a:solidFill>
                    <a:srgbClr val="445E88"/>
                  </a:solidFill>
                  <a:latin typeface="Arial" pitchFamily="34" charset="0"/>
                  <a:cs typeface="Arial" pitchFamily="34" charset="0"/>
                </a:endParaRPr>
              </a:p>
            </p:txBody>
          </p:sp>
          <p:sp>
            <p:nvSpPr>
              <p:cNvPr id="160" name="Rectangle 255"/>
              <p:cNvSpPr>
                <a:spLocks noChangeArrowheads="1"/>
              </p:cNvSpPr>
              <p:nvPr/>
            </p:nvSpPr>
            <p:spPr bwMode="auto">
              <a:xfrm>
                <a:off x="6745044" y="2975499"/>
                <a:ext cx="474663" cy="357188"/>
              </a:xfrm>
              <a:prstGeom prst="rect">
                <a:avLst/>
              </a:prstGeom>
              <a:solidFill>
                <a:srgbClr val="95B3D7"/>
              </a:solidFill>
              <a:ln w="19050">
                <a:solidFill>
                  <a:srgbClr val="000000"/>
                </a:solidFill>
                <a:miter lim="800000"/>
                <a:headEnd/>
                <a:tailEnd/>
              </a:ln>
            </p:spPr>
            <p:txBody>
              <a:bodyPr vert="horz" wrap="square" lIns="0" tIns="27432" rIns="0" bIns="0" numCol="1" anchor="t" anchorCtr="0" compatLnSpc="1">
                <a:prstTxWarp prst="textNoShape">
                  <a:avLst/>
                </a:prstTxWarp>
              </a:bodyPr>
              <a:lstStyle/>
              <a:p>
                <a:pPr algn="ctr">
                  <a:spcAft>
                    <a:spcPts val="1000"/>
                  </a:spcAft>
                </a:pPr>
                <a:r>
                  <a:rPr lang="en-US" sz="1600" dirty="0">
                    <a:solidFill>
                      <a:srgbClr val="445E88"/>
                    </a:solidFill>
                    <a:latin typeface="Calibri" pitchFamily="34" charset="0"/>
                    <a:cs typeface="Arial" pitchFamily="34" charset="0"/>
                  </a:rPr>
                  <a:t>Control</a:t>
                </a:r>
                <a:br>
                  <a:rPr lang="en-US" sz="1600" dirty="0">
                    <a:solidFill>
                      <a:srgbClr val="445E88"/>
                    </a:solidFill>
                    <a:latin typeface="Calibri" pitchFamily="34" charset="0"/>
                    <a:cs typeface="Arial" pitchFamily="34" charset="0"/>
                  </a:rPr>
                </a:br>
                <a:r>
                  <a:rPr lang="en-US" sz="1600" dirty="0">
                    <a:solidFill>
                      <a:srgbClr val="445E88"/>
                    </a:solidFill>
                    <a:latin typeface="Calibri" pitchFamily="34" charset="0"/>
                    <a:cs typeface="Arial" pitchFamily="34" charset="0"/>
                  </a:rPr>
                  <a:t>Node</a:t>
                </a:r>
                <a:endParaRPr lang="en-US" sz="3600" dirty="0">
                  <a:solidFill>
                    <a:srgbClr val="445E88"/>
                  </a:solidFill>
                  <a:latin typeface="Arial" pitchFamily="34" charset="0"/>
                  <a:cs typeface="Arial" pitchFamily="34" charset="0"/>
                </a:endParaRPr>
              </a:p>
            </p:txBody>
          </p:sp>
          <p:cxnSp>
            <p:nvCxnSpPr>
              <p:cNvPr id="161" name="AutoShape 256"/>
              <p:cNvCxnSpPr>
                <a:cxnSpLocks noChangeShapeType="1"/>
              </p:cNvCxnSpPr>
              <p:nvPr/>
            </p:nvCxnSpPr>
            <p:spPr bwMode="auto">
              <a:xfrm>
                <a:off x="6160844" y="3154887"/>
                <a:ext cx="574675" cy="0"/>
              </a:xfrm>
              <a:prstGeom prst="straightConnector1">
                <a:avLst/>
              </a:prstGeom>
              <a:noFill/>
              <a:ln w="19050">
                <a:solidFill>
                  <a:srgbClr val="000000"/>
                </a:solidFill>
                <a:round/>
                <a:headEnd/>
                <a:tailEnd/>
              </a:ln>
            </p:spPr>
          </p:cxnSp>
          <p:cxnSp>
            <p:nvCxnSpPr>
              <p:cNvPr id="162" name="AutoShape 257"/>
              <p:cNvCxnSpPr>
                <a:cxnSpLocks noChangeShapeType="1"/>
              </p:cNvCxnSpPr>
              <p:nvPr/>
            </p:nvCxnSpPr>
            <p:spPr bwMode="auto">
              <a:xfrm flipH="1">
                <a:off x="5365507" y="3342212"/>
                <a:ext cx="547687" cy="773112"/>
              </a:xfrm>
              <a:prstGeom prst="straightConnector1">
                <a:avLst/>
              </a:prstGeom>
              <a:noFill/>
              <a:ln w="19050">
                <a:solidFill>
                  <a:srgbClr val="000000"/>
                </a:solidFill>
                <a:round/>
                <a:headEnd/>
                <a:tailEnd/>
              </a:ln>
            </p:spPr>
          </p:cxnSp>
          <p:cxnSp>
            <p:nvCxnSpPr>
              <p:cNvPr id="163" name="AutoShape 258"/>
              <p:cNvCxnSpPr>
                <a:cxnSpLocks noChangeShapeType="1"/>
              </p:cNvCxnSpPr>
              <p:nvPr/>
            </p:nvCxnSpPr>
            <p:spPr bwMode="auto">
              <a:xfrm flipV="1">
                <a:off x="5365507" y="3342212"/>
                <a:ext cx="1617662" cy="773112"/>
              </a:xfrm>
              <a:prstGeom prst="straightConnector1">
                <a:avLst/>
              </a:prstGeom>
              <a:noFill/>
              <a:ln w="19050">
                <a:solidFill>
                  <a:srgbClr val="000000"/>
                </a:solidFill>
                <a:round/>
                <a:headEnd/>
                <a:tailEnd/>
              </a:ln>
            </p:spPr>
          </p:cxnSp>
          <p:cxnSp>
            <p:nvCxnSpPr>
              <p:cNvPr id="164" name="AutoShape 259"/>
              <p:cNvCxnSpPr>
                <a:cxnSpLocks noChangeShapeType="1"/>
              </p:cNvCxnSpPr>
              <p:nvPr/>
            </p:nvCxnSpPr>
            <p:spPr bwMode="auto">
              <a:xfrm>
                <a:off x="5913194" y="3342212"/>
                <a:ext cx="1624013" cy="771525"/>
              </a:xfrm>
              <a:prstGeom prst="straightConnector1">
                <a:avLst/>
              </a:prstGeom>
              <a:noFill/>
              <a:ln w="19050">
                <a:solidFill>
                  <a:srgbClr val="000000"/>
                </a:solidFill>
                <a:round/>
                <a:headEnd/>
                <a:tailEnd/>
              </a:ln>
            </p:spPr>
          </p:cxnSp>
          <p:cxnSp>
            <p:nvCxnSpPr>
              <p:cNvPr id="165" name="AutoShape 260"/>
              <p:cNvCxnSpPr>
                <a:cxnSpLocks noChangeShapeType="1"/>
              </p:cNvCxnSpPr>
              <p:nvPr/>
            </p:nvCxnSpPr>
            <p:spPr bwMode="auto">
              <a:xfrm>
                <a:off x="6983169" y="3342212"/>
                <a:ext cx="554038" cy="771525"/>
              </a:xfrm>
              <a:prstGeom prst="straightConnector1">
                <a:avLst/>
              </a:prstGeom>
              <a:noFill/>
              <a:ln w="19050">
                <a:solidFill>
                  <a:srgbClr val="000000"/>
                </a:solidFill>
                <a:round/>
                <a:headEnd/>
                <a:tailEnd/>
              </a:ln>
            </p:spPr>
          </p:cxnSp>
          <p:cxnSp>
            <p:nvCxnSpPr>
              <p:cNvPr id="166" name="AutoShape 261"/>
              <p:cNvCxnSpPr>
                <a:cxnSpLocks noChangeShapeType="1"/>
              </p:cNvCxnSpPr>
              <p:nvPr/>
            </p:nvCxnSpPr>
            <p:spPr bwMode="auto">
              <a:xfrm flipH="1">
                <a:off x="5108332" y="4043887"/>
                <a:ext cx="119062" cy="0"/>
              </a:xfrm>
              <a:prstGeom prst="straightConnector1">
                <a:avLst/>
              </a:prstGeom>
              <a:noFill/>
              <a:ln w="19050">
                <a:solidFill>
                  <a:srgbClr val="000000"/>
                </a:solidFill>
                <a:round/>
                <a:headEnd/>
                <a:tailEnd/>
              </a:ln>
            </p:spPr>
          </p:cxnSp>
          <p:sp>
            <p:nvSpPr>
              <p:cNvPr id="167" name="Rectangle 262"/>
              <p:cNvSpPr>
                <a:spLocks noChangeArrowheads="1"/>
              </p:cNvSpPr>
              <p:nvPr/>
            </p:nvSpPr>
            <p:spPr bwMode="auto">
              <a:xfrm>
                <a:off x="6506919" y="4341728"/>
                <a:ext cx="593725" cy="355600"/>
              </a:xfrm>
              <a:prstGeom prst="rect">
                <a:avLst/>
              </a:prstGeom>
              <a:noFill/>
              <a:ln w="19050">
                <a:noFill/>
                <a:miter lim="800000"/>
                <a:headEnd/>
                <a:tailEnd/>
              </a:ln>
            </p:spPr>
            <p:txBody>
              <a:bodyPr vert="horz" wrap="square" lIns="0" tIns="0" rIns="0" bIns="0" numCol="1" anchor="ctr" anchorCtr="0" compatLnSpc="1">
                <a:prstTxWarp prst="textNoShape">
                  <a:avLst/>
                </a:prstTxWarp>
              </a:bodyPr>
              <a:lstStyle/>
              <a:p>
                <a:pPr algn="ctr">
                  <a:spcAft>
                    <a:spcPts val="1000"/>
                  </a:spcAft>
                </a:pPr>
                <a:r>
                  <a:rPr lang="en-US" sz="1600">
                    <a:solidFill>
                      <a:srgbClr val="333333"/>
                    </a:solidFill>
                    <a:latin typeface="Calibri" pitchFamily="34" charset="0"/>
                    <a:cs typeface="Arial" pitchFamily="34" charset="0"/>
                  </a:rPr>
                  <a:t>Underlay</a:t>
                </a:r>
                <a:br>
                  <a:rPr lang="en-US" sz="1600">
                    <a:solidFill>
                      <a:srgbClr val="333333"/>
                    </a:solidFill>
                    <a:latin typeface="Calibri" pitchFamily="34" charset="0"/>
                    <a:cs typeface="Arial" pitchFamily="34" charset="0"/>
                  </a:rPr>
                </a:br>
                <a:r>
                  <a:rPr lang="en-US" sz="1600">
                    <a:solidFill>
                      <a:srgbClr val="333333"/>
                    </a:solidFill>
                    <a:latin typeface="Calibri" pitchFamily="34" charset="0"/>
                    <a:cs typeface="Arial" pitchFamily="34" charset="0"/>
                  </a:rPr>
                  <a:t>Switch</a:t>
                </a:r>
                <a:endParaRPr lang="en-US" sz="3100">
                  <a:solidFill>
                    <a:srgbClr val="333333"/>
                  </a:solidFill>
                  <a:latin typeface="Arial" pitchFamily="34" charset="0"/>
                  <a:cs typeface="Arial" pitchFamily="34" charset="0"/>
                </a:endParaRPr>
              </a:p>
            </p:txBody>
          </p:sp>
          <p:sp>
            <p:nvSpPr>
              <p:cNvPr id="168" name="AutoShape 263"/>
              <p:cNvSpPr>
                <a:spLocks noChangeArrowheads="1"/>
              </p:cNvSpPr>
              <p:nvPr/>
            </p:nvSpPr>
            <p:spPr bwMode="auto">
              <a:xfrm>
                <a:off x="4870207" y="3926412"/>
                <a:ext cx="238125" cy="236537"/>
              </a:xfrm>
              <a:prstGeom prst="roundRect">
                <a:avLst>
                  <a:gd name="adj" fmla="val 16667"/>
                </a:avLst>
              </a:prstGeom>
              <a:solidFill>
                <a:srgbClr val="FF0000"/>
              </a:solidFill>
              <a:ln w="19050">
                <a:solidFill>
                  <a:srgbClr val="000000"/>
                </a:solidFill>
                <a:round/>
                <a:headEnd/>
                <a:tailEnd/>
              </a:ln>
            </p:spPr>
            <p:txBody>
              <a:bodyPr vert="horz" wrap="square" lIns="0" tIns="0" rIns="0" bIns="0" numCol="1" anchor="t" anchorCtr="0" compatLnSpc="1">
                <a:prstTxWarp prst="textNoShape">
                  <a:avLst/>
                </a:prstTxWarp>
              </a:bodyPr>
              <a:lstStyle/>
              <a:p>
                <a:pPr algn="ctr">
                  <a:spcAft>
                    <a:spcPts val="1000"/>
                  </a:spcAft>
                </a:pPr>
                <a:endParaRPr lang="en-US" sz="3600" dirty="0">
                  <a:solidFill>
                    <a:srgbClr val="333333"/>
                  </a:solidFill>
                  <a:latin typeface="Arial" pitchFamily="34" charset="0"/>
                  <a:cs typeface="Arial" pitchFamily="34" charset="0"/>
                </a:endParaRPr>
              </a:p>
            </p:txBody>
          </p:sp>
          <p:sp>
            <p:nvSpPr>
              <p:cNvPr id="169" name="AutoShape 264"/>
              <p:cNvSpPr>
                <a:spLocks noChangeArrowheads="1"/>
              </p:cNvSpPr>
              <p:nvPr/>
            </p:nvSpPr>
            <p:spPr bwMode="auto">
              <a:xfrm>
                <a:off x="4870207" y="4282012"/>
                <a:ext cx="238125" cy="238125"/>
              </a:xfrm>
              <a:prstGeom prst="roundRect">
                <a:avLst>
                  <a:gd name="adj" fmla="val 16667"/>
                </a:avLst>
              </a:prstGeom>
              <a:solidFill>
                <a:srgbClr val="00DC00"/>
              </a:solidFill>
              <a:ln w="19050">
                <a:solidFill>
                  <a:srgbClr val="000000"/>
                </a:solidFill>
                <a:round/>
                <a:headEnd/>
                <a:tailEnd/>
              </a:ln>
            </p:spPr>
            <p:txBody>
              <a:bodyPr vert="horz" wrap="square" lIns="0" tIns="0" rIns="0" bIns="0" numCol="1" anchor="t" anchorCtr="0" compatLnSpc="1">
                <a:prstTxWarp prst="textNoShape">
                  <a:avLst/>
                </a:prstTxWarp>
              </a:bodyPr>
              <a:lstStyle/>
              <a:p>
                <a:pPr algn="ctr">
                  <a:spcAft>
                    <a:spcPts val="1000"/>
                  </a:spcAft>
                </a:pPr>
                <a:endParaRPr lang="en-US" sz="3600" dirty="0">
                  <a:solidFill>
                    <a:srgbClr val="333333"/>
                  </a:solidFill>
                  <a:latin typeface="Arial" pitchFamily="34" charset="0"/>
                  <a:cs typeface="Arial" pitchFamily="34" charset="0"/>
                </a:endParaRPr>
              </a:p>
            </p:txBody>
          </p:sp>
          <p:cxnSp>
            <p:nvCxnSpPr>
              <p:cNvPr id="170" name="AutoShape 265"/>
              <p:cNvCxnSpPr>
                <a:cxnSpLocks noChangeShapeType="1"/>
              </p:cNvCxnSpPr>
              <p:nvPr/>
            </p:nvCxnSpPr>
            <p:spPr bwMode="auto">
              <a:xfrm flipH="1">
                <a:off x="5108332" y="4399487"/>
                <a:ext cx="119062" cy="1587"/>
              </a:xfrm>
              <a:prstGeom prst="straightConnector1">
                <a:avLst/>
              </a:prstGeom>
              <a:noFill/>
              <a:ln w="19050">
                <a:solidFill>
                  <a:srgbClr val="000000"/>
                </a:solidFill>
                <a:round/>
                <a:headEnd/>
                <a:tailEnd/>
              </a:ln>
            </p:spPr>
          </p:cxnSp>
          <p:pic>
            <p:nvPicPr>
              <p:cNvPr id="171" name="Picture 266"/>
              <p:cNvPicPr>
                <a:picLocks noChangeAspect="1" noChangeArrowheads="1"/>
              </p:cNvPicPr>
              <p:nvPr/>
            </p:nvPicPr>
            <p:blipFill>
              <a:blip r:embed="rId4" cstate="print"/>
              <a:srcRect/>
              <a:stretch>
                <a:fillRect/>
              </a:stretch>
            </p:blipFill>
            <p:spPr bwMode="auto">
              <a:xfrm>
                <a:off x="7418144" y="4113737"/>
                <a:ext cx="238125" cy="234950"/>
              </a:xfrm>
              <a:prstGeom prst="rect">
                <a:avLst/>
              </a:prstGeom>
              <a:noFill/>
            </p:spPr>
          </p:pic>
          <p:cxnSp>
            <p:nvCxnSpPr>
              <p:cNvPr id="172" name="AutoShape 267"/>
              <p:cNvCxnSpPr>
                <a:cxnSpLocks noChangeShapeType="1"/>
              </p:cNvCxnSpPr>
              <p:nvPr/>
            </p:nvCxnSpPr>
            <p:spPr bwMode="auto">
              <a:xfrm flipH="1">
                <a:off x="7676907" y="4042299"/>
                <a:ext cx="119062" cy="0"/>
              </a:xfrm>
              <a:prstGeom prst="straightConnector1">
                <a:avLst/>
              </a:prstGeom>
              <a:noFill/>
              <a:ln w="19050">
                <a:solidFill>
                  <a:srgbClr val="000000"/>
                </a:solidFill>
                <a:round/>
                <a:headEnd/>
                <a:tailEnd/>
              </a:ln>
            </p:spPr>
          </p:cxnSp>
          <p:sp>
            <p:nvSpPr>
              <p:cNvPr id="173" name="AutoShape 268"/>
              <p:cNvSpPr>
                <a:spLocks noChangeArrowheads="1"/>
              </p:cNvSpPr>
              <p:nvPr/>
            </p:nvSpPr>
            <p:spPr bwMode="auto">
              <a:xfrm>
                <a:off x="7800732" y="3923237"/>
                <a:ext cx="236537" cy="238125"/>
              </a:xfrm>
              <a:prstGeom prst="roundRect">
                <a:avLst>
                  <a:gd name="adj" fmla="val 16667"/>
                </a:avLst>
              </a:prstGeom>
              <a:solidFill>
                <a:srgbClr val="FF0000"/>
              </a:solidFill>
              <a:ln w="19050">
                <a:solidFill>
                  <a:srgbClr val="000000"/>
                </a:solidFill>
                <a:round/>
                <a:headEnd/>
                <a:tailEnd/>
              </a:ln>
            </p:spPr>
            <p:txBody>
              <a:bodyPr vert="horz" wrap="square" lIns="0" tIns="0" rIns="0" bIns="0" numCol="1" anchor="t" anchorCtr="0" compatLnSpc="1">
                <a:prstTxWarp prst="textNoShape">
                  <a:avLst/>
                </a:prstTxWarp>
              </a:bodyPr>
              <a:lstStyle/>
              <a:p>
                <a:pPr algn="ctr">
                  <a:spcAft>
                    <a:spcPts val="1000"/>
                  </a:spcAft>
                </a:pPr>
                <a:endParaRPr lang="en-US" sz="3600" dirty="0">
                  <a:solidFill>
                    <a:srgbClr val="333333"/>
                  </a:solidFill>
                  <a:latin typeface="Arial" pitchFamily="34" charset="0"/>
                  <a:cs typeface="Arial" pitchFamily="34" charset="0"/>
                </a:endParaRPr>
              </a:p>
            </p:txBody>
          </p:sp>
          <p:sp>
            <p:nvSpPr>
              <p:cNvPr id="174" name="AutoShape 269"/>
              <p:cNvSpPr>
                <a:spLocks noChangeArrowheads="1"/>
              </p:cNvSpPr>
              <p:nvPr/>
            </p:nvSpPr>
            <p:spPr bwMode="auto">
              <a:xfrm>
                <a:off x="7800732" y="4280424"/>
                <a:ext cx="236537" cy="236538"/>
              </a:xfrm>
              <a:prstGeom prst="roundRect">
                <a:avLst>
                  <a:gd name="adj" fmla="val 16667"/>
                </a:avLst>
              </a:prstGeom>
              <a:solidFill>
                <a:srgbClr val="00DC00"/>
              </a:solidFill>
              <a:ln w="19050">
                <a:solidFill>
                  <a:srgbClr val="000000"/>
                </a:solidFill>
                <a:round/>
                <a:headEnd/>
                <a:tailEnd/>
              </a:ln>
            </p:spPr>
            <p:txBody>
              <a:bodyPr vert="horz" wrap="square" lIns="0" tIns="0" rIns="0" bIns="0" numCol="1" anchor="t" anchorCtr="0" compatLnSpc="1">
                <a:prstTxWarp prst="textNoShape">
                  <a:avLst/>
                </a:prstTxWarp>
              </a:bodyPr>
              <a:lstStyle/>
              <a:p>
                <a:pPr algn="ctr">
                  <a:spcAft>
                    <a:spcPts val="1000"/>
                  </a:spcAft>
                </a:pPr>
                <a:endParaRPr lang="en-US" sz="3600" dirty="0">
                  <a:solidFill>
                    <a:srgbClr val="333333"/>
                  </a:solidFill>
                  <a:latin typeface="Arial" pitchFamily="34" charset="0"/>
                  <a:cs typeface="Arial" pitchFamily="34" charset="0"/>
                </a:endParaRPr>
              </a:p>
            </p:txBody>
          </p:sp>
          <p:cxnSp>
            <p:nvCxnSpPr>
              <p:cNvPr id="175" name="AutoShape 270"/>
              <p:cNvCxnSpPr>
                <a:cxnSpLocks noChangeShapeType="1"/>
              </p:cNvCxnSpPr>
              <p:nvPr/>
            </p:nvCxnSpPr>
            <p:spPr bwMode="auto">
              <a:xfrm flipH="1">
                <a:off x="7676907" y="4397899"/>
                <a:ext cx="119062" cy="1588"/>
              </a:xfrm>
              <a:prstGeom prst="straightConnector1">
                <a:avLst/>
              </a:prstGeom>
              <a:noFill/>
              <a:ln w="19050">
                <a:solidFill>
                  <a:srgbClr val="000000"/>
                </a:solidFill>
                <a:round/>
                <a:headEnd/>
                <a:tailEnd/>
              </a:ln>
            </p:spPr>
          </p:cxnSp>
          <p:sp>
            <p:nvSpPr>
              <p:cNvPr id="176" name="Rectangle 271"/>
              <p:cNvSpPr>
                <a:spLocks noChangeArrowheads="1"/>
              </p:cNvSpPr>
              <p:nvPr/>
            </p:nvSpPr>
            <p:spPr bwMode="auto">
              <a:xfrm>
                <a:off x="7216532" y="4597924"/>
                <a:ext cx="593725" cy="236538"/>
              </a:xfrm>
              <a:prstGeom prst="rect">
                <a:avLst/>
              </a:prstGeom>
              <a:noFill/>
              <a:ln w="19050">
                <a:noFill/>
                <a:miter lim="800000"/>
                <a:headEnd/>
                <a:tailEnd/>
              </a:ln>
            </p:spPr>
            <p:txBody>
              <a:bodyPr vert="horz" wrap="square" lIns="0" tIns="0" rIns="0" bIns="0" numCol="1" anchor="ctr" anchorCtr="0" compatLnSpc="1">
                <a:prstTxWarp prst="textNoShape">
                  <a:avLst/>
                </a:prstTxWarp>
              </a:bodyPr>
              <a:lstStyle/>
              <a:p>
                <a:pPr algn="ctr">
                  <a:spcAft>
                    <a:spcPts val="1000"/>
                  </a:spcAft>
                </a:pPr>
                <a:r>
                  <a:rPr lang="en-US" sz="1600" dirty="0">
                    <a:solidFill>
                      <a:srgbClr val="333333"/>
                    </a:solidFill>
                    <a:latin typeface="Calibri" pitchFamily="34" charset="0"/>
                    <a:cs typeface="Arial" pitchFamily="34" charset="0"/>
                  </a:rPr>
                  <a:t>vRouter</a:t>
                </a:r>
                <a:endParaRPr lang="en-US" sz="3600" dirty="0">
                  <a:solidFill>
                    <a:srgbClr val="333333"/>
                  </a:solidFill>
                  <a:latin typeface="Arial" pitchFamily="34" charset="0"/>
                  <a:cs typeface="Arial" pitchFamily="34" charset="0"/>
                </a:endParaRPr>
              </a:p>
            </p:txBody>
          </p:sp>
          <p:sp>
            <p:nvSpPr>
              <p:cNvPr id="177" name="Rectangle 272"/>
              <p:cNvSpPr>
                <a:spLocks noChangeArrowheads="1"/>
              </p:cNvSpPr>
              <p:nvPr/>
            </p:nvSpPr>
            <p:spPr bwMode="auto">
              <a:xfrm>
                <a:off x="4882907" y="4597924"/>
                <a:ext cx="238125" cy="236538"/>
              </a:xfrm>
              <a:prstGeom prst="rect">
                <a:avLst/>
              </a:prstGeom>
              <a:noFill/>
              <a:ln w="19050">
                <a:noFill/>
                <a:miter lim="800000"/>
                <a:headEnd/>
                <a:tailEnd/>
              </a:ln>
            </p:spPr>
            <p:txBody>
              <a:bodyPr vert="horz" wrap="square" lIns="0" tIns="0" rIns="0" bIns="0" numCol="1" anchor="ctr" anchorCtr="0" compatLnSpc="1">
                <a:prstTxWarp prst="textNoShape">
                  <a:avLst/>
                </a:prstTxWarp>
              </a:bodyPr>
              <a:lstStyle/>
              <a:p>
                <a:pPr algn="ctr">
                  <a:spcAft>
                    <a:spcPts val="1000"/>
                  </a:spcAft>
                </a:pPr>
                <a:r>
                  <a:rPr lang="en-US" sz="1600">
                    <a:solidFill>
                      <a:srgbClr val="333333"/>
                    </a:solidFill>
                    <a:latin typeface="Calibri" pitchFamily="34" charset="0"/>
                    <a:cs typeface="Arial" pitchFamily="34" charset="0"/>
                  </a:rPr>
                  <a:t>VM</a:t>
                </a:r>
                <a:endParaRPr lang="en-US" sz="3600">
                  <a:solidFill>
                    <a:srgbClr val="333333"/>
                  </a:solidFill>
                  <a:latin typeface="Arial" pitchFamily="34" charset="0"/>
                  <a:cs typeface="Arial" pitchFamily="34" charset="0"/>
                </a:endParaRPr>
              </a:p>
            </p:txBody>
          </p:sp>
          <p:sp>
            <p:nvSpPr>
              <p:cNvPr id="178" name="Rectangle 273"/>
              <p:cNvSpPr>
                <a:spLocks noChangeArrowheads="1"/>
              </p:cNvSpPr>
              <p:nvPr/>
            </p:nvSpPr>
            <p:spPr bwMode="auto">
              <a:xfrm>
                <a:off x="7808669" y="4589987"/>
                <a:ext cx="238125" cy="238125"/>
              </a:xfrm>
              <a:prstGeom prst="rect">
                <a:avLst/>
              </a:prstGeom>
              <a:noFill/>
              <a:ln w="19050">
                <a:noFill/>
                <a:miter lim="800000"/>
                <a:headEnd/>
                <a:tailEnd/>
              </a:ln>
            </p:spPr>
            <p:txBody>
              <a:bodyPr vert="horz" wrap="square" lIns="0" tIns="0" rIns="0" bIns="0" numCol="1" anchor="ctr" anchorCtr="0" compatLnSpc="1">
                <a:prstTxWarp prst="textNoShape">
                  <a:avLst/>
                </a:prstTxWarp>
              </a:bodyPr>
              <a:lstStyle/>
              <a:p>
                <a:pPr algn="ctr">
                  <a:spcAft>
                    <a:spcPts val="1000"/>
                  </a:spcAft>
                </a:pPr>
                <a:r>
                  <a:rPr lang="en-US" sz="1600">
                    <a:solidFill>
                      <a:srgbClr val="333333"/>
                    </a:solidFill>
                    <a:latin typeface="Calibri" pitchFamily="34" charset="0"/>
                    <a:cs typeface="Arial" pitchFamily="34" charset="0"/>
                  </a:rPr>
                  <a:t>VM</a:t>
                </a:r>
                <a:endParaRPr lang="en-US" sz="3600">
                  <a:solidFill>
                    <a:srgbClr val="333333"/>
                  </a:solidFill>
                  <a:latin typeface="Arial" pitchFamily="34" charset="0"/>
                  <a:cs typeface="Arial" pitchFamily="34" charset="0"/>
                </a:endParaRPr>
              </a:p>
            </p:txBody>
          </p:sp>
          <p:sp>
            <p:nvSpPr>
              <p:cNvPr id="179" name="Rectangle 276"/>
              <p:cNvSpPr>
                <a:spLocks noChangeArrowheads="1"/>
              </p:cNvSpPr>
              <p:nvPr/>
            </p:nvSpPr>
            <p:spPr bwMode="auto">
              <a:xfrm>
                <a:off x="6160844" y="2959391"/>
                <a:ext cx="584200" cy="238125"/>
              </a:xfrm>
              <a:prstGeom prst="rect">
                <a:avLst/>
              </a:prstGeom>
              <a:noFill/>
              <a:ln w="19050">
                <a:noFill/>
                <a:miter lim="800000"/>
                <a:headEnd/>
                <a:tailEnd/>
              </a:ln>
            </p:spPr>
            <p:txBody>
              <a:bodyPr vert="horz" wrap="square" lIns="0" tIns="0" rIns="0" bIns="0" numCol="1" anchor="ctr" anchorCtr="0" compatLnSpc="1">
                <a:prstTxWarp prst="textNoShape">
                  <a:avLst/>
                </a:prstTxWarp>
              </a:bodyPr>
              <a:lstStyle/>
              <a:p>
                <a:pPr algn="ctr">
                  <a:spcAft>
                    <a:spcPts val="1000"/>
                  </a:spcAft>
                </a:pPr>
                <a:r>
                  <a:rPr lang="en-US" sz="1600" dirty="0">
                    <a:solidFill>
                      <a:srgbClr val="333333"/>
                    </a:solidFill>
                    <a:latin typeface="Calibri" pitchFamily="34" charset="0"/>
                    <a:cs typeface="Arial" pitchFamily="34" charset="0"/>
                  </a:rPr>
                  <a:t>IBGP</a:t>
                </a:r>
                <a:endParaRPr lang="en-US" sz="3600" dirty="0">
                  <a:solidFill>
                    <a:srgbClr val="333333"/>
                  </a:solidFill>
                  <a:latin typeface="Arial" pitchFamily="34" charset="0"/>
                  <a:cs typeface="Arial" pitchFamily="34" charset="0"/>
                </a:endParaRPr>
              </a:p>
            </p:txBody>
          </p:sp>
          <p:sp>
            <p:nvSpPr>
              <p:cNvPr id="180" name="Oval 280"/>
              <p:cNvSpPr>
                <a:spLocks noChangeArrowheads="1"/>
              </p:cNvSpPr>
              <p:nvPr/>
            </p:nvSpPr>
            <p:spPr bwMode="auto">
              <a:xfrm>
                <a:off x="5560769" y="3573987"/>
                <a:ext cx="1778000" cy="119062"/>
              </a:xfrm>
              <a:prstGeom prst="ellipse">
                <a:avLst/>
              </a:prstGeom>
              <a:noFill/>
              <a:ln w="12700">
                <a:solidFill>
                  <a:srgbClr val="000000"/>
                </a:solidFill>
                <a:prstDash val="sysDot"/>
                <a:round/>
                <a:headEnd/>
                <a:tailEnd/>
              </a:ln>
            </p:spPr>
            <p:txBody>
              <a:bodyPr vert="horz" wrap="square" lIns="91440" tIns="45720" rIns="91440" bIns="45720" numCol="1" anchor="ctr" anchorCtr="0" compatLnSpc="1">
                <a:prstTxWarp prst="textNoShape">
                  <a:avLst/>
                </a:prstTxWarp>
              </a:bodyPr>
              <a:lstStyle/>
              <a:p>
                <a:endParaRPr lang="en-US" sz="4000">
                  <a:solidFill>
                    <a:srgbClr val="333333"/>
                  </a:solidFill>
                  <a:latin typeface="Calibri"/>
                  <a:cs typeface="ＭＳ Ｐゴシック" charset="0"/>
                </a:endParaRPr>
              </a:p>
            </p:txBody>
          </p:sp>
          <p:cxnSp>
            <p:nvCxnSpPr>
              <p:cNvPr id="181" name="AutoShape 281"/>
              <p:cNvCxnSpPr>
                <a:cxnSpLocks noChangeShapeType="1"/>
              </p:cNvCxnSpPr>
              <p:nvPr/>
            </p:nvCxnSpPr>
            <p:spPr bwMode="auto">
              <a:xfrm flipH="1">
                <a:off x="5438532" y="3634312"/>
                <a:ext cx="131762" cy="0"/>
              </a:xfrm>
              <a:prstGeom prst="straightConnector1">
                <a:avLst/>
              </a:prstGeom>
              <a:noFill/>
              <a:ln w="12700">
                <a:solidFill>
                  <a:srgbClr val="000000"/>
                </a:solidFill>
                <a:prstDash val="sysDot"/>
                <a:round/>
                <a:headEnd/>
                <a:tailEnd/>
              </a:ln>
            </p:spPr>
          </p:cxnSp>
          <p:sp>
            <p:nvSpPr>
              <p:cNvPr id="182" name="Rectangle 282"/>
              <p:cNvSpPr>
                <a:spLocks noChangeArrowheads="1"/>
              </p:cNvSpPr>
              <p:nvPr/>
            </p:nvSpPr>
            <p:spPr bwMode="auto">
              <a:xfrm>
                <a:off x="5014082" y="3507078"/>
                <a:ext cx="509588" cy="238125"/>
              </a:xfrm>
              <a:prstGeom prst="rect">
                <a:avLst/>
              </a:prstGeom>
              <a:noFill/>
              <a:ln w="19050">
                <a:noFill/>
                <a:miter lim="800000"/>
                <a:headEnd/>
                <a:tailEnd/>
              </a:ln>
            </p:spPr>
            <p:txBody>
              <a:bodyPr vert="horz" wrap="square" lIns="0" tIns="0" rIns="0" bIns="0" numCol="1" anchor="ctr" anchorCtr="0" compatLnSpc="1">
                <a:prstTxWarp prst="textNoShape">
                  <a:avLst/>
                </a:prstTxWarp>
              </a:bodyPr>
              <a:lstStyle/>
              <a:p>
                <a:pPr algn="ctr">
                  <a:spcAft>
                    <a:spcPts val="1000"/>
                  </a:spcAft>
                </a:pPr>
                <a:r>
                  <a:rPr lang="en-US" sz="1600" dirty="0">
                    <a:solidFill>
                      <a:srgbClr val="333333"/>
                    </a:solidFill>
                    <a:latin typeface="Calibri" pitchFamily="34" charset="0"/>
                    <a:cs typeface="Arial" pitchFamily="34" charset="0"/>
                  </a:rPr>
                  <a:t>XMPP</a:t>
                </a:r>
                <a:endParaRPr lang="en-US" sz="3600" dirty="0">
                  <a:solidFill>
                    <a:srgbClr val="333333"/>
                  </a:solidFill>
                  <a:latin typeface="Arial" pitchFamily="34" charset="0"/>
                  <a:cs typeface="Arial" pitchFamily="34" charset="0"/>
                </a:endParaRPr>
              </a:p>
            </p:txBody>
          </p:sp>
          <p:cxnSp>
            <p:nvCxnSpPr>
              <p:cNvPr id="183" name="AutoShape 285"/>
              <p:cNvCxnSpPr>
                <a:cxnSpLocks noChangeShapeType="1"/>
              </p:cNvCxnSpPr>
              <p:nvPr/>
            </p:nvCxnSpPr>
            <p:spPr bwMode="auto">
              <a:xfrm flipV="1">
                <a:off x="7159382" y="4282012"/>
                <a:ext cx="0" cy="593725"/>
              </a:xfrm>
              <a:prstGeom prst="straightConnector1">
                <a:avLst/>
              </a:prstGeom>
              <a:noFill/>
              <a:ln w="12700">
                <a:solidFill>
                  <a:srgbClr val="000000"/>
                </a:solidFill>
                <a:prstDash val="sysDot"/>
                <a:round/>
                <a:headEnd/>
                <a:tailEnd/>
              </a:ln>
            </p:spPr>
          </p:cxnSp>
          <p:sp>
            <p:nvSpPr>
              <p:cNvPr id="184" name="Rectangle 286"/>
              <p:cNvSpPr>
                <a:spLocks noChangeArrowheads="1"/>
              </p:cNvSpPr>
              <p:nvPr/>
            </p:nvSpPr>
            <p:spPr bwMode="auto">
              <a:xfrm>
                <a:off x="6864107" y="4875737"/>
                <a:ext cx="1627187" cy="238125"/>
              </a:xfrm>
              <a:prstGeom prst="rect">
                <a:avLst/>
              </a:prstGeom>
              <a:noFill/>
              <a:ln w="19050">
                <a:noFill/>
                <a:miter lim="800000"/>
                <a:headEnd/>
                <a:tailEnd/>
              </a:ln>
            </p:spPr>
            <p:txBody>
              <a:bodyPr vert="horz" wrap="square" lIns="0" tIns="0" rIns="0" bIns="0" numCol="1" anchor="ctr" anchorCtr="0" compatLnSpc="1">
                <a:prstTxWarp prst="textNoShape">
                  <a:avLst/>
                </a:prstTxWarp>
              </a:bodyPr>
              <a:lstStyle/>
              <a:p>
                <a:pPr algn="ctr">
                  <a:spcAft>
                    <a:spcPts val="1000"/>
                  </a:spcAft>
                </a:pPr>
                <a:r>
                  <a:rPr lang="en-US" sz="1600" dirty="0">
                    <a:solidFill>
                      <a:srgbClr val="333333"/>
                    </a:solidFill>
                    <a:latin typeface="Calibri" pitchFamily="34" charset="0"/>
                    <a:cs typeface="Arial" pitchFamily="34" charset="0"/>
                  </a:rPr>
                  <a:t>MPLS over GRE or VXLAN</a:t>
                </a:r>
                <a:endParaRPr lang="en-US" sz="3600" dirty="0">
                  <a:solidFill>
                    <a:srgbClr val="333333"/>
                  </a:solidFill>
                  <a:latin typeface="Arial" pitchFamily="34" charset="0"/>
                  <a:cs typeface="Arial" pitchFamily="34" charset="0"/>
                </a:endParaRPr>
              </a:p>
            </p:txBody>
          </p:sp>
          <p:sp>
            <p:nvSpPr>
              <p:cNvPr id="185" name="Rectangle 293"/>
              <p:cNvSpPr>
                <a:spLocks noChangeArrowheads="1"/>
              </p:cNvSpPr>
              <p:nvPr/>
            </p:nvSpPr>
            <p:spPr bwMode="auto">
              <a:xfrm>
                <a:off x="5676657" y="2500837"/>
                <a:ext cx="474662" cy="355600"/>
              </a:xfrm>
              <a:prstGeom prst="rect">
                <a:avLst/>
              </a:prstGeom>
              <a:solidFill>
                <a:srgbClr val="95B3D7"/>
              </a:solidFill>
              <a:ln w="19050">
                <a:solidFill>
                  <a:srgbClr val="000000"/>
                </a:solidFill>
                <a:miter lim="800000"/>
                <a:headEnd/>
                <a:tailEnd/>
              </a:ln>
            </p:spPr>
            <p:txBody>
              <a:bodyPr vert="horz" wrap="square" lIns="0" tIns="27432" rIns="0" bIns="0" numCol="1" anchor="t" anchorCtr="0" compatLnSpc="1">
                <a:prstTxWarp prst="textNoShape">
                  <a:avLst/>
                </a:prstTxWarp>
              </a:bodyPr>
              <a:lstStyle/>
              <a:p>
                <a:pPr algn="ctr">
                  <a:spcAft>
                    <a:spcPts val="1000"/>
                  </a:spcAft>
                </a:pPr>
                <a:r>
                  <a:rPr lang="en-US" sz="1600" dirty="0">
                    <a:solidFill>
                      <a:srgbClr val="445E88"/>
                    </a:solidFill>
                    <a:latin typeface="Calibri" pitchFamily="34" charset="0"/>
                    <a:cs typeface="Arial" pitchFamily="34" charset="0"/>
                  </a:rPr>
                  <a:t>Config</a:t>
                </a:r>
                <a:br>
                  <a:rPr lang="en-US" sz="1600" dirty="0">
                    <a:solidFill>
                      <a:srgbClr val="445E88"/>
                    </a:solidFill>
                    <a:latin typeface="Calibri" pitchFamily="34" charset="0"/>
                    <a:cs typeface="Arial" pitchFamily="34" charset="0"/>
                  </a:rPr>
                </a:br>
                <a:r>
                  <a:rPr lang="en-US" sz="1600" dirty="0">
                    <a:solidFill>
                      <a:srgbClr val="445E88"/>
                    </a:solidFill>
                    <a:latin typeface="Calibri" pitchFamily="34" charset="0"/>
                    <a:cs typeface="Arial" pitchFamily="34" charset="0"/>
                  </a:rPr>
                  <a:t>Node</a:t>
                </a:r>
                <a:endParaRPr lang="en-US" sz="3600" dirty="0">
                  <a:solidFill>
                    <a:srgbClr val="445E88"/>
                  </a:solidFill>
                  <a:latin typeface="Arial" pitchFamily="34" charset="0"/>
                  <a:cs typeface="Arial" pitchFamily="34" charset="0"/>
                </a:endParaRPr>
              </a:p>
            </p:txBody>
          </p:sp>
          <p:sp>
            <p:nvSpPr>
              <p:cNvPr id="186" name="Rectangle 294"/>
              <p:cNvSpPr>
                <a:spLocks noChangeArrowheads="1"/>
              </p:cNvSpPr>
              <p:nvPr/>
            </p:nvSpPr>
            <p:spPr bwMode="auto">
              <a:xfrm>
                <a:off x="5575057" y="1907112"/>
                <a:ext cx="1766887" cy="238125"/>
              </a:xfrm>
              <a:prstGeom prst="rect">
                <a:avLst/>
              </a:prstGeom>
              <a:solidFill>
                <a:srgbClr val="95B3D7"/>
              </a:solidFill>
              <a:ln w="19050">
                <a:solidFill>
                  <a:srgbClr val="000000"/>
                </a:solidFill>
                <a:miter lim="800000"/>
                <a:headEnd/>
                <a:tailEnd/>
              </a:ln>
            </p:spPr>
            <p:txBody>
              <a:bodyPr vert="horz" wrap="square" lIns="0" tIns="27432" rIns="0" bIns="0" numCol="1" anchor="t" anchorCtr="0" compatLnSpc="1">
                <a:prstTxWarp prst="textNoShape">
                  <a:avLst/>
                </a:prstTxWarp>
              </a:bodyPr>
              <a:lstStyle/>
              <a:p>
                <a:pPr algn="ctr">
                  <a:spcAft>
                    <a:spcPts val="1000"/>
                  </a:spcAft>
                </a:pPr>
                <a:r>
                  <a:rPr lang="en-US" sz="1600" smtClean="0">
                    <a:solidFill>
                      <a:srgbClr val="445E88"/>
                    </a:solidFill>
                    <a:latin typeface="Calibri" pitchFamily="34" charset="0"/>
                    <a:cs typeface="Arial" pitchFamily="34" charset="0"/>
                  </a:rPr>
                  <a:t>OpenStack</a:t>
                </a:r>
                <a:endParaRPr lang="en-US" sz="3600" dirty="0">
                  <a:solidFill>
                    <a:srgbClr val="445E88"/>
                  </a:solidFill>
                  <a:latin typeface="Arial" pitchFamily="34" charset="0"/>
                  <a:cs typeface="Arial" pitchFamily="34" charset="0"/>
                </a:endParaRPr>
              </a:p>
            </p:txBody>
          </p:sp>
          <p:grpSp>
            <p:nvGrpSpPr>
              <p:cNvPr id="187" name="Group 295"/>
              <p:cNvGrpSpPr>
                <a:grpSpLocks/>
              </p:cNvGrpSpPr>
              <p:nvPr/>
            </p:nvGrpSpPr>
            <p:grpSpPr bwMode="auto">
              <a:xfrm flipV="1">
                <a:off x="6286257" y="3240612"/>
                <a:ext cx="355600" cy="46037"/>
                <a:chOff x="6676" y="-449"/>
                <a:chExt cx="1309" cy="187"/>
              </a:xfrm>
            </p:grpSpPr>
            <p:sp>
              <p:nvSpPr>
                <p:cNvPr id="199" name="Oval 296"/>
                <p:cNvSpPr>
                  <a:spLocks noChangeArrowheads="1"/>
                </p:cNvSpPr>
                <p:nvPr/>
              </p:nvSpPr>
              <p:spPr bwMode="auto">
                <a:xfrm>
                  <a:off x="6676" y="-449"/>
                  <a:ext cx="187" cy="187"/>
                </a:xfrm>
                <a:prstGeom prst="ellipse">
                  <a:avLst/>
                </a:prstGeom>
                <a:solidFill>
                  <a:srgbClr val="000000"/>
                </a:solidFill>
                <a:ln w="28575">
                  <a:noFill/>
                  <a:round/>
                  <a:headEnd/>
                  <a:tailEnd/>
                </a:ln>
              </p:spPr>
              <p:txBody>
                <a:bodyPr vert="horz" wrap="square" lIns="91440" tIns="45720" rIns="91440" bIns="45720" numCol="1" anchor="ctr" anchorCtr="0" compatLnSpc="1">
                  <a:prstTxWarp prst="textNoShape">
                    <a:avLst/>
                  </a:prstTxWarp>
                </a:bodyPr>
                <a:lstStyle/>
                <a:p>
                  <a:endParaRPr lang="en-US" sz="4000">
                    <a:solidFill>
                      <a:srgbClr val="333333"/>
                    </a:solidFill>
                    <a:latin typeface="Calibri"/>
                    <a:cs typeface="ＭＳ Ｐゴシック" charset="0"/>
                  </a:endParaRPr>
                </a:p>
              </p:txBody>
            </p:sp>
            <p:sp>
              <p:nvSpPr>
                <p:cNvPr id="200" name="Oval 297"/>
                <p:cNvSpPr>
                  <a:spLocks noChangeArrowheads="1"/>
                </p:cNvSpPr>
                <p:nvPr/>
              </p:nvSpPr>
              <p:spPr bwMode="auto">
                <a:xfrm>
                  <a:off x="7050" y="-449"/>
                  <a:ext cx="187" cy="187"/>
                </a:xfrm>
                <a:prstGeom prst="ellipse">
                  <a:avLst/>
                </a:prstGeom>
                <a:solidFill>
                  <a:srgbClr val="000000"/>
                </a:solidFill>
                <a:ln w="28575">
                  <a:noFill/>
                  <a:round/>
                  <a:headEnd/>
                  <a:tailEnd/>
                </a:ln>
              </p:spPr>
              <p:txBody>
                <a:bodyPr vert="horz" wrap="square" lIns="91440" tIns="45720" rIns="91440" bIns="45720" numCol="1" anchor="ctr" anchorCtr="0" compatLnSpc="1">
                  <a:prstTxWarp prst="textNoShape">
                    <a:avLst/>
                  </a:prstTxWarp>
                </a:bodyPr>
                <a:lstStyle/>
                <a:p>
                  <a:endParaRPr lang="en-US" sz="4000">
                    <a:solidFill>
                      <a:srgbClr val="333333"/>
                    </a:solidFill>
                    <a:latin typeface="Calibri"/>
                    <a:cs typeface="ＭＳ Ｐゴシック" charset="0"/>
                  </a:endParaRPr>
                </a:p>
              </p:txBody>
            </p:sp>
            <p:sp>
              <p:nvSpPr>
                <p:cNvPr id="201" name="Oval 298"/>
                <p:cNvSpPr>
                  <a:spLocks noChangeArrowheads="1"/>
                </p:cNvSpPr>
                <p:nvPr/>
              </p:nvSpPr>
              <p:spPr bwMode="auto">
                <a:xfrm>
                  <a:off x="7424" y="-449"/>
                  <a:ext cx="187" cy="187"/>
                </a:xfrm>
                <a:prstGeom prst="ellipse">
                  <a:avLst/>
                </a:prstGeom>
                <a:solidFill>
                  <a:srgbClr val="000000"/>
                </a:solidFill>
                <a:ln w="28575">
                  <a:noFill/>
                  <a:round/>
                  <a:headEnd/>
                  <a:tailEnd/>
                </a:ln>
              </p:spPr>
              <p:txBody>
                <a:bodyPr vert="horz" wrap="square" lIns="91440" tIns="45720" rIns="91440" bIns="45720" numCol="1" anchor="ctr" anchorCtr="0" compatLnSpc="1">
                  <a:prstTxWarp prst="textNoShape">
                    <a:avLst/>
                  </a:prstTxWarp>
                </a:bodyPr>
                <a:lstStyle/>
                <a:p>
                  <a:endParaRPr lang="en-US" sz="4000">
                    <a:solidFill>
                      <a:srgbClr val="333333"/>
                    </a:solidFill>
                    <a:latin typeface="Calibri"/>
                    <a:cs typeface="ＭＳ Ｐゴシック" charset="0"/>
                  </a:endParaRPr>
                </a:p>
              </p:txBody>
            </p:sp>
            <p:sp>
              <p:nvSpPr>
                <p:cNvPr id="202" name="Oval 299"/>
                <p:cNvSpPr>
                  <a:spLocks noChangeArrowheads="1"/>
                </p:cNvSpPr>
                <p:nvPr/>
              </p:nvSpPr>
              <p:spPr bwMode="auto">
                <a:xfrm>
                  <a:off x="7798" y="-449"/>
                  <a:ext cx="187" cy="187"/>
                </a:xfrm>
                <a:prstGeom prst="ellipse">
                  <a:avLst/>
                </a:prstGeom>
                <a:solidFill>
                  <a:srgbClr val="000000"/>
                </a:solidFill>
                <a:ln w="28575">
                  <a:noFill/>
                  <a:round/>
                  <a:headEnd/>
                  <a:tailEnd/>
                </a:ln>
              </p:spPr>
              <p:txBody>
                <a:bodyPr vert="horz" wrap="square" lIns="91440" tIns="45720" rIns="91440" bIns="45720" numCol="1" anchor="ctr" anchorCtr="0" compatLnSpc="1">
                  <a:prstTxWarp prst="textNoShape">
                    <a:avLst/>
                  </a:prstTxWarp>
                </a:bodyPr>
                <a:lstStyle/>
                <a:p>
                  <a:endParaRPr lang="en-US" sz="4000">
                    <a:solidFill>
                      <a:srgbClr val="333333"/>
                    </a:solidFill>
                    <a:latin typeface="Calibri"/>
                    <a:cs typeface="ＭＳ Ｐゴシック" charset="0"/>
                  </a:endParaRPr>
                </a:p>
              </p:txBody>
            </p:sp>
          </p:grpSp>
          <p:sp>
            <p:nvSpPr>
              <p:cNvPr id="188" name="Rectangle 300"/>
              <p:cNvSpPr>
                <a:spLocks noChangeArrowheads="1"/>
              </p:cNvSpPr>
              <p:nvPr/>
            </p:nvSpPr>
            <p:spPr bwMode="auto">
              <a:xfrm>
                <a:off x="6625982" y="2500837"/>
                <a:ext cx="474662" cy="355600"/>
              </a:xfrm>
              <a:prstGeom prst="rect">
                <a:avLst/>
              </a:prstGeom>
              <a:solidFill>
                <a:srgbClr val="95B3D7"/>
              </a:solidFill>
              <a:ln w="19050">
                <a:solidFill>
                  <a:srgbClr val="000000"/>
                </a:solidFill>
                <a:miter lim="800000"/>
                <a:headEnd/>
                <a:tailEnd/>
              </a:ln>
            </p:spPr>
            <p:txBody>
              <a:bodyPr vert="horz" wrap="square" lIns="0" tIns="27432" rIns="0" bIns="0" numCol="1" anchor="t" anchorCtr="0" compatLnSpc="1">
                <a:prstTxWarp prst="textNoShape">
                  <a:avLst/>
                </a:prstTxWarp>
              </a:bodyPr>
              <a:lstStyle/>
              <a:p>
                <a:pPr algn="ctr">
                  <a:spcAft>
                    <a:spcPts val="1000"/>
                  </a:spcAft>
                </a:pPr>
                <a:r>
                  <a:rPr lang="en-US" sz="1600">
                    <a:solidFill>
                      <a:srgbClr val="445E88"/>
                    </a:solidFill>
                    <a:latin typeface="Calibri" pitchFamily="34" charset="0"/>
                    <a:cs typeface="Arial" pitchFamily="34" charset="0"/>
                  </a:rPr>
                  <a:t>Analytics</a:t>
                </a:r>
                <a:br>
                  <a:rPr lang="en-US" sz="1600">
                    <a:solidFill>
                      <a:srgbClr val="445E88"/>
                    </a:solidFill>
                    <a:latin typeface="Calibri" pitchFamily="34" charset="0"/>
                    <a:cs typeface="Arial" pitchFamily="34" charset="0"/>
                  </a:rPr>
                </a:br>
                <a:r>
                  <a:rPr lang="en-US" sz="1600">
                    <a:solidFill>
                      <a:srgbClr val="445E88"/>
                    </a:solidFill>
                    <a:latin typeface="Calibri" pitchFamily="34" charset="0"/>
                    <a:cs typeface="Arial" pitchFamily="34" charset="0"/>
                  </a:rPr>
                  <a:t>Node</a:t>
                </a:r>
                <a:endParaRPr lang="en-US" sz="3600">
                  <a:solidFill>
                    <a:srgbClr val="445E88"/>
                  </a:solidFill>
                  <a:latin typeface="Arial" pitchFamily="34" charset="0"/>
                  <a:cs typeface="Arial" pitchFamily="34" charset="0"/>
                </a:endParaRPr>
              </a:p>
            </p:txBody>
          </p:sp>
          <p:sp>
            <p:nvSpPr>
              <p:cNvPr id="189" name="Rectangle 301"/>
              <p:cNvSpPr>
                <a:spLocks noChangeArrowheads="1"/>
              </p:cNvSpPr>
              <p:nvPr/>
            </p:nvSpPr>
            <p:spPr bwMode="auto">
              <a:xfrm>
                <a:off x="5557594" y="2262712"/>
                <a:ext cx="1781175" cy="1187450"/>
              </a:xfrm>
              <a:prstGeom prst="rect">
                <a:avLst/>
              </a:prstGeom>
              <a:noFill/>
              <a:ln w="19050" cap="rnd">
                <a:solidFill>
                  <a:srgbClr val="000000"/>
                </a:solidFill>
                <a:prstDash val="sysDot"/>
                <a:miter lim="800000"/>
                <a:headEnd/>
                <a:tailEnd/>
              </a:ln>
            </p:spPr>
            <p:txBody>
              <a:bodyPr vert="horz" wrap="square" lIns="0" tIns="27432" rIns="0" bIns="0" numCol="1" anchor="t" anchorCtr="0" compatLnSpc="1">
                <a:prstTxWarp prst="textNoShape">
                  <a:avLst/>
                </a:prstTxWarp>
              </a:bodyPr>
              <a:lstStyle/>
              <a:p>
                <a:endParaRPr lang="en-US" sz="3600">
                  <a:solidFill>
                    <a:srgbClr val="333333"/>
                  </a:solidFill>
                  <a:latin typeface="Arial" pitchFamily="34" charset="0"/>
                  <a:cs typeface="Arial" pitchFamily="34" charset="0"/>
                </a:endParaRPr>
              </a:p>
            </p:txBody>
          </p:sp>
          <p:sp>
            <p:nvSpPr>
              <p:cNvPr id="190" name="Rectangle 302"/>
              <p:cNvSpPr>
                <a:spLocks noChangeArrowheads="1"/>
              </p:cNvSpPr>
              <p:nvPr/>
            </p:nvSpPr>
            <p:spPr bwMode="auto">
              <a:xfrm>
                <a:off x="7303844" y="3288297"/>
                <a:ext cx="742950" cy="236537"/>
              </a:xfrm>
              <a:prstGeom prst="rect">
                <a:avLst/>
              </a:prstGeom>
              <a:noFill/>
              <a:ln w="19050">
                <a:noFill/>
                <a:miter lim="800000"/>
                <a:headEnd/>
                <a:tailEnd/>
              </a:ln>
            </p:spPr>
            <p:txBody>
              <a:bodyPr vert="horz" wrap="square" lIns="0" tIns="0" rIns="0" bIns="0" numCol="1" anchor="ctr" anchorCtr="0" compatLnSpc="1">
                <a:prstTxWarp prst="textNoShape">
                  <a:avLst/>
                </a:prstTxWarp>
              </a:bodyPr>
              <a:lstStyle/>
              <a:p>
                <a:pPr algn="ctr">
                  <a:spcAft>
                    <a:spcPts val="1000"/>
                  </a:spcAft>
                </a:pPr>
                <a:r>
                  <a:rPr lang="en-US" sz="1600" dirty="0">
                    <a:solidFill>
                      <a:srgbClr val="333333"/>
                    </a:solidFill>
                    <a:latin typeface="Calibri" pitchFamily="34" charset="0"/>
                    <a:cs typeface="Arial" pitchFamily="34" charset="0"/>
                  </a:rPr>
                  <a:t>SDN System</a:t>
                </a:r>
                <a:endParaRPr lang="en-US" sz="3600" dirty="0">
                  <a:solidFill>
                    <a:srgbClr val="333333"/>
                  </a:solidFill>
                  <a:latin typeface="Arial" pitchFamily="34" charset="0"/>
                  <a:cs typeface="Arial" pitchFamily="34" charset="0"/>
                </a:endParaRPr>
              </a:p>
            </p:txBody>
          </p:sp>
          <p:sp>
            <p:nvSpPr>
              <p:cNvPr id="191" name="Rectangle 284"/>
              <p:cNvSpPr>
                <a:spLocks noChangeArrowheads="1"/>
              </p:cNvSpPr>
              <p:nvPr/>
            </p:nvSpPr>
            <p:spPr bwMode="auto">
              <a:xfrm>
                <a:off x="4516212" y="4776516"/>
                <a:ext cx="2132701" cy="561975"/>
              </a:xfrm>
              <a:prstGeom prst="rect">
                <a:avLst/>
              </a:prstGeom>
              <a:noFill/>
              <a:ln w="19050">
                <a:noFill/>
                <a:miter lim="800000"/>
                <a:headEnd/>
                <a:tailEnd/>
              </a:ln>
            </p:spPr>
            <p:txBody>
              <a:bodyPr vert="horz" wrap="square" lIns="0" tIns="0" rIns="0" bIns="0" numCol="1" anchor="ctr" anchorCtr="0" compatLnSpc="1">
                <a:prstTxWarp prst="textNoShape">
                  <a:avLst/>
                </a:prstTxWarp>
              </a:bodyPr>
              <a:lstStyle/>
              <a:p>
                <a:pPr algn="ctr">
                  <a:spcAft>
                    <a:spcPts val="1000"/>
                  </a:spcAft>
                </a:pPr>
                <a:r>
                  <a:rPr lang="en-US" sz="3600" dirty="0">
                    <a:solidFill>
                      <a:srgbClr val="333333"/>
                    </a:solidFill>
                    <a:latin typeface="Calibri" pitchFamily="34" charset="0"/>
                    <a:cs typeface="Arial" pitchFamily="34" charset="0"/>
                  </a:rPr>
                  <a:t>Contrail</a:t>
                </a:r>
                <a:endParaRPr lang="en-US" sz="4000" dirty="0">
                  <a:solidFill>
                    <a:srgbClr val="333333"/>
                  </a:solidFill>
                  <a:latin typeface="Arial" pitchFamily="34" charset="0"/>
                  <a:cs typeface="Arial" pitchFamily="34" charset="0"/>
                </a:endParaRPr>
              </a:p>
            </p:txBody>
          </p:sp>
          <p:grpSp>
            <p:nvGrpSpPr>
              <p:cNvPr id="192" name="Group 191"/>
              <p:cNvGrpSpPr/>
              <p:nvPr/>
            </p:nvGrpSpPr>
            <p:grpSpPr>
              <a:xfrm rot="5400000">
                <a:off x="5272676" y="4189147"/>
                <a:ext cx="193535" cy="87296"/>
                <a:chOff x="2990210" y="5101135"/>
                <a:chExt cx="193535" cy="87296"/>
              </a:xfrm>
            </p:grpSpPr>
            <p:sp>
              <p:nvSpPr>
                <p:cNvPr id="197" name="Oval 196"/>
                <p:cNvSpPr/>
                <p:nvPr/>
              </p:nvSpPr>
              <p:spPr>
                <a:xfrm>
                  <a:off x="2990210" y="5101135"/>
                  <a:ext cx="85725" cy="85725"/>
                </a:xfrm>
                <a:prstGeom prst="ellipse">
                  <a:avLst/>
                </a:prstGeom>
                <a:solidFill>
                  <a:srgbClr val="FF0000"/>
                </a:solidFill>
                <a:ln w="952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000">
                    <a:solidFill>
                      <a:srgbClr val="333333"/>
                    </a:solidFill>
                    <a:latin typeface="Arial"/>
                  </a:endParaRPr>
                </a:p>
              </p:txBody>
            </p:sp>
            <p:sp>
              <p:nvSpPr>
                <p:cNvPr id="198" name="Oval 197"/>
                <p:cNvSpPr/>
                <p:nvPr/>
              </p:nvSpPr>
              <p:spPr>
                <a:xfrm>
                  <a:off x="3098020" y="5102706"/>
                  <a:ext cx="85725" cy="85725"/>
                </a:xfrm>
                <a:prstGeom prst="ellipse">
                  <a:avLst/>
                </a:prstGeom>
                <a:solidFill>
                  <a:srgbClr val="00DC00"/>
                </a:solidFill>
                <a:ln w="9525" cmpd="sng">
                  <a:solidFill>
                    <a:schemeClr val="tx1"/>
                  </a:solidFill>
                  <a:round/>
                  <a:headEnd/>
                  <a:tailEnd/>
                </a:ln>
              </p:spPr>
              <p:txBody>
                <a:bodyPr vert="horz" wrap="square" lIns="0" tIns="0" rIns="0" bIns="0" numCol="1" anchor="t" anchorCtr="0" compatLnSpc="1">
                  <a:prstTxWarp prst="textNoShape">
                    <a:avLst/>
                  </a:prstTxWarp>
                </a:bodyPr>
                <a:lstStyle/>
                <a:p>
                  <a:pPr algn="ctr">
                    <a:spcAft>
                      <a:spcPts val="1000"/>
                    </a:spcAft>
                  </a:pPr>
                  <a:endParaRPr lang="en-US" sz="1600">
                    <a:solidFill>
                      <a:srgbClr val="333333"/>
                    </a:solidFill>
                    <a:latin typeface="Calibri" pitchFamily="34" charset="0"/>
                    <a:cs typeface="Arial" pitchFamily="34" charset="0"/>
                  </a:endParaRPr>
                </a:p>
              </p:txBody>
            </p:sp>
          </p:grpSp>
          <p:grpSp>
            <p:nvGrpSpPr>
              <p:cNvPr id="193" name="Group 192"/>
              <p:cNvGrpSpPr/>
              <p:nvPr/>
            </p:nvGrpSpPr>
            <p:grpSpPr>
              <a:xfrm rot="5400000">
                <a:off x="7456749" y="4189148"/>
                <a:ext cx="193535" cy="87296"/>
                <a:chOff x="2990210" y="5101135"/>
                <a:chExt cx="193535" cy="87296"/>
              </a:xfrm>
            </p:grpSpPr>
            <p:sp>
              <p:nvSpPr>
                <p:cNvPr id="195" name="Oval 194"/>
                <p:cNvSpPr/>
                <p:nvPr/>
              </p:nvSpPr>
              <p:spPr>
                <a:xfrm>
                  <a:off x="2990210" y="5101135"/>
                  <a:ext cx="85725" cy="85725"/>
                </a:xfrm>
                <a:prstGeom prst="ellipse">
                  <a:avLst/>
                </a:prstGeom>
                <a:solidFill>
                  <a:srgbClr val="FF0000"/>
                </a:solidFill>
                <a:ln w="952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000">
                    <a:solidFill>
                      <a:srgbClr val="333333"/>
                    </a:solidFill>
                    <a:latin typeface="Arial"/>
                  </a:endParaRPr>
                </a:p>
              </p:txBody>
            </p:sp>
            <p:sp>
              <p:nvSpPr>
                <p:cNvPr id="196" name="Oval 195"/>
                <p:cNvSpPr/>
                <p:nvPr/>
              </p:nvSpPr>
              <p:spPr>
                <a:xfrm>
                  <a:off x="3098020" y="5102706"/>
                  <a:ext cx="85725" cy="85725"/>
                </a:xfrm>
                <a:prstGeom prst="ellipse">
                  <a:avLst/>
                </a:prstGeom>
                <a:solidFill>
                  <a:srgbClr val="00DC00"/>
                </a:solidFill>
                <a:ln w="9525" cmpd="sng">
                  <a:solidFill>
                    <a:schemeClr val="tx1"/>
                  </a:solidFill>
                  <a:round/>
                  <a:headEnd/>
                  <a:tailEnd/>
                </a:ln>
              </p:spPr>
              <p:txBody>
                <a:bodyPr vert="horz" wrap="square" lIns="0" tIns="0" rIns="0" bIns="0" numCol="1" anchor="t" anchorCtr="0" compatLnSpc="1">
                  <a:prstTxWarp prst="textNoShape">
                    <a:avLst/>
                  </a:prstTxWarp>
                </a:bodyPr>
                <a:lstStyle/>
                <a:p>
                  <a:pPr algn="ctr">
                    <a:spcAft>
                      <a:spcPts val="1000"/>
                    </a:spcAft>
                  </a:pPr>
                  <a:endParaRPr lang="en-US" sz="1600">
                    <a:solidFill>
                      <a:srgbClr val="333333"/>
                    </a:solidFill>
                    <a:latin typeface="Calibri" pitchFamily="34" charset="0"/>
                    <a:cs typeface="Arial" pitchFamily="34" charset="0"/>
                  </a:endParaRPr>
                </a:p>
              </p:txBody>
            </p:sp>
          </p:grpSp>
          <p:sp>
            <p:nvSpPr>
              <p:cNvPr id="194" name="Rectangle 230"/>
              <p:cNvSpPr>
                <a:spLocks noChangeArrowheads="1"/>
              </p:cNvSpPr>
              <p:nvPr/>
            </p:nvSpPr>
            <p:spPr bwMode="auto">
              <a:xfrm>
                <a:off x="5473700" y="4164232"/>
                <a:ext cx="1965325" cy="119062"/>
              </a:xfrm>
              <a:prstGeom prst="rect">
                <a:avLst/>
              </a:prstGeom>
              <a:gradFill rotWithShape="1">
                <a:gsLst>
                  <a:gs pos="0">
                    <a:srgbClr val="B8CCE4">
                      <a:gamma/>
                      <a:shade val="46275"/>
                      <a:invGamma/>
                    </a:srgbClr>
                  </a:gs>
                  <a:gs pos="50000">
                    <a:srgbClr val="B8CCE4">
                      <a:alpha val="50000"/>
                    </a:srgbClr>
                  </a:gs>
                  <a:gs pos="100000">
                    <a:srgbClr val="B8CCE4">
                      <a:gamma/>
                      <a:shade val="46275"/>
                      <a:invGamma/>
                    </a:srgbClr>
                  </a:gs>
                </a:gsLst>
                <a:lin ang="5400000" scaled="1"/>
              </a:gradFill>
              <a:ln w="19050">
                <a:noFill/>
                <a:miter lim="800000"/>
                <a:headEnd/>
                <a:tailEnd/>
              </a:ln>
            </p:spPr>
            <p:txBody>
              <a:bodyPr vert="horz" wrap="square" lIns="91440" tIns="27432" rIns="91440" bIns="0" numCol="1" anchor="ctr" anchorCtr="0" compatLnSpc="1">
                <a:prstTxWarp prst="textNoShape">
                  <a:avLst/>
                </a:prstTxWarp>
              </a:bodyPr>
              <a:lstStyle/>
              <a:p>
                <a:endParaRPr lang="en-US" sz="4000">
                  <a:solidFill>
                    <a:srgbClr val="333333"/>
                  </a:solidFill>
                  <a:latin typeface="Calibri"/>
                  <a:cs typeface="ＭＳ Ｐゴシック" charset="0"/>
                </a:endParaRPr>
              </a:p>
            </p:txBody>
          </p:sp>
        </p:grpSp>
        <p:sp>
          <p:nvSpPr>
            <p:cNvPr id="147" name="Right Arrow 146"/>
            <p:cNvSpPr/>
            <p:nvPr/>
          </p:nvSpPr>
          <p:spPr>
            <a:xfrm>
              <a:off x="4241545" y="2799568"/>
              <a:ext cx="413816" cy="533119"/>
            </a:xfrm>
            <a:prstGeom prst="rightArrow">
              <a:avLst>
                <a:gd name="adj1" fmla="val 68001"/>
                <a:gd name="adj2" fmla="val 50000"/>
              </a:avLst>
            </a:prstGeom>
            <a:gradFill flip="none" rotWithShape="1">
              <a:gsLst>
                <a:gs pos="43000">
                  <a:srgbClr val="FB7303"/>
                </a:gs>
                <a:gs pos="85000">
                  <a:srgbClr val="FFC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spcAft>
                  <a:spcPts val="600"/>
                </a:spcAft>
              </a:pPr>
              <a:endParaRPr lang="en-US" sz="4000" b="1" dirty="0">
                <a:solidFill>
                  <a:srgbClr val="FFFFFF"/>
                </a:solidFill>
                <a:latin typeface="Arial"/>
              </a:endParaRPr>
            </a:p>
          </p:txBody>
        </p:sp>
      </p:grpSp>
      <p:grpSp>
        <p:nvGrpSpPr>
          <p:cNvPr id="2" name="Group 1"/>
          <p:cNvGrpSpPr/>
          <p:nvPr/>
        </p:nvGrpSpPr>
        <p:grpSpPr>
          <a:xfrm>
            <a:off x="812804" y="2133600"/>
            <a:ext cx="5992909" cy="4691712"/>
            <a:chOff x="465256" y="2266047"/>
            <a:chExt cx="3495241" cy="2876660"/>
          </a:xfrm>
        </p:grpSpPr>
        <p:sp>
          <p:nvSpPr>
            <p:cNvPr id="53" name="Oval 52"/>
            <p:cNvSpPr/>
            <p:nvPr/>
          </p:nvSpPr>
          <p:spPr>
            <a:xfrm rot="5400000">
              <a:off x="3659306" y="3535689"/>
              <a:ext cx="301191" cy="301191"/>
            </a:xfrm>
            <a:prstGeom prst="ellipse">
              <a:avLst/>
            </a:prstGeom>
            <a:solidFill>
              <a:srgbClr val="FF0000"/>
            </a:solidFill>
            <a:ln w="9525">
              <a:noFill/>
              <a:prstDash val="solid"/>
              <a:tailEnd type="none"/>
            </a:ln>
          </p:spPr>
          <p:style>
            <a:lnRef idx="1">
              <a:schemeClr val="accent1"/>
            </a:lnRef>
            <a:fillRef idx="0">
              <a:schemeClr val="accent1"/>
            </a:fillRef>
            <a:effectRef idx="0">
              <a:schemeClr val="accent1"/>
            </a:effectRef>
            <a:fontRef idx="minor">
              <a:schemeClr val="tx1"/>
            </a:fontRef>
          </p:style>
          <p:txBody>
            <a:bodyPr lIns="91435" tIns="45718" rIns="91435" bIns="45718" rtlCol="0" anchor="ctr"/>
            <a:lstStyle/>
            <a:p>
              <a:pPr algn="ctr"/>
              <a:endParaRPr lang="en-US" sz="4000">
                <a:solidFill>
                  <a:srgbClr val="333333"/>
                </a:solidFill>
                <a:latin typeface="Arial"/>
              </a:endParaRPr>
            </a:p>
          </p:txBody>
        </p:sp>
        <p:pic>
          <p:nvPicPr>
            <p:cNvPr id="54" name="Picture 245"/>
            <p:cNvPicPr>
              <a:picLocks noChangeAspect="1" noChangeArrowheads="1"/>
            </p:cNvPicPr>
            <p:nvPr/>
          </p:nvPicPr>
          <p:blipFill>
            <a:blip r:embed="rId4" cstate="print"/>
            <a:srcRect/>
            <a:stretch>
              <a:fillRect/>
            </a:stretch>
          </p:blipFill>
          <p:spPr bwMode="auto">
            <a:xfrm>
              <a:off x="3694044" y="3570966"/>
              <a:ext cx="238125" cy="234950"/>
            </a:xfrm>
            <a:prstGeom prst="rect">
              <a:avLst/>
            </a:prstGeom>
            <a:noFill/>
          </p:spPr>
        </p:pic>
        <p:pic>
          <p:nvPicPr>
            <p:cNvPr id="105" name="Picture 246"/>
            <p:cNvPicPr>
              <a:picLocks noChangeAspect="1" noChangeArrowheads="1"/>
            </p:cNvPicPr>
            <p:nvPr/>
          </p:nvPicPr>
          <p:blipFill>
            <a:blip r:embed="rId4" cstate="print"/>
            <a:srcRect/>
            <a:stretch>
              <a:fillRect/>
            </a:stretch>
          </p:blipFill>
          <p:spPr bwMode="auto">
            <a:xfrm>
              <a:off x="3695633" y="3923395"/>
              <a:ext cx="236537" cy="234950"/>
            </a:xfrm>
            <a:prstGeom prst="rect">
              <a:avLst/>
            </a:prstGeom>
            <a:noFill/>
          </p:spPr>
        </p:pic>
        <p:sp>
          <p:nvSpPr>
            <p:cNvPr id="106" name="Oval 105"/>
            <p:cNvSpPr/>
            <p:nvPr/>
          </p:nvSpPr>
          <p:spPr>
            <a:xfrm rot="5400000">
              <a:off x="3659306" y="3881765"/>
              <a:ext cx="301191" cy="301191"/>
            </a:xfrm>
            <a:prstGeom prst="ellipse">
              <a:avLst/>
            </a:prstGeom>
            <a:solidFill>
              <a:srgbClr val="00DC00"/>
            </a:solidFill>
            <a:ln w="9525">
              <a:noFill/>
              <a:prstDash val="solid"/>
              <a:tailEnd type="none"/>
            </a:ln>
          </p:spPr>
          <p:style>
            <a:lnRef idx="1">
              <a:schemeClr val="accent1"/>
            </a:lnRef>
            <a:fillRef idx="0">
              <a:schemeClr val="accent1"/>
            </a:fillRef>
            <a:effectRef idx="0">
              <a:schemeClr val="accent1"/>
            </a:effectRef>
            <a:fontRef idx="minor">
              <a:schemeClr val="tx1"/>
            </a:fontRef>
          </p:style>
          <p:txBody>
            <a:bodyPr lIns="91435" tIns="45718" rIns="91435" bIns="45718" rtlCol="0" anchor="ctr"/>
            <a:lstStyle/>
            <a:p>
              <a:pPr algn="ctr"/>
              <a:endParaRPr lang="en-US" sz="4000">
                <a:solidFill>
                  <a:srgbClr val="333333"/>
                </a:solidFill>
                <a:latin typeface="Arial"/>
              </a:endParaRPr>
            </a:p>
          </p:txBody>
        </p:sp>
        <p:pic>
          <p:nvPicPr>
            <p:cNvPr id="107" name="Picture 245"/>
            <p:cNvPicPr>
              <a:picLocks noChangeAspect="1" noChangeArrowheads="1"/>
            </p:cNvPicPr>
            <p:nvPr/>
          </p:nvPicPr>
          <p:blipFill>
            <a:blip r:embed="rId4" cstate="print"/>
            <a:srcRect/>
            <a:stretch>
              <a:fillRect/>
            </a:stretch>
          </p:blipFill>
          <p:spPr bwMode="auto">
            <a:xfrm>
              <a:off x="3694044" y="3917045"/>
              <a:ext cx="238125" cy="234950"/>
            </a:xfrm>
            <a:prstGeom prst="rect">
              <a:avLst/>
            </a:prstGeom>
            <a:noFill/>
          </p:spPr>
        </p:pic>
        <p:sp>
          <p:nvSpPr>
            <p:cNvPr id="108" name="Oval 107"/>
            <p:cNvSpPr/>
            <p:nvPr/>
          </p:nvSpPr>
          <p:spPr>
            <a:xfrm rot="5400000">
              <a:off x="465256" y="3535689"/>
              <a:ext cx="301191" cy="301191"/>
            </a:xfrm>
            <a:prstGeom prst="ellipse">
              <a:avLst/>
            </a:prstGeom>
            <a:solidFill>
              <a:srgbClr val="FF0000"/>
            </a:solidFill>
            <a:ln w="9525">
              <a:noFill/>
              <a:prstDash val="solid"/>
              <a:tailEnd type="none"/>
            </a:ln>
          </p:spPr>
          <p:style>
            <a:lnRef idx="1">
              <a:schemeClr val="accent1"/>
            </a:lnRef>
            <a:fillRef idx="0">
              <a:schemeClr val="accent1"/>
            </a:fillRef>
            <a:effectRef idx="0">
              <a:schemeClr val="accent1"/>
            </a:effectRef>
            <a:fontRef idx="minor">
              <a:schemeClr val="tx1"/>
            </a:fontRef>
          </p:style>
          <p:txBody>
            <a:bodyPr lIns="91435" tIns="45718" rIns="91435" bIns="45718" rtlCol="0" anchor="ctr"/>
            <a:lstStyle/>
            <a:p>
              <a:pPr algn="ctr"/>
              <a:endParaRPr lang="en-US" sz="4000">
                <a:solidFill>
                  <a:srgbClr val="333333"/>
                </a:solidFill>
                <a:latin typeface="Arial"/>
              </a:endParaRPr>
            </a:p>
          </p:txBody>
        </p:sp>
        <p:pic>
          <p:nvPicPr>
            <p:cNvPr id="109" name="Picture 224"/>
            <p:cNvPicPr>
              <a:picLocks noChangeAspect="1" noChangeArrowheads="1"/>
            </p:cNvPicPr>
            <p:nvPr/>
          </p:nvPicPr>
          <p:blipFill>
            <a:blip r:embed="rId5" cstate="print"/>
            <a:srcRect/>
            <a:stretch>
              <a:fillRect/>
            </a:stretch>
          </p:blipFill>
          <p:spPr bwMode="auto">
            <a:xfrm>
              <a:off x="2400233" y="3690028"/>
              <a:ext cx="357187" cy="357188"/>
            </a:xfrm>
            <a:prstGeom prst="rect">
              <a:avLst/>
            </a:prstGeom>
            <a:noFill/>
          </p:spPr>
        </p:pic>
        <p:sp>
          <p:nvSpPr>
            <p:cNvPr id="110" name="Rectangle 225"/>
            <p:cNvSpPr>
              <a:spLocks noChangeArrowheads="1"/>
            </p:cNvSpPr>
            <p:nvPr/>
          </p:nvSpPr>
          <p:spPr bwMode="auto">
            <a:xfrm>
              <a:off x="1687442" y="4047221"/>
              <a:ext cx="357188" cy="236537"/>
            </a:xfrm>
            <a:prstGeom prst="rect">
              <a:avLst/>
            </a:prstGeom>
            <a:noFill/>
            <a:ln w="19050">
              <a:noFill/>
              <a:miter lim="800000"/>
              <a:headEnd/>
              <a:tailEnd/>
            </a:ln>
          </p:spPr>
          <p:txBody>
            <a:bodyPr vert="horz" wrap="square" lIns="0" tIns="0" rIns="0" bIns="0" numCol="1" anchor="ctr" anchorCtr="0" compatLnSpc="1">
              <a:prstTxWarp prst="textNoShape">
                <a:avLst/>
              </a:prstTxWarp>
            </a:bodyPr>
            <a:lstStyle/>
            <a:p>
              <a:pPr algn="ctr">
                <a:spcAft>
                  <a:spcPts val="1000"/>
                </a:spcAft>
              </a:pPr>
              <a:r>
                <a:rPr lang="en-US" sz="1600">
                  <a:solidFill>
                    <a:srgbClr val="333333"/>
                  </a:solidFill>
                  <a:latin typeface="Calibri" pitchFamily="34" charset="0"/>
                  <a:cs typeface="Arial" pitchFamily="34" charset="0"/>
                </a:rPr>
                <a:t>P</a:t>
              </a:r>
              <a:endParaRPr lang="en-US" sz="3600">
                <a:solidFill>
                  <a:srgbClr val="333333"/>
                </a:solidFill>
                <a:latin typeface="Arial" pitchFamily="34" charset="0"/>
                <a:cs typeface="Arial" pitchFamily="34" charset="0"/>
              </a:endParaRPr>
            </a:p>
          </p:txBody>
        </p:sp>
        <p:pic>
          <p:nvPicPr>
            <p:cNvPr id="111" name="Picture 226"/>
            <p:cNvPicPr>
              <a:picLocks noChangeAspect="1" noChangeArrowheads="1"/>
            </p:cNvPicPr>
            <p:nvPr/>
          </p:nvPicPr>
          <p:blipFill>
            <a:blip r:embed="rId5" cstate="print"/>
            <a:srcRect/>
            <a:stretch>
              <a:fillRect/>
            </a:stretch>
          </p:blipFill>
          <p:spPr bwMode="auto">
            <a:xfrm>
              <a:off x="1687442" y="3690028"/>
              <a:ext cx="357188" cy="357188"/>
            </a:xfrm>
            <a:prstGeom prst="rect">
              <a:avLst/>
            </a:prstGeom>
            <a:noFill/>
          </p:spPr>
        </p:pic>
        <p:sp>
          <p:nvSpPr>
            <p:cNvPr id="112" name="Rectangle 227"/>
            <p:cNvSpPr>
              <a:spLocks noChangeArrowheads="1"/>
            </p:cNvSpPr>
            <p:nvPr/>
          </p:nvSpPr>
          <p:spPr bwMode="auto">
            <a:xfrm>
              <a:off x="2400233" y="4047221"/>
              <a:ext cx="357187" cy="236537"/>
            </a:xfrm>
            <a:prstGeom prst="rect">
              <a:avLst/>
            </a:prstGeom>
            <a:noFill/>
            <a:ln w="19050">
              <a:noFill/>
              <a:miter lim="800000"/>
              <a:headEnd/>
              <a:tailEnd/>
            </a:ln>
          </p:spPr>
          <p:txBody>
            <a:bodyPr vert="horz" wrap="square" lIns="0" tIns="0" rIns="0" bIns="0" numCol="1" anchor="ctr" anchorCtr="0" compatLnSpc="1">
              <a:prstTxWarp prst="textNoShape">
                <a:avLst/>
              </a:prstTxWarp>
            </a:bodyPr>
            <a:lstStyle/>
            <a:p>
              <a:pPr algn="ctr">
                <a:spcAft>
                  <a:spcPts val="1000"/>
                </a:spcAft>
              </a:pPr>
              <a:r>
                <a:rPr lang="en-US" sz="1600">
                  <a:solidFill>
                    <a:srgbClr val="333333"/>
                  </a:solidFill>
                  <a:latin typeface="Calibri" pitchFamily="34" charset="0"/>
                  <a:cs typeface="Arial" pitchFamily="34" charset="0"/>
                </a:rPr>
                <a:t>P</a:t>
              </a:r>
              <a:endParaRPr lang="en-US" sz="3600">
                <a:solidFill>
                  <a:srgbClr val="333333"/>
                </a:solidFill>
                <a:latin typeface="Arial" pitchFamily="34" charset="0"/>
                <a:cs typeface="Arial" pitchFamily="34" charset="0"/>
              </a:endParaRPr>
            </a:p>
          </p:txBody>
        </p:sp>
        <p:sp>
          <p:nvSpPr>
            <p:cNvPr id="113" name="Rectangle 228"/>
            <p:cNvSpPr>
              <a:spLocks noChangeArrowheads="1"/>
            </p:cNvSpPr>
            <p:nvPr/>
          </p:nvSpPr>
          <p:spPr bwMode="auto">
            <a:xfrm>
              <a:off x="976241" y="4047221"/>
              <a:ext cx="355600" cy="236537"/>
            </a:xfrm>
            <a:prstGeom prst="rect">
              <a:avLst/>
            </a:prstGeom>
            <a:noFill/>
            <a:ln w="19050">
              <a:noFill/>
              <a:miter lim="800000"/>
              <a:headEnd/>
              <a:tailEnd/>
            </a:ln>
          </p:spPr>
          <p:txBody>
            <a:bodyPr vert="horz" wrap="square" lIns="0" tIns="0" rIns="0" bIns="0" numCol="1" anchor="ctr" anchorCtr="0" compatLnSpc="1">
              <a:prstTxWarp prst="textNoShape">
                <a:avLst/>
              </a:prstTxWarp>
            </a:bodyPr>
            <a:lstStyle/>
            <a:p>
              <a:pPr algn="ctr">
                <a:spcAft>
                  <a:spcPts val="1000"/>
                </a:spcAft>
              </a:pPr>
              <a:r>
                <a:rPr lang="en-US" sz="1600">
                  <a:solidFill>
                    <a:srgbClr val="333333"/>
                  </a:solidFill>
                  <a:latin typeface="Calibri" pitchFamily="34" charset="0"/>
                  <a:cs typeface="Arial" pitchFamily="34" charset="0"/>
                </a:rPr>
                <a:t>PE</a:t>
              </a:r>
              <a:endParaRPr lang="en-US" sz="3600">
                <a:solidFill>
                  <a:srgbClr val="333333"/>
                </a:solidFill>
                <a:latin typeface="Arial" pitchFamily="34" charset="0"/>
                <a:cs typeface="Arial" pitchFamily="34" charset="0"/>
              </a:endParaRPr>
            </a:p>
          </p:txBody>
        </p:sp>
        <p:sp>
          <p:nvSpPr>
            <p:cNvPr id="114" name="Rectangle 229"/>
            <p:cNvSpPr>
              <a:spLocks noChangeArrowheads="1"/>
            </p:cNvSpPr>
            <p:nvPr/>
          </p:nvSpPr>
          <p:spPr bwMode="auto">
            <a:xfrm>
              <a:off x="3113016" y="4047221"/>
              <a:ext cx="355600" cy="236537"/>
            </a:xfrm>
            <a:prstGeom prst="rect">
              <a:avLst/>
            </a:prstGeom>
            <a:noFill/>
            <a:ln w="19050">
              <a:noFill/>
              <a:miter lim="800000"/>
              <a:headEnd/>
              <a:tailEnd/>
            </a:ln>
          </p:spPr>
          <p:txBody>
            <a:bodyPr vert="horz" wrap="square" lIns="0" tIns="0" rIns="0" bIns="0" numCol="1" anchor="ctr" anchorCtr="0" compatLnSpc="1">
              <a:prstTxWarp prst="textNoShape">
                <a:avLst/>
              </a:prstTxWarp>
            </a:bodyPr>
            <a:lstStyle/>
            <a:p>
              <a:pPr algn="ctr">
                <a:spcAft>
                  <a:spcPts val="1000"/>
                </a:spcAft>
              </a:pPr>
              <a:r>
                <a:rPr lang="en-US" sz="1600">
                  <a:solidFill>
                    <a:srgbClr val="333333"/>
                  </a:solidFill>
                  <a:latin typeface="Calibri" pitchFamily="34" charset="0"/>
                  <a:cs typeface="Arial" pitchFamily="34" charset="0"/>
                </a:rPr>
                <a:t>PE</a:t>
              </a:r>
              <a:endParaRPr lang="en-US" sz="3600">
                <a:solidFill>
                  <a:srgbClr val="333333"/>
                </a:solidFill>
                <a:latin typeface="Arial" pitchFamily="34" charset="0"/>
                <a:cs typeface="Arial" pitchFamily="34" charset="0"/>
              </a:endParaRPr>
            </a:p>
          </p:txBody>
        </p:sp>
        <p:sp>
          <p:nvSpPr>
            <p:cNvPr id="115" name="Rectangle 230"/>
            <p:cNvSpPr>
              <a:spLocks noChangeArrowheads="1"/>
            </p:cNvSpPr>
            <p:nvPr/>
          </p:nvSpPr>
          <p:spPr bwMode="auto">
            <a:xfrm>
              <a:off x="1212779" y="3809091"/>
              <a:ext cx="2019300" cy="119062"/>
            </a:xfrm>
            <a:prstGeom prst="rect">
              <a:avLst/>
            </a:prstGeom>
            <a:gradFill rotWithShape="1">
              <a:gsLst>
                <a:gs pos="0">
                  <a:srgbClr val="B8CCE4">
                    <a:gamma/>
                    <a:shade val="46275"/>
                    <a:invGamma/>
                  </a:srgbClr>
                </a:gs>
                <a:gs pos="50000">
                  <a:srgbClr val="B8CCE4">
                    <a:alpha val="50000"/>
                  </a:srgbClr>
                </a:gs>
                <a:gs pos="100000">
                  <a:srgbClr val="B8CCE4">
                    <a:gamma/>
                    <a:shade val="46275"/>
                    <a:invGamma/>
                  </a:srgbClr>
                </a:gs>
              </a:gsLst>
              <a:lin ang="5400000" scaled="1"/>
            </a:gradFill>
            <a:ln w="19050">
              <a:noFill/>
              <a:miter lim="800000"/>
              <a:headEnd/>
              <a:tailEnd/>
            </a:ln>
          </p:spPr>
          <p:txBody>
            <a:bodyPr vert="horz" wrap="square" lIns="91435" tIns="27431" rIns="91435" bIns="0" numCol="1" anchor="ctr" anchorCtr="0" compatLnSpc="1">
              <a:prstTxWarp prst="textNoShape">
                <a:avLst/>
              </a:prstTxWarp>
            </a:bodyPr>
            <a:lstStyle/>
            <a:p>
              <a:endParaRPr lang="en-US" sz="4000">
                <a:solidFill>
                  <a:srgbClr val="333333"/>
                </a:solidFill>
                <a:latin typeface="Calibri"/>
                <a:cs typeface="ＭＳ Ｐゴシック" charset="0"/>
              </a:endParaRPr>
            </a:p>
          </p:txBody>
        </p:sp>
        <p:pic>
          <p:nvPicPr>
            <p:cNvPr id="116" name="Picture 231"/>
            <p:cNvPicPr>
              <a:picLocks noChangeAspect="1" noChangeArrowheads="1"/>
            </p:cNvPicPr>
            <p:nvPr/>
          </p:nvPicPr>
          <p:blipFill>
            <a:blip r:embed="rId6" cstate="print"/>
            <a:srcRect/>
            <a:stretch>
              <a:fillRect/>
            </a:stretch>
          </p:blipFill>
          <p:spPr bwMode="auto">
            <a:xfrm>
              <a:off x="976241" y="3690028"/>
              <a:ext cx="355600" cy="350838"/>
            </a:xfrm>
            <a:prstGeom prst="rect">
              <a:avLst/>
            </a:prstGeom>
            <a:noFill/>
          </p:spPr>
        </p:pic>
        <p:pic>
          <p:nvPicPr>
            <p:cNvPr id="117" name="Picture 232"/>
            <p:cNvPicPr>
              <a:picLocks noChangeAspect="1" noChangeArrowheads="1"/>
            </p:cNvPicPr>
            <p:nvPr/>
          </p:nvPicPr>
          <p:blipFill>
            <a:blip r:embed="rId6" cstate="print"/>
            <a:srcRect/>
            <a:stretch>
              <a:fillRect/>
            </a:stretch>
          </p:blipFill>
          <p:spPr bwMode="auto">
            <a:xfrm>
              <a:off x="3113016" y="3690028"/>
              <a:ext cx="355600" cy="350838"/>
            </a:xfrm>
            <a:prstGeom prst="rect">
              <a:avLst/>
            </a:prstGeom>
            <a:noFill/>
          </p:spPr>
        </p:pic>
        <p:sp>
          <p:nvSpPr>
            <p:cNvPr id="118" name="Rectangle 233"/>
            <p:cNvSpPr>
              <a:spLocks noChangeArrowheads="1"/>
            </p:cNvSpPr>
            <p:nvPr/>
          </p:nvSpPr>
          <p:spPr bwMode="auto">
            <a:xfrm>
              <a:off x="1450905" y="2740703"/>
              <a:ext cx="474662" cy="355600"/>
            </a:xfrm>
            <a:prstGeom prst="rect">
              <a:avLst/>
            </a:prstGeom>
            <a:solidFill>
              <a:srgbClr val="95B3D7"/>
            </a:solidFill>
            <a:ln w="19050">
              <a:solidFill>
                <a:srgbClr val="000000"/>
              </a:solidFill>
              <a:miter lim="800000"/>
              <a:headEnd/>
              <a:tailEnd/>
            </a:ln>
          </p:spPr>
          <p:txBody>
            <a:bodyPr vert="horz" wrap="square" lIns="0" tIns="27431" rIns="0" bIns="0" numCol="1" anchor="t" anchorCtr="0" compatLnSpc="1">
              <a:prstTxWarp prst="textNoShape">
                <a:avLst/>
              </a:prstTxWarp>
            </a:bodyPr>
            <a:lstStyle/>
            <a:p>
              <a:pPr algn="ctr">
                <a:spcAft>
                  <a:spcPts val="1000"/>
                </a:spcAft>
              </a:pPr>
              <a:r>
                <a:rPr lang="en-US" sz="1600">
                  <a:solidFill>
                    <a:srgbClr val="445E88"/>
                  </a:solidFill>
                  <a:latin typeface="Calibri" pitchFamily="34" charset="0"/>
                  <a:cs typeface="Arial" pitchFamily="34" charset="0"/>
                </a:rPr>
                <a:t>Route</a:t>
              </a:r>
              <a:br>
                <a:rPr lang="en-US" sz="1600">
                  <a:solidFill>
                    <a:srgbClr val="445E88"/>
                  </a:solidFill>
                  <a:latin typeface="Calibri" pitchFamily="34" charset="0"/>
                  <a:cs typeface="Arial" pitchFamily="34" charset="0"/>
                </a:rPr>
              </a:br>
              <a:r>
                <a:rPr lang="en-US" sz="1600">
                  <a:solidFill>
                    <a:srgbClr val="445E88"/>
                  </a:solidFill>
                  <a:latin typeface="Calibri" pitchFamily="34" charset="0"/>
                  <a:cs typeface="Arial" pitchFamily="34" charset="0"/>
                </a:rPr>
                <a:t>Reflector</a:t>
              </a:r>
              <a:endParaRPr lang="en-US" sz="3600">
                <a:solidFill>
                  <a:srgbClr val="445E88"/>
                </a:solidFill>
                <a:latin typeface="Arial" pitchFamily="34" charset="0"/>
                <a:cs typeface="Arial" pitchFamily="34" charset="0"/>
              </a:endParaRPr>
            </a:p>
          </p:txBody>
        </p:sp>
        <p:sp>
          <p:nvSpPr>
            <p:cNvPr id="119" name="Rectangle 234"/>
            <p:cNvSpPr>
              <a:spLocks noChangeArrowheads="1"/>
            </p:cNvSpPr>
            <p:nvPr/>
          </p:nvSpPr>
          <p:spPr bwMode="auto">
            <a:xfrm>
              <a:off x="2519295" y="2740703"/>
              <a:ext cx="474663" cy="355600"/>
            </a:xfrm>
            <a:prstGeom prst="rect">
              <a:avLst/>
            </a:prstGeom>
            <a:solidFill>
              <a:srgbClr val="95B3D7"/>
            </a:solidFill>
            <a:ln w="19050">
              <a:solidFill>
                <a:srgbClr val="000000"/>
              </a:solidFill>
              <a:miter lim="800000"/>
              <a:headEnd/>
              <a:tailEnd/>
            </a:ln>
          </p:spPr>
          <p:txBody>
            <a:bodyPr vert="horz" wrap="square" lIns="0" tIns="27431" rIns="0" bIns="0" numCol="1" anchor="t" anchorCtr="0" compatLnSpc="1">
              <a:prstTxWarp prst="textNoShape">
                <a:avLst/>
              </a:prstTxWarp>
            </a:bodyPr>
            <a:lstStyle/>
            <a:p>
              <a:pPr algn="ctr">
                <a:spcAft>
                  <a:spcPts val="1000"/>
                </a:spcAft>
              </a:pPr>
              <a:r>
                <a:rPr lang="en-US" sz="1600">
                  <a:solidFill>
                    <a:srgbClr val="445E88"/>
                  </a:solidFill>
                  <a:latin typeface="Calibri" pitchFamily="34" charset="0"/>
                  <a:cs typeface="Arial" pitchFamily="34" charset="0"/>
                </a:rPr>
                <a:t>Route</a:t>
              </a:r>
              <a:br>
                <a:rPr lang="en-US" sz="1600">
                  <a:solidFill>
                    <a:srgbClr val="445E88"/>
                  </a:solidFill>
                  <a:latin typeface="Calibri" pitchFamily="34" charset="0"/>
                  <a:cs typeface="Arial" pitchFamily="34" charset="0"/>
                </a:rPr>
              </a:br>
              <a:r>
                <a:rPr lang="en-US" sz="1600">
                  <a:solidFill>
                    <a:srgbClr val="445E88"/>
                  </a:solidFill>
                  <a:latin typeface="Calibri" pitchFamily="34" charset="0"/>
                  <a:cs typeface="Arial" pitchFamily="34" charset="0"/>
                </a:rPr>
                <a:t>Reflector</a:t>
              </a:r>
              <a:endParaRPr lang="en-US" sz="1600">
                <a:solidFill>
                  <a:srgbClr val="445E88"/>
                </a:solidFill>
                <a:latin typeface="Times New Roman" pitchFamily="18" charset="0"/>
                <a:cs typeface="Arial" pitchFamily="34" charset="0"/>
              </a:endParaRPr>
            </a:p>
            <a:p>
              <a:endParaRPr lang="en-US" sz="3600">
                <a:solidFill>
                  <a:srgbClr val="445E88"/>
                </a:solidFill>
                <a:latin typeface="Arial" pitchFamily="34" charset="0"/>
                <a:cs typeface="Arial" pitchFamily="34" charset="0"/>
              </a:endParaRPr>
            </a:p>
          </p:txBody>
        </p:sp>
        <p:cxnSp>
          <p:nvCxnSpPr>
            <p:cNvPr id="120" name="AutoShape 235"/>
            <p:cNvCxnSpPr>
              <a:cxnSpLocks noChangeShapeType="1"/>
            </p:cNvCxnSpPr>
            <p:nvPr/>
          </p:nvCxnSpPr>
          <p:spPr bwMode="auto">
            <a:xfrm>
              <a:off x="1935094" y="2918507"/>
              <a:ext cx="574675" cy="1588"/>
            </a:xfrm>
            <a:prstGeom prst="straightConnector1">
              <a:avLst/>
            </a:prstGeom>
            <a:noFill/>
            <a:ln w="19050">
              <a:solidFill>
                <a:srgbClr val="000000"/>
              </a:solidFill>
              <a:round/>
              <a:headEnd/>
              <a:tailEnd/>
            </a:ln>
          </p:spPr>
        </p:cxnSp>
        <p:cxnSp>
          <p:nvCxnSpPr>
            <p:cNvPr id="121" name="AutoShape 236"/>
            <p:cNvCxnSpPr>
              <a:cxnSpLocks noChangeShapeType="1"/>
            </p:cNvCxnSpPr>
            <p:nvPr/>
          </p:nvCxnSpPr>
          <p:spPr bwMode="auto">
            <a:xfrm flipH="1">
              <a:off x="1154041" y="3105828"/>
              <a:ext cx="533400" cy="584200"/>
            </a:xfrm>
            <a:prstGeom prst="straightConnector1">
              <a:avLst/>
            </a:prstGeom>
            <a:noFill/>
            <a:ln w="19050">
              <a:solidFill>
                <a:srgbClr val="000000"/>
              </a:solidFill>
              <a:round/>
              <a:headEnd/>
              <a:tailEnd/>
            </a:ln>
          </p:spPr>
        </p:cxnSp>
        <p:cxnSp>
          <p:nvCxnSpPr>
            <p:cNvPr id="122" name="AutoShape 237"/>
            <p:cNvCxnSpPr>
              <a:cxnSpLocks noChangeShapeType="1"/>
            </p:cNvCxnSpPr>
            <p:nvPr/>
          </p:nvCxnSpPr>
          <p:spPr bwMode="auto">
            <a:xfrm flipV="1">
              <a:off x="1154044" y="3105828"/>
              <a:ext cx="1603375" cy="584200"/>
            </a:xfrm>
            <a:prstGeom prst="straightConnector1">
              <a:avLst/>
            </a:prstGeom>
            <a:noFill/>
            <a:ln w="19050">
              <a:solidFill>
                <a:srgbClr val="000000"/>
              </a:solidFill>
              <a:round/>
              <a:headEnd/>
              <a:tailEnd/>
            </a:ln>
          </p:spPr>
        </p:cxnSp>
        <p:cxnSp>
          <p:nvCxnSpPr>
            <p:cNvPr id="123" name="AutoShape 238"/>
            <p:cNvCxnSpPr>
              <a:cxnSpLocks noChangeShapeType="1"/>
            </p:cNvCxnSpPr>
            <p:nvPr/>
          </p:nvCxnSpPr>
          <p:spPr bwMode="auto">
            <a:xfrm>
              <a:off x="1687444" y="3105828"/>
              <a:ext cx="1603375" cy="584200"/>
            </a:xfrm>
            <a:prstGeom prst="straightConnector1">
              <a:avLst/>
            </a:prstGeom>
            <a:noFill/>
            <a:ln w="19050">
              <a:solidFill>
                <a:srgbClr val="000000"/>
              </a:solidFill>
              <a:round/>
              <a:headEnd/>
              <a:tailEnd/>
            </a:ln>
          </p:spPr>
        </p:cxnSp>
        <p:cxnSp>
          <p:nvCxnSpPr>
            <p:cNvPr id="124" name="AutoShape 239"/>
            <p:cNvCxnSpPr>
              <a:cxnSpLocks noChangeShapeType="1"/>
            </p:cNvCxnSpPr>
            <p:nvPr/>
          </p:nvCxnSpPr>
          <p:spPr bwMode="auto">
            <a:xfrm>
              <a:off x="2757416" y="3105828"/>
              <a:ext cx="533400" cy="584200"/>
            </a:xfrm>
            <a:prstGeom prst="straightConnector1">
              <a:avLst/>
            </a:prstGeom>
            <a:noFill/>
            <a:ln w="19050">
              <a:solidFill>
                <a:srgbClr val="000000"/>
              </a:solidFill>
              <a:round/>
              <a:headEnd/>
              <a:tailEnd/>
            </a:ln>
          </p:spPr>
        </p:cxnSp>
        <p:cxnSp>
          <p:nvCxnSpPr>
            <p:cNvPr id="125" name="AutoShape 242"/>
            <p:cNvCxnSpPr>
              <a:cxnSpLocks noChangeShapeType="1"/>
            </p:cNvCxnSpPr>
            <p:nvPr/>
          </p:nvCxnSpPr>
          <p:spPr bwMode="auto">
            <a:xfrm flipH="1">
              <a:off x="3468619" y="3691619"/>
              <a:ext cx="238125" cy="174626"/>
            </a:xfrm>
            <a:prstGeom prst="straightConnector1">
              <a:avLst/>
            </a:prstGeom>
            <a:noFill/>
            <a:ln w="19050">
              <a:solidFill>
                <a:srgbClr val="000000"/>
              </a:solidFill>
              <a:round/>
              <a:headEnd/>
              <a:tailEnd/>
            </a:ln>
          </p:spPr>
        </p:cxnSp>
        <p:cxnSp>
          <p:nvCxnSpPr>
            <p:cNvPr id="126" name="AutoShape 243"/>
            <p:cNvCxnSpPr>
              <a:cxnSpLocks noChangeShapeType="1"/>
            </p:cNvCxnSpPr>
            <p:nvPr/>
          </p:nvCxnSpPr>
          <p:spPr bwMode="auto">
            <a:xfrm flipH="1" flipV="1">
              <a:off x="3468619" y="3866241"/>
              <a:ext cx="238125" cy="177800"/>
            </a:xfrm>
            <a:prstGeom prst="straightConnector1">
              <a:avLst/>
            </a:prstGeom>
            <a:noFill/>
            <a:ln w="19050">
              <a:solidFill>
                <a:srgbClr val="000000"/>
              </a:solidFill>
              <a:round/>
              <a:headEnd/>
              <a:tailEnd/>
            </a:ln>
          </p:spPr>
        </p:cxnSp>
        <p:sp>
          <p:nvSpPr>
            <p:cNvPr id="127" name="Rectangle 244"/>
            <p:cNvSpPr>
              <a:spLocks noChangeArrowheads="1"/>
            </p:cNvSpPr>
            <p:nvPr/>
          </p:nvSpPr>
          <p:spPr bwMode="auto">
            <a:xfrm>
              <a:off x="3706744" y="4199621"/>
              <a:ext cx="238125" cy="236537"/>
            </a:xfrm>
            <a:prstGeom prst="rect">
              <a:avLst/>
            </a:prstGeom>
            <a:noFill/>
            <a:ln w="19050">
              <a:noFill/>
              <a:miter lim="800000"/>
              <a:headEnd/>
              <a:tailEnd/>
            </a:ln>
          </p:spPr>
          <p:txBody>
            <a:bodyPr vert="horz" wrap="square" lIns="0" tIns="0" rIns="0" bIns="0" numCol="1" anchor="ctr" anchorCtr="0" compatLnSpc="1">
              <a:prstTxWarp prst="textNoShape">
                <a:avLst/>
              </a:prstTxWarp>
            </a:bodyPr>
            <a:lstStyle/>
            <a:p>
              <a:pPr algn="ctr">
                <a:spcAft>
                  <a:spcPts val="1000"/>
                </a:spcAft>
              </a:pPr>
              <a:r>
                <a:rPr lang="en-US" sz="1600">
                  <a:solidFill>
                    <a:srgbClr val="333333"/>
                  </a:solidFill>
                  <a:latin typeface="Calibri" pitchFamily="34" charset="0"/>
                  <a:cs typeface="Arial" pitchFamily="34" charset="0"/>
                </a:rPr>
                <a:t>CE</a:t>
              </a:r>
              <a:endParaRPr lang="en-US" sz="3600">
                <a:solidFill>
                  <a:srgbClr val="333333"/>
                </a:solidFill>
                <a:latin typeface="Arial" pitchFamily="34" charset="0"/>
                <a:cs typeface="Arial" pitchFamily="34" charset="0"/>
              </a:endParaRPr>
            </a:p>
          </p:txBody>
        </p:sp>
        <p:pic>
          <p:nvPicPr>
            <p:cNvPr id="128" name="Picture 245"/>
            <p:cNvPicPr>
              <a:picLocks noChangeAspect="1" noChangeArrowheads="1"/>
            </p:cNvPicPr>
            <p:nvPr/>
          </p:nvPicPr>
          <p:blipFill>
            <a:blip r:embed="rId4" cstate="print"/>
            <a:srcRect/>
            <a:stretch>
              <a:fillRect/>
            </a:stretch>
          </p:blipFill>
          <p:spPr bwMode="auto">
            <a:xfrm>
              <a:off x="499994" y="3570966"/>
              <a:ext cx="238125" cy="234950"/>
            </a:xfrm>
            <a:prstGeom prst="rect">
              <a:avLst/>
            </a:prstGeom>
            <a:noFill/>
          </p:spPr>
        </p:pic>
        <p:pic>
          <p:nvPicPr>
            <p:cNvPr id="129" name="Picture 246"/>
            <p:cNvPicPr>
              <a:picLocks noChangeAspect="1" noChangeArrowheads="1"/>
            </p:cNvPicPr>
            <p:nvPr/>
          </p:nvPicPr>
          <p:blipFill>
            <a:blip r:embed="rId4" cstate="print"/>
            <a:srcRect/>
            <a:stretch>
              <a:fillRect/>
            </a:stretch>
          </p:blipFill>
          <p:spPr bwMode="auto">
            <a:xfrm>
              <a:off x="501583" y="3923395"/>
              <a:ext cx="236537" cy="234950"/>
            </a:xfrm>
            <a:prstGeom prst="rect">
              <a:avLst/>
            </a:prstGeom>
            <a:noFill/>
          </p:spPr>
        </p:pic>
        <p:sp>
          <p:nvSpPr>
            <p:cNvPr id="130" name="Rectangle 247"/>
            <p:cNvSpPr>
              <a:spLocks noChangeArrowheads="1"/>
            </p:cNvSpPr>
            <p:nvPr/>
          </p:nvSpPr>
          <p:spPr bwMode="auto">
            <a:xfrm>
              <a:off x="499994" y="4194858"/>
              <a:ext cx="238125" cy="238126"/>
            </a:xfrm>
            <a:prstGeom prst="rect">
              <a:avLst/>
            </a:prstGeom>
            <a:noFill/>
            <a:ln w="19050">
              <a:noFill/>
              <a:miter lim="800000"/>
              <a:headEnd/>
              <a:tailEnd/>
            </a:ln>
          </p:spPr>
          <p:txBody>
            <a:bodyPr vert="horz" wrap="square" lIns="0" tIns="0" rIns="0" bIns="0" numCol="1" anchor="ctr" anchorCtr="0" compatLnSpc="1">
              <a:prstTxWarp prst="textNoShape">
                <a:avLst/>
              </a:prstTxWarp>
            </a:bodyPr>
            <a:lstStyle/>
            <a:p>
              <a:pPr algn="ctr">
                <a:spcAft>
                  <a:spcPts val="1000"/>
                </a:spcAft>
              </a:pPr>
              <a:r>
                <a:rPr lang="en-US" sz="1600">
                  <a:solidFill>
                    <a:srgbClr val="333333"/>
                  </a:solidFill>
                  <a:latin typeface="Calibri" pitchFamily="34" charset="0"/>
                  <a:cs typeface="Arial" pitchFamily="34" charset="0"/>
                </a:rPr>
                <a:t>CE</a:t>
              </a:r>
              <a:endParaRPr lang="en-US" sz="3600">
                <a:solidFill>
                  <a:srgbClr val="333333"/>
                </a:solidFill>
                <a:latin typeface="Arial" pitchFamily="34" charset="0"/>
                <a:cs typeface="Arial" pitchFamily="34" charset="0"/>
              </a:endParaRPr>
            </a:p>
          </p:txBody>
        </p:sp>
        <p:cxnSp>
          <p:nvCxnSpPr>
            <p:cNvPr id="131" name="AutoShape 248"/>
            <p:cNvCxnSpPr>
              <a:cxnSpLocks noChangeShapeType="1"/>
              <a:stCxn id="128" idx="3"/>
            </p:cNvCxnSpPr>
            <p:nvPr/>
          </p:nvCxnSpPr>
          <p:spPr bwMode="auto">
            <a:xfrm>
              <a:off x="738119" y="3688441"/>
              <a:ext cx="238125" cy="177800"/>
            </a:xfrm>
            <a:prstGeom prst="straightConnector1">
              <a:avLst/>
            </a:prstGeom>
            <a:noFill/>
            <a:ln w="19050">
              <a:solidFill>
                <a:srgbClr val="000000"/>
              </a:solidFill>
              <a:round/>
              <a:headEnd/>
              <a:tailEnd/>
            </a:ln>
          </p:spPr>
        </p:cxnSp>
        <p:sp>
          <p:nvSpPr>
            <p:cNvPr id="132" name="Rectangle 275"/>
            <p:cNvSpPr>
              <a:spLocks noChangeArrowheads="1"/>
            </p:cNvSpPr>
            <p:nvPr/>
          </p:nvSpPr>
          <p:spPr bwMode="auto">
            <a:xfrm>
              <a:off x="1925566" y="2727128"/>
              <a:ext cx="584200" cy="238126"/>
            </a:xfrm>
            <a:prstGeom prst="rect">
              <a:avLst/>
            </a:prstGeom>
            <a:noFill/>
            <a:ln w="19050">
              <a:noFill/>
              <a:miter lim="800000"/>
              <a:headEnd/>
              <a:tailEnd/>
            </a:ln>
          </p:spPr>
          <p:txBody>
            <a:bodyPr vert="horz" wrap="square" lIns="0" tIns="0" rIns="0" bIns="0" numCol="1" anchor="ctr" anchorCtr="0" compatLnSpc="1">
              <a:prstTxWarp prst="textNoShape">
                <a:avLst/>
              </a:prstTxWarp>
            </a:bodyPr>
            <a:lstStyle/>
            <a:p>
              <a:pPr algn="ctr">
                <a:spcAft>
                  <a:spcPts val="1000"/>
                </a:spcAft>
              </a:pPr>
              <a:r>
                <a:rPr lang="en-US" sz="1600" dirty="0">
                  <a:solidFill>
                    <a:srgbClr val="333333"/>
                  </a:solidFill>
                  <a:latin typeface="Calibri" pitchFamily="34" charset="0"/>
                  <a:cs typeface="Arial" pitchFamily="34" charset="0"/>
                </a:rPr>
                <a:t>IBGP</a:t>
              </a:r>
              <a:endParaRPr lang="en-US" sz="3600" dirty="0">
                <a:solidFill>
                  <a:srgbClr val="333333"/>
                </a:solidFill>
                <a:latin typeface="Arial" pitchFamily="34" charset="0"/>
                <a:cs typeface="Arial" pitchFamily="34" charset="0"/>
              </a:endParaRPr>
            </a:p>
          </p:txBody>
        </p:sp>
        <p:sp>
          <p:nvSpPr>
            <p:cNvPr id="133" name="Oval 277"/>
            <p:cNvSpPr>
              <a:spLocks noChangeArrowheads="1"/>
            </p:cNvSpPr>
            <p:nvPr/>
          </p:nvSpPr>
          <p:spPr bwMode="auto">
            <a:xfrm>
              <a:off x="1450904" y="3220134"/>
              <a:ext cx="1543050" cy="119063"/>
            </a:xfrm>
            <a:prstGeom prst="ellipse">
              <a:avLst/>
            </a:prstGeom>
            <a:noFill/>
            <a:ln w="12700">
              <a:solidFill>
                <a:srgbClr val="000000"/>
              </a:solidFill>
              <a:prstDash val="sysDot"/>
              <a:round/>
              <a:headEnd/>
              <a:tailEnd/>
            </a:ln>
          </p:spPr>
          <p:txBody>
            <a:bodyPr vert="horz" wrap="square" lIns="91435" tIns="45718" rIns="91435" bIns="45718" numCol="1" anchor="ctr" anchorCtr="0" compatLnSpc="1">
              <a:prstTxWarp prst="textNoShape">
                <a:avLst/>
              </a:prstTxWarp>
            </a:bodyPr>
            <a:lstStyle/>
            <a:p>
              <a:endParaRPr lang="en-US" sz="4000">
                <a:solidFill>
                  <a:srgbClr val="333333"/>
                </a:solidFill>
                <a:latin typeface="Calibri"/>
                <a:cs typeface="ＭＳ Ｐゴシック" charset="0"/>
              </a:endParaRPr>
            </a:p>
          </p:txBody>
        </p:sp>
        <p:cxnSp>
          <p:nvCxnSpPr>
            <p:cNvPr id="134" name="AutoShape 278"/>
            <p:cNvCxnSpPr>
              <a:cxnSpLocks noChangeShapeType="1"/>
            </p:cNvCxnSpPr>
            <p:nvPr/>
          </p:nvCxnSpPr>
          <p:spPr bwMode="auto">
            <a:xfrm flipH="1" flipV="1">
              <a:off x="858766" y="3278871"/>
              <a:ext cx="592138" cy="1587"/>
            </a:xfrm>
            <a:prstGeom prst="straightConnector1">
              <a:avLst/>
            </a:prstGeom>
            <a:noFill/>
            <a:ln w="12700">
              <a:solidFill>
                <a:srgbClr val="000000"/>
              </a:solidFill>
              <a:prstDash val="sysDot"/>
              <a:round/>
              <a:headEnd/>
              <a:tailEnd/>
            </a:ln>
          </p:spPr>
        </p:cxnSp>
        <p:sp>
          <p:nvSpPr>
            <p:cNvPr id="135" name="Rectangle 279"/>
            <p:cNvSpPr>
              <a:spLocks noChangeArrowheads="1"/>
            </p:cNvSpPr>
            <p:nvPr/>
          </p:nvSpPr>
          <p:spPr bwMode="auto">
            <a:xfrm>
              <a:off x="484120" y="3162099"/>
              <a:ext cx="474663" cy="238126"/>
            </a:xfrm>
            <a:prstGeom prst="rect">
              <a:avLst/>
            </a:prstGeom>
            <a:noFill/>
            <a:ln w="19050">
              <a:noFill/>
              <a:miter lim="800000"/>
              <a:headEnd/>
              <a:tailEnd/>
            </a:ln>
          </p:spPr>
          <p:txBody>
            <a:bodyPr vert="horz" wrap="square" lIns="0" tIns="0" rIns="0" bIns="0" numCol="1" anchor="ctr" anchorCtr="0" compatLnSpc="1">
              <a:prstTxWarp prst="textNoShape">
                <a:avLst/>
              </a:prstTxWarp>
            </a:bodyPr>
            <a:lstStyle/>
            <a:p>
              <a:pPr algn="ctr">
                <a:spcAft>
                  <a:spcPts val="1000"/>
                </a:spcAft>
              </a:pPr>
              <a:r>
                <a:rPr lang="en-US" sz="1600" dirty="0">
                  <a:solidFill>
                    <a:srgbClr val="333333"/>
                  </a:solidFill>
                  <a:latin typeface="Calibri" pitchFamily="34" charset="0"/>
                  <a:cs typeface="Arial" pitchFamily="34" charset="0"/>
                </a:rPr>
                <a:t>IBGP</a:t>
              </a:r>
              <a:endParaRPr lang="en-US" sz="3600" dirty="0">
                <a:solidFill>
                  <a:srgbClr val="333333"/>
                </a:solidFill>
                <a:latin typeface="Arial" pitchFamily="34" charset="0"/>
                <a:cs typeface="Arial" pitchFamily="34" charset="0"/>
              </a:endParaRPr>
            </a:p>
          </p:txBody>
        </p:sp>
        <p:cxnSp>
          <p:nvCxnSpPr>
            <p:cNvPr id="136" name="AutoShape 283"/>
            <p:cNvCxnSpPr>
              <a:cxnSpLocks noChangeShapeType="1"/>
            </p:cNvCxnSpPr>
            <p:nvPr/>
          </p:nvCxnSpPr>
          <p:spPr bwMode="auto">
            <a:xfrm flipV="1">
              <a:off x="2993957" y="3928153"/>
              <a:ext cx="1587" cy="355600"/>
            </a:xfrm>
            <a:prstGeom prst="straightConnector1">
              <a:avLst/>
            </a:prstGeom>
            <a:noFill/>
            <a:ln w="12700">
              <a:solidFill>
                <a:srgbClr val="000000"/>
              </a:solidFill>
              <a:prstDash val="sysDot"/>
              <a:round/>
              <a:headEnd/>
              <a:tailEnd/>
            </a:ln>
          </p:spPr>
        </p:cxnSp>
        <p:sp>
          <p:nvSpPr>
            <p:cNvPr id="137" name="Rectangle 284"/>
            <p:cNvSpPr>
              <a:spLocks noChangeArrowheads="1"/>
            </p:cNvSpPr>
            <p:nvPr/>
          </p:nvSpPr>
          <p:spPr bwMode="auto">
            <a:xfrm>
              <a:off x="2757419" y="4283758"/>
              <a:ext cx="873125" cy="238126"/>
            </a:xfrm>
            <a:prstGeom prst="rect">
              <a:avLst/>
            </a:prstGeom>
            <a:noFill/>
            <a:ln w="19050">
              <a:noFill/>
              <a:miter lim="800000"/>
              <a:headEnd/>
              <a:tailEnd/>
            </a:ln>
          </p:spPr>
          <p:txBody>
            <a:bodyPr vert="horz" wrap="square" lIns="0" tIns="0" rIns="0" bIns="0" numCol="1" anchor="ctr" anchorCtr="0" compatLnSpc="1">
              <a:prstTxWarp prst="textNoShape">
                <a:avLst/>
              </a:prstTxWarp>
            </a:bodyPr>
            <a:lstStyle/>
            <a:p>
              <a:pPr algn="ctr">
                <a:spcAft>
                  <a:spcPts val="1000"/>
                </a:spcAft>
              </a:pPr>
              <a:r>
                <a:rPr lang="en-US" sz="1600" dirty="0">
                  <a:solidFill>
                    <a:srgbClr val="333333"/>
                  </a:solidFill>
                  <a:latin typeface="Calibri" pitchFamily="34" charset="0"/>
                  <a:cs typeface="Arial" pitchFamily="34" charset="0"/>
                </a:rPr>
                <a:t>MPLS over MPLS</a:t>
              </a:r>
              <a:endParaRPr lang="en-US" sz="3600" dirty="0">
                <a:solidFill>
                  <a:srgbClr val="333333"/>
                </a:solidFill>
                <a:latin typeface="Arial" pitchFamily="34" charset="0"/>
                <a:cs typeface="Arial" pitchFamily="34" charset="0"/>
              </a:endParaRPr>
            </a:p>
          </p:txBody>
        </p:sp>
        <p:sp>
          <p:nvSpPr>
            <p:cNvPr id="138" name="Rectangle 287"/>
            <p:cNvSpPr>
              <a:spLocks noChangeArrowheads="1"/>
            </p:cNvSpPr>
            <p:nvPr/>
          </p:nvSpPr>
          <p:spPr bwMode="auto">
            <a:xfrm>
              <a:off x="976244" y="2266047"/>
              <a:ext cx="2492375" cy="236537"/>
            </a:xfrm>
            <a:prstGeom prst="rect">
              <a:avLst/>
            </a:prstGeom>
            <a:solidFill>
              <a:srgbClr val="95B3D7"/>
            </a:solidFill>
            <a:ln w="19050">
              <a:solidFill>
                <a:srgbClr val="000000"/>
              </a:solidFill>
              <a:miter lim="800000"/>
              <a:headEnd/>
              <a:tailEnd/>
            </a:ln>
          </p:spPr>
          <p:txBody>
            <a:bodyPr vert="horz" wrap="square" lIns="0" tIns="27431" rIns="0" bIns="0" numCol="1" anchor="t" anchorCtr="0" compatLnSpc="1">
              <a:prstTxWarp prst="textNoShape">
                <a:avLst/>
              </a:prstTxWarp>
            </a:bodyPr>
            <a:lstStyle/>
            <a:p>
              <a:pPr algn="ctr">
                <a:spcAft>
                  <a:spcPts val="1000"/>
                </a:spcAft>
              </a:pPr>
              <a:r>
                <a:rPr lang="en-US" sz="1600" dirty="0">
                  <a:solidFill>
                    <a:srgbClr val="445E88"/>
                  </a:solidFill>
                  <a:latin typeface="Calibri" pitchFamily="34" charset="0"/>
                  <a:cs typeface="Arial" pitchFamily="34" charset="0"/>
                </a:rPr>
                <a:t>Network Management System (NMS)</a:t>
              </a:r>
              <a:endParaRPr lang="en-US" sz="3600" dirty="0">
                <a:solidFill>
                  <a:srgbClr val="445E88"/>
                </a:solidFill>
                <a:latin typeface="Arial" pitchFamily="34" charset="0"/>
                <a:cs typeface="Arial" pitchFamily="34" charset="0"/>
              </a:endParaRPr>
            </a:p>
          </p:txBody>
        </p:sp>
        <p:cxnSp>
          <p:nvCxnSpPr>
            <p:cNvPr id="139" name="AutoShape 288"/>
            <p:cNvCxnSpPr>
              <a:cxnSpLocks noChangeShapeType="1"/>
            </p:cNvCxnSpPr>
            <p:nvPr/>
          </p:nvCxnSpPr>
          <p:spPr bwMode="auto">
            <a:xfrm>
              <a:off x="1161979" y="2502579"/>
              <a:ext cx="0" cy="1177926"/>
            </a:xfrm>
            <a:prstGeom prst="straightConnector1">
              <a:avLst/>
            </a:prstGeom>
            <a:noFill/>
            <a:ln w="19050">
              <a:solidFill>
                <a:srgbClr val="000000"/>
              </a:solidFill>
              <a:round/>
              <a:headEnd/>
              <a:tailEnd/>
            </a:ln>
          </p:spPr>
        </p:cxnSp>
        <p:cxnSp>
          <p:nvCxnSpPr>
            <p:cNvPr id="140" name="AutoShape 289"/>
            <p:cNvCxnSpPr>
              <a:cxnSpLocks noChangeShapeType="1"/>
            </p:cNvCxnSpPr>
            <p:nvPr/>
          </p:nvCxnSpPr>
          <p:spPr bwMode="auto">
            <a:xfrm>
              <a:off x="3278117" y="2502579"/>
              <a:ext cx="1588" cy="1177926"/>
            </a:xfrm>
            <a:prstGeom prst="straightConnector1">
              <a:avLst/>
            </a:prstGeom>
            <a:noFill/>
            <a:ln w="19050">
              <a:solidFill>
                <a:srgbClr val="000000"/>
              </a:solidFill>
              <a:round/>
              <a:headEnd/>
              <a:tailEnd/>
            </a:ln>
          </p:spPr>
        </p:cxnSp>
        <p:sp>
          <p:nvSpPr>
            <p:cNvPr id="141" name="Oval 290"/>
            <p:cNvSpPr>
              <a:spLocks noChangeArrowheads="1"/>
            </p:cNvSpPr>
            <p:nvPr/>
          </p:nvSpPr>
          <p:spPr bwMode="auto">
            <a:xfrm>
              <a:off x="1057205" y="2566084"/>
              <a:ext cx="2303462" cy="119063"/>
            </a:xfrm>
            <a:prstGeom prst="ellipse">
              <a:avLst/>
            </a:prstGeom>
            <a:noFill/>
            <a:ln w="12700">
              <a:solidFill>
                <a:srgbClr val="000000"/>
              </a:solidFill>
              <a:prstDash val="sysDot"/>
              <a:round/>
              <a:headEnd/>
              <a:tailEnd/>
            </a:ln>
          </p:spPr>
          <p:txBody>
            <a:bodyPr vert="horz" wrap="square" lIns="91435" tIns="45718" rIns="91435" bIns="45718" numCol="1" anchor="ctr" anchorCtr="0" compatLnSpc="1">
              <a:prstTxWarp prst="textNoShape">
                <a:avLst/>
              </a:prstTxWarp>
            </a:bodyPr>
            <a:lstStyle/>
            <a:p>
              <a:endParaRPr lang="en-US" sz="4000">
                <a:solidFill>
                  <a:srgbClr val="333333"/>
                </a:solidFill>
                <a:latin typeface="Calibri"/>
                <a:cs typeface="ＭＳ Ｐゴシック" charset="0"/>
              </a:endParaRPr>
            </a:p>
          </p:txBody>
        </p:sp>
        <p:cxnSp>
          <p:nvCxnSpPr>
            <p:cNvPr id="142" name="AutoShape 291"/>
            <p:cNvCxnSpPr>
              <a:cxnSpLocks noChangeShapeType="1"/>
            </p:cNvCxnSpPr>
            <p:nvPr/>
          </p:nvCxnSpPr>
          <p:spPr bwMode="auto">
            <a:xfrm flipH="1" flipV="1">
              <a:off x="871469" y="2621641"/>
              <a:ext cx="187325" cy="0"/>
            </a:xfrm>
            <a:prstGeom prst="straightConnector1">
              <a:avLst/>
            </a:prstGeom>
            <a:noFill/>
            <a:ln w="12700">
              <a:solidFill>
                <a:srgbClr val="000000"/>
              </a:solidFill>
              <a:prstDash val="sysDot"/>
              <a:round/>
              <a:headEnd/>
              <a:tailEnd/>
            </a:ln>
          </p:spPr>
        </p:cxnSp>
        <p:sp>
          <p:nvSpPr>
            <p:cNvPr id="143" name="Rectangle 292"/>
            <p:cNvSpPr>
              <a:spLocks noChangeArrowheads="1"/>
            </p:cNvSpPr>
            <p:nvPr/>
          </p:nvSpPr>
          <p:spPr bwMode="auto">
            <a:xfrm>
              <a:off x="492055" y="2503289"/>
              <a:ext cx="474662" cy="238126"/>
            </a:xfrm>
            <a:prstGeom prst="rect">
              <a:avLst/>
            </a:prstGeom>
            <a:noFill/>
            <a:ln w="19050">
              <a:noFill/>
              <a:miter lim="800000"/>
              <a:headEnd/>
              <a:tailEnd/>
            </a:ln>
          </p:spPr>
          <p:txBody>
            <a:bodyPr vert="horz" wrap="square" lIns="0" tIns="0" rIns="0" bIns="0" numCol="1" anchor="ctr" anchorCtr="0" compatLnSpc="1">
              <a:prstTxWarp prst="textNoShape">
                <a:avLst/>
              </a:prstTxWarp>
            </a:bodyPr>
            <a:lstStyle/>
            <a:p>
              <a:pPr algn="ctr">
                <a:spcAft>
                  <a:spcPts val="1000"/>
                </a:spcAft>
              </a:pPr>
              <a:r>
                <a:rPr lang="en-US" sz="1600" dirty="0">
                  <a:solidFill>
                    <a:srgbClr val="333333"/>
                  </a:solidFill>
                  <a:latin typeface="Calibri" pitchFamily="34" charset="0"/>
                  <a:cs typeface="Arial" pitchFamily="34" charset="0"/>
                </a:rPr>
                <a:t>DMI</a:t>
              </a:r>
              <a:endParaRPr lang="en-US" sz="3600" dirty="0">
                <a:solidFill>
                  <a:srgbClr val="333333"/>
                </a:solidFill>
                <a:latin typeface="Arial" pitchFamily="34" charset="0"/>
                <a:cs typeface="Arial" pitchFamily="34" charset="0"/>
              </a:endParaRPr>
            </a:p>
          </p:txBody>
        </p:sp>
        <p:sp>
          <p:nvSpPr>
            <p:cNvPr id="144" name="Rectangle 284"/>
            <p:cNvSpPr>
              <a:spLocks noChangeArrowheads="1"/>
            </p:cNvSpPr>
            <p:nvPr/>
          </p:nvSpPr>
          <p:spPr bwMode="auto">
            <a:xfrm>
              <a:off x="1057205" y="4580731"/>
              <a:ext cx="2411412" cy="561976"/>
            </a:xfrm>
            <a:prstGeom prst="rect">
              <a:avLst/>
            </a:prstGeom>
            <a:noFill/>
            <a:ln w="19050">
              <a:noFill/>
              <a:miter lim="800000"/>
              <a:headEnd/>
              <a:tailEnd/>
            </a:ln>
          </p:spPr>
          <p:txBody>
            <a:bodyPr vert="horz" wrap="square" lIns="0" tIns="0" rIns="0" bIns="0" numCol="1" anchor="ctr" anchorCtr="0" compatLnSpc="1">
              <a:prstTxWarp prst="textNoShape">
                <a:avLst/>
              </a:prstTxWarp>
            </a:bodyPr>
            <a:lstStyle/>
            <a:p>
              <a:pPr algn="ctr">
                <a:spcAft>
                  <a:spcPts val="1000"/>
                </a:spcAft>
              </a:pPr>
              <a:r>
                <a:rPr lang="en-US" sz="2900" dirty="0">
                  <a:solidFill>
                    <a:srgbClr val="333333"/>
                  </a:solidFill>
                  <a:latin typeface="Calibri" pitchFamily="34" charset="0"/>
                  <a:cs typeface="Arial" pitchFamily="34" charset="0"/>
                </a:rPr>
                <a:t>MPLS L3VPN / E-VPN</a:t>
              </a:r>
              <a:endParaRPr lang="en-US" sz="2900" dirty="0">
                <a:solidFill>
                  <a:srgbClr val="333333"/>
                </a:solidFill>
                <a:latin typeface="Arial" pitchFamily="34" charset="0"/>
                <a:cs typeface="Arial" pitchFamily="34" charset="0"/>
              </a:endParaRPr>
            </a:p>
          </p:txBody>
        </p:sp>
        <p:sp>
          <p:nvSpPr>
            <p:cNvPr id="203" name="Oval 202"/>
            <p:cNvSpPr/>
            <p:nvPr/>
          </p:nvSpPr>
          <p:spPr>
            <a:xfrm rot="5400000">
              <a:off x="465256" y="3881765"/>
              <a:ext cx="301191" cy="301191"/>
            </a:xfrm>
            <a:prstGeom prst="ellipse">
              <a:avLst/>
            </a:prstGeom>
            <a:solidFill>
              <a:srgbClr val="00DC00"/>
            </a:solidFill>
            <a:ln w="9525">
              <a:noFill/>
              <a:prstDash val="solid"/>
              <a:tailEnd type="none"/>
            </a:ln>
          </p:spPr>
          <p:style>
            <a:lnRef idx="1">
              <a:schemeClr val="accent1"/>
            </a:lnRef>
            <a:fillRef idx="0">
              <a:schemeClr val="accent1"/>
            </a:fillRef>
            <a:effectRef idx="0">
              <a:schemeClr val="accent1"/>
            </a:effectRef>
            <a:fontRef idx="minor">
              <a:schemeClr val="tx1"/>
            </a:fontRef>
          </p:style>
          <p:txBody>
            <a:bodyPr lIns="91435" tIns="45718" rIns="91435" bIns="45718" rtlCol="0" anchor="ctr"/>
            <a:lstStyle/>
            <a:p>
              <a:pPr algn="ctr"/>
              <a:endParaRPr lang="en-US" sz="4000">
                <a:solidFill>
                  <a:srgbClr val="333333"/>
                </a:solidFill>
                <a:latin typeface="Arial"/>
              </a:endParaRPr>
            </a:p>
          </p:txBody>
        </p:sp>
        <p:pic>
          <p:nvPicPr>
            <p:cNvPr id="204" name="Picture 245"/>
            <p:cNvPicPr>
              <a:picLocks noChangeAspect="1" noChangeArrowheads="1"/>
            </p:cNvPicPr>
            <p:nvPr/>
          </p:nvPicPr>
          <p:blipFill>
            <a:blip r:embed="rId4" cstate="print"/>
            <a:srcRect/>
            <a:stretch>
              <a:fillRect/>
            </a:stretch>
          </p:blipFill>
          <p:spPr bwMode="auto">
            <a:xfrm>
              <a:off x="499994" y="3917045"/>
              <a:ext cx="238125" cy="234950"/>
            </a:xfrm>
            <a:prstGeom prst="rect">
              <a:avLst/>
            </a:prstGeom>
            <a:noFill/>
          </p:spPr>
        </p:pic>
        <p:cxnSp>
          <p:nvCxnSpPr>
            <p:cNvPr id="205" name="AutoShape 249"/>
            <p:cNvCxnSpPr>
              <a:cxnSpLocks noChangeShapeType="1"/>
            </p:cNvCxnSpPr>
            <p:nvPr/>
          </p:nvCxnSpPr>
          <p:spPr bwMode="auto">
            <a:xfrm flipV="1">
              <a:off x="738119" y="3866241"/>
              <a:ext cx="238125" cy="174626"/>
            </a:xfrm>
            <a:prstGeom prst="straightConnector1">
              <a:avLst/>
            </a:prstGeom>
            <a:noFill/>
            <a:ln w="19050">
              <a:solidFill>
                <a:srgbClr val="000000"/>
              </a:solidFill>
              <a:round/>
              <a:headEnd/>
              <a:tailEnd/>
            </a:ln>
          </p:spPr>
        </p:cxnSp>
        <p:grpSp>
          <p:nvGrpSpPr>
            <p:cNvPr id="206" name="Group 205"/>
            <p:cNvGrpSpPr/>
            <p:nvPr/>
          </p:nvGrpSpPr>
          <p:grpSpPr>
            <a:xfrm rot="5400000">
              <a:off x="3204061" y="3813892"/>
              <a:ext cx="193536" cy="87296"/>
              <a:chOff x="2990210" y="5101135"/>
              <a:chExt cx="193535" cy="87296"/>
            </a:xfrm>
          </p:grpSpPr>
          <p:sp>
            <p:nvSpPr>
              <p:cNvPr id="207" name="Oval 206"/>
              <p:cNvSpPr/>
              <p:nvPr/>
            </p:nvSpPr>
            <p:spPr>
              <a:xfrm>
                <a:off x="2990210" y="5101135"/>
                <a:ext cx="85725" cy="85725"/>
              </a:xfrm>
              <a:prstGeom prst="ellipse">
                <a:avLst/>
              </a:prstGeom>
              <a:solidFill>
                <a:srgbClr val="FF0000"/>
              </a:solidFill>
              <a:ln w="952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000">
                  <a:solidFill>
                    <a:srgbClr val="333333"/>
                  </a:solidFill>
                  <a:latin typeface="Arial"/>
                </a:endParaRPr>
              </a:p>
            </p:txBody>
          </p:sp>
          <p:sp>
            <p:nvSpPr>
              <p:cNvPr id="208" name="Oval 207"/>
              <p:cNvSpPr/>
              <p:nvPr/>
            </p:nvSpPr>
            <p:spPr>
              <a:xfrm>
                <a:off x="3098020" y="5102706"/>
                <a:ext cx="85725" cy="85725"/>
              </a:xfrm>
              <a:prstGeom prst="ellipse">
                <a:avLst/>
              </a:prstGeom>
              <a:solidFill>
                <a:srgbClr val="00DC00"/>
              </a:solidFill>
              <a:ln w="9525" cmpd="sng">
                <a:solidFill>
                  <a:schemeClr val="tx1"/>
                </a:solidFill>
                <a:round/>
                <a:headEnd/>
                <a:tailEnd/>
              </a:ln>
            </p:spPr>
            <p:txBody>
              <a:bodyPr vert="horz" wrap="square" lIns="0" tIns="0" rIns="0" bIns="0" numCol="1" anchor="t" anchorCtr="0" compatLnSpc="1">
                <a:prstTxWarp prst="textNoShape">
                  <a:avLst/>
                </a:prstTxWarp>
              </a:bodyPr>
              <a:lstStyle/>
              <a:p>
                <a:pPr algn="ctr">
                  <a:spcAft>
                    <a:spcPts val="1000"/>
                  </a:spcAft>
                </a:pPr>
                <a:endParaRPr lang="en-US" sz="1600">
                  <a:solidFill>
                    <a:srgbClr val="333333"/>
                  </a:solidFill>
                  <a:latin typeface="Calibri" pitchFamily="34" charset="0"/>
                  <a:cs typeface="Arial" pitchFamily="34" charset="0"/>
                </a:endParaRPr>
              </a:p>
            </p:txBody>
          </p:sp>
        </p:grpSp>
        <p:grpSp>
          <p:nvGrpSpPr>
            <p:cNvPr id="209" name="Group 208"/>
            <p:cNvGrpSpPr/>
            <p:nvPr/>
          </p:nvGrpSpPr>
          <p:grpSpPr>
            <a:xfrm rot="5400000">
              <a:off x="1039231" y="3813893"/>
              <a:ext cx="193536" cy="87296"/>
              <a:chOff x="2990210" y="5101135"/>
              <a:chExt cx="193535" cy="87296"/>
            </a:xfrm>
          </p:grpSpPr>
          <p:sp>
            <p:nvSpPr>
              <p:cNvPr id="210" name="Oval 209"/>
              <p:cNvSpPr/>
              <p:nvPr/>
            </p:nvSpPr>
            <p:spPr>
              <a:xfrm>
                <a:off x="2990210" y="5101135"/>
                <a:ext cx="85725" cy="85725"/>
              </a:xfrm>
              <a:prstGeom prst="ellipse">
                <a:avLst/>
              </a:prstGeom>
              <a:solidFill>
                <a:srgbClr val="FF0000"/>
              </a:solidFill>
              <a:ln w="952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000">
                  <a:solidFill>
                    <a:srgbClr val="333333"/>
                  </a:solidFill>
                  <a:latin typeface="Arial"/>
                </a:endParaRPr>
              </a:p>
            </p:txBody>
          </p:sp>
          <p:sp>
            <p:nvSpPr>
              <p:cNvPr id="211" name="Oval 210"/>
              <p:cNvSpPr/>
              <p:nvPr/>
            </p:nvSpPr>
            <p:spPr>
              <a:xfrm>
                <a:off x="3098020" y="5102706"/>
                <a:ext cx="85725" cy="85725"/>
              </a:xfrm>
              <a:prstGeom prst="ellipse">
                <a:avLst/>
              </a:prstGeom>
              <a:solidFill>
                <a:srgbClr val="00DC00"/>
              </a:solidFill>
              <a:ln w="9525" cmpd="sng">
                <a:solidFill>
                  <a:schemeClr val="tx1"/>
                </a:solidFill>
                <a:round/>
                <a:headEnd/>
                <a:tailEnd/>
              </a:ln>
            </p:spPr>
            <p:txBody>
              <a:bodyPr vert="horz" wrap="square" lIns="0" tIns="0" rIns="0" bIns="0" numCol="1" anchor="t" anchorCtr="0" compatLnSpc="1">
                <a:prstTxWarp prst="textNoShape">
                  <a:avLst/>
                </a:prstTxWarp>
              </a:bodyPr>
              <a:lstStyle/>
              <a:p>
                <a:pPr algn="ctr">
                  <a:spcAft>
                    <a:spcPts val="1000"/>
                  </a:spcAft>
                </a:pPr>
                <a:endParaRPr lang="en-US" sz="1600">
                  <a:solidFill>
                    <a:srgbClr val="333333"/>
                  </a:solidFill>
                  <a:latin typeface="Calibri" pitchFamily="34" charset="0"/>
                  <a:cs typeface="Arial" pitchFamily="34" charset="0"/>
                </a:endParaRPr>
              </a:p>
            </p:txBody>
          </p:sp>
        </p:grpSp>
      </p:grpSp>
      <p:grpSp>
        <p:nvGrpSpPr>
          <p:cNvPr id="212" name="Group 211"/>
          <p:cNvGrpSpPr/>
          <p:nvPr/>
        </p:nvGrpSpPr>
        <p:grpSpPr>
          <a:xfrm>
            <a:off x="9164460" y="5901256"/>
            <a:ext cx="3846931" cy="1591765"/>
            <a:chOff x="5278648" y="4656285"/>
            <a:chExt cx="2363624" cy="978009"/>
          </a:xfrm>
        </p:grpSpPr>
        <p:grpSp>
          <p:nvGrpSpPr>
            <p:cNvPr id="213" name="Group 212"/>
            <p:cNvGrpSpPr/>
            <p:nvPr/>
          </p:nvGrpSpPr>
          <p:grpSpPr>
            <a:xfrm>
              <a:off x="5278648" y="4656285"/>
              <a:ext cx="2363624" cy="978009"/>
              <a:chOff x="5278648" y="4656285"/>
              <a:chExt cx="2363624" cy="978009"/>
            </a:xfrm>
          </p:grpSpPr>
          <p:sp>
            <p:nvSpPr>
              <p:cNvPr id="215" name="Rectangle 252"/>
              <p:cNvSpPr>
                <a:spLocks noChangeArrowheads="1"/>
              </p:cNvSpPr>
              <p:nvPr/>
            </p:nvSpPr>
            <p:spPr bwMode="auto">
              <a:xfrm rot="16200000">
                <a:off x="6403875" y="5450015"/>
                <a:ext cx="249494" cy="119063"/>
              </a:xfrm>
              <a:prstGeom prst="rect">
                <a:avLst/>
              </a:prstGeom>
              <a:gradFill rotWithShape="1">
                <a:gsLst>
                  <a:gs pos="0">
                    <a:srgbClr val="B8CCE4">
                      <a:gamma/>
                      <a:shade val="46275"/>
                      <a:invGamma/>
                    </a:srgbClr>
                  </a:gs>
                  <a:gs pos="50000">
                    <a:srgbClr val="B8CCE4">
                      <a:alpha val="50000"/>
                    </a:srgbClr>
                  </a:gs>
                  <a:gs pos="100000">
                    <a:srgbClr val="B8CCE4">
                      <a:gamma/>
                      <a:shade val="46275"/>
                      <a:invGamma/>
                    </a:srgbClr>
                  </a:gs>
                </a:gsLst>
                <a:lin ang="5400000" scaled="1"/>
              </a:gradFill>
              <a:ln w="19050">
                <a:noFill/>
                <a:miter lim="800000"/>
                <a:headEnd/>
                <a:tailEnd/>
              </a:ln>
            </p:spPr>
            <p:txBody>
              <a:bodyPr vert="horz" wrap="square" lIns="91440" tIns="27432" rIns="91440" bIns="0" numCol="1" anchor="ctr" anchorCtr="0" compatLnSpc="1">
                <a:prstTxWarp prst="textNoShape">
                  <a:avLst/>
                </a:prstTxWarp>
              </a:bodyPr>
              <a:lstStyle/>
              <a:p>
                <a:endParaRPr lang="en-US" sz="4000">
                  <a:solidFill>
                    <a:srgbClr val="333333"/>
                  </a:solidFill>
                  <a:latin typeface="Calibri"/>
                  <a:cs typeface="ＭＳ Ｐゴシック" charset="0"/>
                </a:endParaRPr>
              </a:p>
            </p:txBody>
          </p:sp>
          <p:pic>
            <p:nvPicPr>
              <p:cNvPr id="216" name="Picture 232"/>
              <p:cNvPicPr>
                <a:picLocks noChangeAspect="1" noChangeArrowheads="1"/>
              </p:cNvPicPr>
              <p:nvPr/>
            </p:nvPicPr>
            <p:blipFill>
              <a:blip r:embed="rId6" cstate="print"/>
              <a:srcRect/>
              <a:stretch>
                <a:fillRect/>
              </a:stretch>
            </p:blipFill>
            <p:spPr bwMode="auto">
              <a:xfrm>
                <a:off x="6345558" y="5054541"/>
                <a:ext cx="355600" cy="350838"/>
              </a:xfrm>
              <a:prstGeom prst="rect">
                <a:avLst/>
              </a:prstGeom>
              <a:noFill/>
            </p:spPr>
          </p:pic>
          <p:sp>
            <p:nvSpPr>
              <p:cNvPr id="217" name="Rectangle 252"/>
              <p:cNvSpPr>
                <a:spLocks noChangeArrowheads="1"/>
              </p:cNvSpPr>
              <p:nvPr/>
            </p:nvSpPr>
            <p:spPr bwMode="auto">
              <a:xfrm rot="2436255">
                <a:off x="5278648" y="4664250"/>
                <a:ext cx="1280164" cy="119063"/>
              </a:xfrm>
              <a:prstGeom prst="rect">
                <a:avLst/>
              </a:prstGeom>
              <a:gradFill rotWithShape="1">
                <a:gsLst>
                  <a:gs pos="0">
                    <a:srgbClr val="B8CCE4">
                      <a:gamma/>
                      <a:shade val="46275"/>
                      <a:invGamma/>
                    </a:srgbClr>
                  </a:gs>
                  <a:gs pos="50000">
                    <a:srgbClr val="B8CCE4">
                      <a:alpha val="50000"/>
                    </a:srgbClr>
                  </a:gs>
                  <a:gs pos="100000">
                    <a:srgbClr val="B8CCE4">
                      <a:gamma/>
                      <a:shade val="46275"/>
                      <a:invGamma/>
                    </a:srgbClr>
                  </a:gs>
                </a:gsLst>
                <a:lin ang="5400000" scaled="1"/>
              </a:gradFill>
              <a:ln w="19050">
                <a:noFill/>
                <a:miter lim="800000"/>
                <a:headEnd/>
                <a:tailEnd/>
              </a:ln>
            </p:spPr>
            <p:txBody>
              <a:bodyPr vert="horz" wrap="square" lIns="91440" tIns="27432" rIns="91440" bIns="0" numCol="1" anchor="ctr" anchorCtr="0" compatLnSpc="1">
                <a:prstTxWarp prst="textNoShape">
                  <a:avLst/>
                </a:prstTxWarp>
              </a:bodyPr>
              <a:lstStyle/>
              <a:p>
                <a:endParaRPr lang="en-US" sz="4000">
                  <a:solidFill>
                    <a:srgbClr val="333333"/>
                  </a:solidFill>
                  <a:latin typeface="Calibri"/>
                  <a:cs typeface="ＭＳ Ｐゴシック" charset="0"/>
                </a:endParaRPr>
              </a:p>
            </p:txBody>
          </p:sp>
          <p:sp>
            <p:nvSpPr>
              <p:cNvPr id="218" name="Rectangle 252"/>
              <p:cNvSpPr>
                <a:spLocks noChangeArrowheads="1"/>
              </p:cNvSpPr>
              <p:nvPr/>
            </p:nvSpPr>
            <p:spPr bwMode="auto">
              <a:xfrm rot="18936096">
                <a:off x="6462616" y="4656285"/>
                <a:ext cx="1179656" cy="119063"/>
              </a:xfrm>
              <a:prstGeom prst="rect">
                <a:avLst/>
              </a:prstGeom>
              <a:gradFill rotWithShape="1">
                <a:gsLst>
                  <a:gs pos="0">
                    <a:srgbClr val="B8CCE4">
                      <a:gamma/>
                      <a:shade val="46275"/>
                      <a:invGamma/>
                    </a:srgbClr>
                  </a:gs>
                  <a:gs pos="50000">
                    <a:srgbClr val="B8CCE4">
                      <a:alpha val="50000"/>
                    </a:srgbClr>
                  </a:gs>
                  <a:gs pos="100000">
                    <a:srgbClr val="B8CCE4">
                      <a:gamma/>
                      <a:shade val="46275"/>
                      <a:invGamma/>
                    </a:srgbClr>
                  </a:gs>
                </a:gsLst>
                <a:lin ang="5400000" scaled="1"/>
              </a:gradFill>
              <a:ln w="19050">
                <a:noFill/>
                <a:miter lim="800000"/>
                <a:headEnd/>
                <a:tailEnd/>
              </a:ln>
            </p:spPr>
            <p:txBody>
              <a:bodyPr vert="horz" wrap="square" lIns="91440" tIns="27432" rIns="91440" bIns="0" numCol="1" anchor="ctr" anchorCtr="0" compatLnSpc="1">
                <a:prstTxWarp prst="textNoShape">
                  <a:avLst/>
                </a:prstTxWarp>
              </a:bodyPr>
              <a:lstStyle/>
              <a:p>
                <a:endParaRPr lang="en-US" sz="4000">
                  <a:solidFill>
                    <a:srgbClr val="333333"/>
                  </a:solidFill>
                  <a:latin typeface="Calibri"/>
                  <a:cs typeface="ＭＳ Ｐゴシック" charset="0"/>
                </a:endParaRPr>
              </a:p>
            </p:txBody>
          </p:sp>
          <p:sp>
            <p:nvSpPr>
              <p:cNvPr id="219" name="Rectangle 271"/>
              <p:cNvSpPr>
                <a:spLocks noChangeArrowheads="1"/>
              </p:cNvSpPr>
              <p:nvPr/>
            </p:nvSpPr>
            <p:spPr bwMode="auto">
              <a:xfrm>
                <a:off x="6670432" y="5165190"/>
                <a:ext cx="593725" cy="236538"/>
              </a:xfrm>
              <a:prstGeom prst="rect">
                <a:avLst/>
              </a:prstGeom>
              <a:noFill/>
              <a:ln w="19050">
                <a:noFill/>
                <a:miter lim="800000"/>
                <a:headEnd/>
                <a:tailEnd/>
              </a:ln>
            </p:spPr>
            <p:txBody>
              <a:bodyPr vert="horz" wrap="square" lIns="0" tIns="0" rIns="0" bIns="0" numCol="1" anchor="ctr" anchorCtr="0" compatLnSpc="1">
                <a:prstTxWarp prst="textNoShape">
                  <a:avLst/>
                </a:prstTxWarp>
              </a:bodyPr>
              <a:lstStyle/>
              <a:p>
                <a:pPr algn="ctr">
                  <a:spcAft>
                    <a:spcPts val="1000"/>
                  </a:spcAft>
                </a:pPr>
                <a:r>
                  <a:rPr lang="en-US" sz="1600" dirty="0">
                    <a:solidFill>
                      <a:srgbClr val="333333"/>
                    </a:solidFill>
                    <a:latin typeface="Calibri" pitchFamily="34" charset="0"/>
                    <a:cs typeface="Arial" pitchFamily="34" charset="0"/>
                  </a:rPr>
                  <a:t>Gateway</a:t>
                </a:r>
                <a:endParaRPr lang="en-US" sz="3600" dirty="0">
                  <a:solidFill>
                    <a:srgbClr val="333333"/>
                  </a:solidFill>
                  <a:latin typeface="Arial" pitchFamily="34" charset="0"/>
                  <a:cs typeface="Arial" pitchFamily="34" charset="0"/>
                </a:endParaRPr>
              </a:p>
            </p:txBody>
          </p:sp>
          <p:grpSp>
            <p:nvGrpSpPr>
              <p:cNvPr id="220" name="Group 219"/>
              <p:cNvGrpSpPr/>
              <p:nvPr/>
            </p:nvGrpSpPr>
            <p:grpSpPr>
              <a:xfrm>
                <a:off x="6419582" y="5188216"/>
                <a:ext cx="193535" cy="87296"/>
                <a:chOff x="2990210" y="5101135"/>
                <a:chExt cx="193535" cy="87296"/>
              </a:xfrm>
            </p:grpSpPr>
            <p:sp>
              <p:nvSpPr>
                <p:cNvPr id="222" name="Oval 221"/>
                <p:cNvSpPr/>
                <p:nvPr/>
              </p:nvSpPr>
              <p:spPr>
                <a:xfrm>
                  <a:off x="2990210" y="5101135"/>
                  <a:ext cx="85725" cy="85725"/>
                </a:xfrm>
                <a:prstGeom prst="ellipse">
                  <a:avLst/>
                </a:prstGeom>
                <a:solidFill>
                  <a:srgbClr val="FF0000"/>
                </a:solidFill>
                <a:ln w="952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000">
                    <a:solidFill>
                      <a:srgbClr val="333333"/>
                    </a:solidFill>
                    <a:latin typeface="Arial"/>
                  </a:endParaRPr>
                </a:p>
              </p:txBody>
            </p:sp>
            <p:sp>
              <p:nvSpPr>
                <p:cNvPr id="223" name="Oval 222"/>
                <p:cNvSpPr/>
                <p:nvPr/>
              </p:nvSpPr>
              <p:spPr>
                <a:xfrm>
                  <a:off x="3098020" y="5102706"/>
                  <a:ext cx="85725" cy="85725"/>
                </a:xfrm>
                <a:prstGeom prst="ellipse">
                  <a:avLst/>
                </a:prstGeom>
                <a:solidFill>
                  <a:srgbClr val="00DC00"/>
                </a:solidFill>
                <a:ln w="9525" cmpd="sng">
                  <a:solidFill>
                    <a:schemeClr val="tx1"/>
                  </a:solidFill>
                  <a:round/>
                  <a:headEnd/>
                  <a:tailEnd/>
                </a:ln>
              </p:spPr>
              <p:txBody>
                <a:bodyPr vert="horz" wrap="square" lIns="0" tIns="0" rIns="0" bIns="0" numCol="1" anchor="t" anchorCtr="0" compatLnSpc="1">
                  <a:prstTxWarp prst="textNoShape">
                    <a:avLst/>
                  </a:prstTxWarp>
                </a:bodyPr>
                <a:lstStyle/>
                <a:p>
                  <a:pPr algn="ctr">
                    <a:spcAft>
                      <a:spcPts val="1000"/>
                    </a:spcAft>
                  </a:pPr>
                  <a:endParaRPr lang="en-US" sz="1600">
                    <a:solidFill>
                      <a:srgbClr val="333333"/>
                    </a:solidFill>
                    <a:latin typeface="Calibri" pitchFamily="34" charset="0"/>
                    <a:cs typeface="Arial" pitchFamily="34" charset="0"/>
                  </a:endParaRPr>
                </a:p>
              </p:txBody>
            </p:sp>
          </p:grpSp>
          <p:cxnSp>
            <p:nvCxnSpPr>
              <p:cNvPr id="221" name="AutoShape 256"/>
              <p:cNvCxnSpPr>
                <a:cxnSpLocks noChangeShapeType="1"/>
              </p:cNvCxnSpPr>
              <p:nvPr/>
            </p:nvCxnSpPr>
            <p:spPr bwMode="auto">
              <a:xfrm>
                <a:off x="6523518" y="4853605"/>
                <a:ext cx="0" cy="245949"/>
              </a:xfrm>
              <a:prstGeom prst="straightConnector1">
                <a:avLst/>
              </a:prstGeom>
              <a:noFill/>
              <a:ln w="19050">
                <a:solidFill>
                  <a:srgbClr val="000000"/>
                </a:solidFill>
                <a:round/>
                <a:headEnd/>
                <a:tailEnd/>
              </a:ln>
            </p:spPr>
          </p:cxnSp>
        </p:grpSp>
        <p:sp>
          <p:nvSpPr>
            <p:cNvPr id="214" name="Rectangle 276"/>
            <p:cNvSpPr>
              <a:spLocks noChangeArrowheads="1"/>
            </p:cNvSpPr>
            <p:nvPr/>
          </p:nvSpPr>
          <p:spPr bwMode="auto">
            <a:xfrm>
              <a:off x="6225416" y="4670528"/>
              <a:ext cx="584200" cy="238125"/>
            </a:xfrm>
            <a:prstGeom prst="rect">
              <a:avLst/>
            </a:prstGeom>
            <a:noFill/>
            <a:ln w="19050">
              <a:noFill/>
              <a:miter lim="800000"/>
              <a:headEnd/>
              <a:tailEnd/>
            </a:ln>
          </p:spPr>
          <p:txBody>
            <a:bodyPr vert="horz" wrap="square" lIns="0" tIns="0" rIns="0" bIns="0" numCol="1" anchor="ctr" anchorCtr="0" compatLnSpc="1">
              <a:prstTxWarp prst="textNoShape">
                <a:avLst/>
              </a:prstTxWarp>
            </a:bodyPr>
            <a:lstStyle/>
            <a:p>
              <a:pPr algn="ctr">
                <a:spcAft>
                  <a:spcPts val="1000"/>
                </a:spcAft>
              </a:pPr>
              <a:r>
                <a:rPr lang="en-US" sz="1600" dirty="0">
                  <a:solidFill>
                    <a:srgbClr val="333333"/>
                  </a:solidFill>
                  <a:latin typeface="Calibri" pitchFamily="34" charset="0"/>
                  <a:cs typeface="Arial" pitchFamily="34" charset="0"/>
                </a:rPr>
                <a:t>BGP</a:t>
              </a:r>
              <a:endParaRPr lang="en-US" sz="3600" dirty="0">
                <a:solidFill>
                  <a:srgbClr val="333333"/>
                </a:solidFill>
                <a:latin typeface="Arial" pitchFamily="34" charset="0"/>
                <a:cs typeface="Arial" pitchFamily="34" charset="0"/>
              </a:endParaRPr>
            </a:p>
          </p:txBody>
        </p:sp>
      </p:grpSp>
      <p:pic>
        <p:nvPicPr>
          <p:cNvPr id="224" name="Picture 223"/>
          <p:cNvPicPr>
            <a:picLocks noChangeAspect="1"/>
          </p:cNvPicPr>
          <p:nvPr/>
        </p:nvPicPr>
        <p:blipFill>
          <a:blip r:embed="rId7"/>
          <a:stretch>
            <a:fillRect/>
          </a:stretch>
        </p:blipFill>
        <p:spPr>
          <a:xfrm>
            <a:off x="11634402" y="263268"/>
            <a:ext cx="2705100" cy="635000"/>
          </a:xfrm>
          <a:prstGeom prst="rect">
            <a:avLst/>
          </a:prstGeom>
        </p:spPr>
      </p:pic>
    </p:spTree>
    <p:extLst>
      <p:ext uri="{BB962C8B-B14F-4D97-AF65-F5344CB8AC3E}">
        <p14:creationId xmlns:p14="http://schemas.microsoft.com/office/powerpoint/2010/main" val="1608340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84925" y="483969"/>
            <a:ext cx="13167363" cy="691215"/>
          </a:xfrm>
        </p:spPr>
        <p:txBody>
          <a:bodyPr/>
          <a:lstStyle/>
          <a:p>
            <a:r>
              <a:rPr lang="en-US" dirty="0" smtClean="0"/>
              <a:t>Contrail Abstraction Architecture</a:t>
            </a:r>
            <a:endParaRPr lang="en-US" dirty="0"/>
          </a:p>
        </p:txBody>
      </p:sp>
      <p:grpSp>
        <p:nvGrpSpPr>
          <p:cNvPr id="422" name="Group 421"/>
          <p:cNvGrpSpPr/>
          <p:nvPr/>
        </p:nvGrpSpPr>
        <p:grpSpPr>
          <a:xfrm>
            <a:off x="142547" y="1327595"/>
            <a:ext cx="14368093" cy="1412692"/>
            <a:chOff x="0" y="977666"/>
            <a:chExt cx="10972800" cy="1078862"/>
          </a:xfrm>
        </p:grpSpPr>
        <p:sp>
          <p:nvSpPr>
            <p:cNvPr id="423" name="Rectangle 422"/>
            <p:cNvSpPr/>
            <p:nvPr/>
          </p:nvSpPr>
          <p:spPr>
            <a:xfrm>
              <a:off x="0" y="977666"/>
              <a:ext cx="10972800" cy="1077704"/>
            </a:xfrm>
            <a:prstGeom prst="rect">
              <a:avLst/>
            </a:prstGeom>
            <a:solidFill>
              <a:srgbClr val="BFBFBF"/>
            </a:solidFill>
            <a:ln w="25400" cap="flat" cmpd="sng" algn="ctr">
              <a:noFill/>
              <a:prstDash val="solid"/>
            </a:ln>
            <a:effectLst/>
          </p:spPr>
          <p:txBody>
            <a:bodyPr lIns="91440" tIns="91440" rIns="91440" bIns="0" rtlCol="0" anchor="t" anchorCtr="0"/>
            <a:lstStyle/>
            <a:p>
              <a:pPr defTabSz="913011">
                <a:spcAft>
                  <a:spcPts val="300"/>
                </a:spcAft>
                <a:defRPr/>
              </a:pPr>
              <a:r>
                <a:rPr lang="en-US" sz="2900" b="1" kern="0" dirty="0">
                  <a:solidFill>
                    <a:srgbClr val="000000"/>
                  </a:solidFill>
                  <a:latin typeface="Arial"/>
                </a:rPr>
                <a:t>Orchestration, Automation</a:t>
              </a:r>
              <a:br>
                <a:rPr lang="en-US" sz="2900" b="1" kern="0" dirty="0">
                  <a:solidFill>
                    <a:srgbClr val="000000"/>
                  </a:solidFill>
                  <a:latin typeface="Arial"/>
                </a:rPr>
              </a:br>
              <a:r>
                <a:rPr lang="en-US" sz="1600" kern="0" dirty="0">
                  <a:solidFill>
                    <a:srgbClr val="000000"/>
                  </a:solidFill>
                  <a:latin typeface="Arial"/>
                </a:rPr>
                <a:t>Open source and partner ecosystem of orchestrators</a:t>
              </a:r>
            </a:p>
            <a:p>
              <a:pPr defTabSz="913011">
                <a:spcAft>
                  <a:spcPts val="300"/>
                </a:spcAft>
                <a:defRPr/>
              </a:pPr>
              <a:r>
                <a:rPr lang="en-US" sz="1600" kern="0" dirty="0">
                  <a:solidFill>
                    <a:srgbClr val="000000"/>
                  </a:solidFill>
                  <a:latin typeface="Arial"/>
                </a:rPr>
                <a:t>API and SDK for integration with OSS / BSS</a:t>
              </a:r>
            </a:p>
            <a:p>
              <a:pPr defTabSz="913011">
                <a:spcAft>
                  <a:spcPts val="300"/>
                </a:spcAft>
                <a:defRPr/>
              </a:pPr>
              <a:endParaRPr lang="en-US" sz="2400" kern="0" dirty="0">
                <a:solidFill>
                  <a:srgbClr val="000000"/>
                </a:solidFill>
                <a:latin typeface="Arial"/>
              </a:endParaRPr>
            </a:p>
            <a:p>
              <a:pPr marL="342393" indent="-342393" defTabSz="913011">
                <a:spcAft>
                  <a:spcPts val="200"/>
                </a:spcAft>
                <a:buFont typeface="Arial" panose="020B0604020202020204" pitchFamily="34" charset="0"/>
                <a:buChar char="•"/>
                <a:defRPr/>
              </a:pPr>
              <a:endParaRPr lang="en-US" sz="2400" kern="0" dirty="0">
                <a:solidFill>
                  <a:srgbClr val="000000"/>
                </a:solidFill>
                <a:latin typeface="Arial"/>
              </a:endParaRPr>
            </a:p>
            <a:p>
              <a:pPr marL="342393" indent="-342393" defTabSz="913011">
                <a:spcAft>
                  <a:spcPts val="200"/>
                </a:spcAft>
                <a:buFont typeface="Arial" panose="020B0604020202020204" pitchFamily="34" charset="0"/>
                <a:buChar char="•"/>
                <a:defRPr/>
              </a:pPr>
              <a:endParaRPr lang="en-US" sz="2400" kern="0" dirty="0">
                <a:solidFill>
                  <a:srgbClr val="000000"/>
                </a:solidFill>
                <a:latin typeface="Arial"/>
              </a:endParaRPr>
            </a:p>
          </p:txBody>
        </p:sp>
        <p:pic>
          <p:nvPicPr>
            <p:cNvPr id="424" name="Picture 12" descr="http://www.siliconloons.com/wp-content/uploads/2012/11/openstack-logo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7241" y="1503606"/>
              <a:ext cx="737230" cy="552922"/>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26" name="Group 425"/>
            <p:cNvGrpSpPr/>
            <p:nvPr/>
          </p:nvGrpSpPr>
          <p:grpSpPr>
            <a:xfrm>
              <a:off x="5515453" y="1023000"/>
              <a:ext cx="620327" cy="376454"/>
              <a:chOff x="8017052" y="1682472"/>
              <a:chExt cx="516939" cy="418282"/>
            </a:xfrm>
          </p:grpSpPr>
          <p:pic>
            <p:nvPicPr>
              <p:cNvPr id="427" name="Picture 14" descr="http://openclipart.org/image/800px/svg_to_png/10716/elkbuntu_Generic_Monit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4792" y="1682472"/>
                <a:ext cx="441459" cy="418282"/>
              </a:xfrm>
              <a:prstGeom prst="rect">
                <a:avLst/>
              </a:prstGeom>
              <a:noFill/>
              <a:extLst>
                <a:ext uri="{909E8E84-426E-40dd-AFC4-6F175D3DCCD1}">
                  <a14:hiddenFill xmlns:a14="http://schemas.microsoft.com/office/drawing/2010/main" xmlns="">
                    <a:solidFill>
                      <a:srgbClr val="FFFFFF"/>
                    </a:solidFill>
                  </a14:hiddenFill>
                </a:ext>
              </a:extLst>
            </p:spPr>
          </p:pic>
          <p:sp>
            <p:nvSpPr>
              <p:cNvPr id="428" name="Rectangle 427"/>
              <p:cNvSpPr/>
              <p:nvPr/>
            </p:nvSpPr>
            <p:spPr>
              <a:xfrm>
                <a:off x="8017052" y="1785873"/>
                <a:ext cx="516939" cy="203632"/>
              </a:xfrm>
              <a:prstGeom prst="rect">
                <a:avLst/>
              </a:prstGeom>
              <a:noFill/>
              <a:ln w="12700" cap="flat" cmpd="sng" algn="ctr">
                <a:noFill/>
                <a:prstDash val="solid"/>
              </a:ln>
              <a:effectLst/>
            </p:spPr>
            <p:txBody>
              <a:bodyPr wrap="none" lIns="0" tIns="0" rIns="0" bIns="0" rtlCol="0" anchor="ctr" anchorCtr="0"/>
              <a:lstStyle/>
              <a:p>
                <a:pPr algn="ctr" defTabSz="913011">
                  <a:defRPr/>
                </a:pPr>
                <a:r>
                  <a:rPr lang="en-US" sz="1600" kern="0" dirty="0">
                    <a:solidFill>
                      <a:srgbClr val="000000"/>
                    </a:solidFill>
                    <a:latin typeface="Arial"/>
                  </a:rPr>
                  <a:t>OSS</a:t>
                </a:r>
              </a:p>
            </p:txBody>
          </p:sp>
        </p:grpSp>
      </p:grpSp>
      <p:grpSp>
        <p:nvGrpSpPr>
          <p:cNvPr id="429" name="Group 428"/>
          <p:cNvGrpSpPr/>
          <p:nvPr/>
        </p:nvGrpSpPr>
        <p:grpSpPr>
          <a:xfrm>
            <a:off x="167784" y="4383671"/>
            <a:ext cx="14336623" cy="1946327"/>
            <a:chOff x="25210" y="3294971"/>
            <a:chExt cx="10948766" cy="1486395"/>
          </a:xfrm>
        </p:grpSpPr>
        <p:sp>
          <p:nvSpPr>
            <p:cNvPr id="430" name="Rectangle 429"/>
            <p:cNvSpPr/>
            <p:nvPr/>
          </p:nvSpPr>
          <p:spPr>
            <a:xfrm>
              <a:off x="25210" y="3449903"/>
              <a:ext cx="10948766" cy="1331463"/>
            </a:xfrm>
            <a:prstGeom prst="rect">
              <a:avLst/>
            </a:prstGeom>
            <a:solidFill>
              <a:srgbClr val="BFBFBF"/>
            </a:solidFill>
            <a:ln w="25400" cap="flat" cmpd="sng" algn="ctr">
              <a:noFill/>
              <a:prstDash val="solid"/>
            </a:ln>
            <a:effectLst/>
          </p:spPr>
          <p:txBody>
            <a:bodyPr lIns="91440" tIns="91440" rIns="91440" bIns="0" rtlCol="0" anchor="t" anchorCtr="0"/>
            <a:lstStyle/>
            <a:p>
              <a:pPr defTabSz="913011">
                <a:spcAft>
                  <a:spcPts val="300"/>
                </a:spcAft>
                <a:defRPr/>
              </a:pPr>
              <a:r>
                <a:rPr lang="en-US" sz="2900" b="1" kern="0" dirty="0">
                  <a:solidFill>
                    <a:srgbClr val="000000"/>
                  </a:solidFill>
                  <a:latin typeface="Arial"/>
                </a:rPr>
                <a:t>Virtual Network Overlay</a:t>
              </a:r>
            </a:p>
            <a:p>
              <a:pPr defTabSz="913011">
                <a:spcAft>
                  <a:spcPts val="300"/>
                </a:spcAft>
                <a:defRPr/>
              </a:pPr>
              <a:r>
                <a:rPr lang="en-US" sz="1600" kern="0" dirty="0">
                  <a:solidFill>
                    <a:srgbClr val="000000"/>
                  </a:solidFill>
                  <a:latin typeface="Arial"/>
                </a:rPr>
                <a:t>Overlay encapsulation implemented in hypervisor</a:t>
              </a:r>
            </a:p>
            <a:p>
              <a:pPr defTabSz="913011">
                <a:spcAft>
                  <a:spcPts val="300"/>
                </a:spcAft>
                <a:defRPr/>
              </a:pPr>
              <a:r>
                <a:rPr lang="en-US" sz="1600" kern="0" dirty="0">
                  <a:solidFill>
                    <a:srgbClr val="000000"/>
                  </a:solidFill>
                  <a:latin typeface="Arial"/>
                </a:rPr>
                <a:t>Multi-tenancy for private and virtual public clouds</a:t>
              </a:r>
            </a:p>
            <a:p>
              <a:pPr defTabSz="913011">
                <a:spcAft>
                  <a:spcPts val="300"/>
                </a:spcAft>
                <a:defRPr/>
              </a:pPr>
              <a:r>
                <a:rPr lang="en-US" sz="1600" kern="0" dirty="0">
                  <a:solidFill>
                    <a:srgbClr val="000000"/>
                  </a:solidFill>
                  <a:latin typeface="Arial"/>
                </a:rPr>
                <a:t>Gateway functions - connect to virtual to physical network</a:t>
              </a:r>
            </a:p>
            <a:p>
              <a:pPr defTabSz="913011">
                <a:spcAft>
                  <a:spcPts val="300"/>
                </a:spcAft>
                <a:defRPr/>
              </a:pPr>
              <a:r>
                <a:rPr lang="en-US" sz="1600" kern="0" dirty="0">
                  <a:solidFill>
                    <a:srgbClr val="000000"/>
                  </a:solidFill>
                  <a:latin typeface="Arial"/>
                </a:rPr>
                <a:t>Service chaining (physical and virtual)</a:t>
              </a:r>
            </a:p>
          </p:txBody>
        </p:sp>
        <p:grpSp>
          <p:nvGrpSpPr>
            <p:cNvPr id="431" name="Group 430"/>
            <p:cNvGrpSpPr/>
            <p:nvPr/>
          </p:nvGrpSpPr>
          <p:grpSpPr>
            <a:xfrm>
              <a:off x="4886230" y="4231264"/>
              <a:ext cx="119336" cy="206871"/>
              <a:chOff x="5183738" y="4389285"/>
              <a:chExt cx="99447" cy="229857"/>
            </a:xfrm>
          </p:grpSpPr>
          <p:sp>
            <p:nvSpPr>
              <p:cNvPr id="502" name="Rounded Rectangle 501"/>
              <p:cNvSpPr/>
              <p:nvPr/>
            </p:nvSpPr>
            <p:spPr>
              <a:xfrm>
                <a:off x="5183738" y="4519695"/>
                <a:ext cx="99447" cy="99447"/>
              </a:xfrm>
              <a:prstGeom prst="roundRect">
                <a:avLst/>
              </a:prstGeom>
              <a:solidFill>
                <a:srgbClr val="FF0000"/>
              </a:solidFill>
              <a:ln w="9525" cap="flat" cmpd="sng" algn="ctr">
                <a:noFill/>
                <a:prstDash val="solid"/>
              </a:ln>
              <a:effectLst/>
            </p:spPr>
            <p:txBody>
              <a:bodyPr rtlCol="0" anchor="ctr"/>
              <a:lstStyle/>
              <a:p>
                <a:pPr algn="ctr" defTabSz="913011">
                  <a:defRPr/>
                </a:pPr>
                <a:endParaRPr lang="en-US" sz="2400" kern="0">
                  <a:solidFill>
                    <a:srgbClr val="000000"/>
                  </a:solidFill>
                  <a:latin typeface="Arial"/>
                </a:endParaRPr>
              </a:p>
            </p:txBody>
          </p:sp>
          <p:cxnSp>
            <p:nvCxnSpPr>
              <p:cNvPr id="503" name="Straight Connector 502"/>
              <p:cNvCxnSpPr/>
              <p:nvPr/>
            </p:nvCxnSpPr>
            <p:spPr>
              <a:xfrm flipV="1">
                <a:off x="5234600" y="4389285"/>
                <a:ext cx="0" cy="131945"/>
              </a:xfrm>
              <a:prstGeom prst="line">
                <a:avLst/>
              </a:prstGeom>
              <a:noFill/>
              <a:ln w="12700" cap="flat" cmpd="sng" algn="ctr">
                <a:solidFill>
                  <a:srgbClr val="FF0000"/>
                </a:solidFill>
                <a:prstDash val="solid"/>
                <a:tailEnd type="none"/>
              </a:ln>
              <a:effectLst/>
            </p:spPr>
          </p:cxnSp>
        </p:grpSp>
        <p:grpSp>
          <p:nvGrpSpPr>
            <p:cNvPr id="432" name="Group 431"/>
            <p:cNvGrpSpPr/>
            <p:nvPr/>
          </p:nvGrpSpPr>
          <p:grpSpPr>
            <a:xfrm>
              <a:off x="5045086" y="4231264"/>
              <a:ext cx="119336" cy="206871"/>
              <a:chOff x="5183738" y="4389285"/>
              <a:chExt cx="99447" cy="229857"/>
            </a:xfrm>
          </p:grpSpPr>
          <p:sp>
            <p:nvSpPr>
              <p:cNvPr id="500" name="Rounded Rectangle 499"/>
              <p:cNvSpPr/>
              <p:nvPr/>
            </p:nvSpPr>
            <p:spPr>
              <a:xfrm>
                <a:off x="5183738" y="4519695"/>
                <a:ext cx="99447" cy="99447"/>
              </a:xfrm>
              <a:prstGeom prst="roundRect">
                <a:avLst/>
              </a:prstGeom>
              <a:solidFill>
                <a:srgbClr val="FF0000"/>
              </a:solidFill>
              <a:ln w="9525" cap="flat" cmpd="sng" algn="ctr">
                <a:noFill/>
                <a:prstDash val="solid"/>
              </a:ln>
              <a:effectLst/>
            </p:spPr>
            <p:txBody>
              <a:bodyPr rtlCol="0" anchor="ctr"/>
              <a:lstStyle/>
              <a:p>
                <a:pPr algn="ctr" defTabSz="913011">
                  <a:defRPr/>
                </a:pPr>
                <a:endParaRPr lang="en-US" sz="2400" kern="0">
                  <a:solidFill>
                    <a:srgbClr val="000000"/>
                  </a:solidFill>
                  <a:latin typeface="Arial"/>
                </a:endParaRPr>
              </a:p>
            </p:txBody>
          </p:sp>
          <p:cxnSp>
            <p:nvCxnSpPr>
              <p:cNvPr id="501" name="Straight Connector 500"/>
              <p:cNvCxnSpPr/>
              <p:nvPr/>
            </p:nvCxnSpPr>
            <p:spPr>
              <a:xfrm flipV="1">
                <a:off x="5234600" y="4389285"/>
                <a:ext cx="0" cy="131945"/>
              </a:xfrm>
              <a:prstGeom prst="line">
                <a:avLst/>
              </a:prstGeom>
              <a:noFill/>
              <a:ln w="12700" cap="flat" cmpd="sng" algn="ctr">
                <a:solidFill>
                  <a:srgbClr val="FF0000"/>
                </a:solidFill>
                <a:prstDash val="solid"/>
                <a:tailEnd type="none"/>
              </a:ln>
              <a:effectLst/>
            </p:spPr>
          </p:cxnSp>
        </p:grpSp>
        <p:grpSp>
          <p:nvGrpSpPr>
            <p:cNvPr id="433" name="Group 432"/>
            <p:cNvGrpSpPr/>
            <p:nvPr/>
          </p:nvGrpSpPr>
          <p:grpSpPr>
            <a:xfrm>
              <a:off x="5213870" y="4231264"/>
              <a:ext cx="119336" cy="206871"/>
              <a:chOff x="5183738" y="4389285"/>
              <a:chExt cx="99447" cy="229857"/>
            </a:xfrm>
          </p:grpSpPr>
          <p:sp>
            <p:nvSpPr>
              <p:cNvPr id="498" name="Rounded Rectangle 497"/>
              <p:cNvSpPr/>
              <p:nvPr/>
            </p:nvSpPr>
            <p:spPr>
              <a:xfrm>
                <a:off x="5183738" y="4519695"/>
                <a:ext cx="99447" cy="99447"/>
              </a:xfrm>
              <a:prstGeom prst="roundRect">
                <a:avLst/>
              </a:prstGeom>
              <a:solidFill>
                <a:srgbClr val="FF0000"/>
              </a:solidFill>
              <a:ln w="9525" cap="flat" cmpd="sng" algn="ctr">
                <a:noFill/>
                <a:prstDash val="solid"/>
              </a:ln>
              <a:effectLst/>
            </p:spPr>
            <p:txBody>
              <a:bodyPr rtlCol="0" anchor="ctr"/>
              <a:lstStyle/>
              <a:p>
                <a:pPr algn="ctr" defTabSz="913011">
                  <a:defRPr/>
                </a:pPr>
                <a:endParaRPr lang="en-US" sz="2400" kern="0">
                  <a:solidFill>
                    <a:srgbClr val="000000"/>
                  </a:solidFill>
                  <a:latin typeface="Arial"/>
                </a:endParaRPr>
              </a:p>
            </p:txBody>
          </p:sp>
          <p:cxnSp>
            <p:nvCxnSpPr>
              <p:cNvPr id="499" name="Straight Connector 498"/>
              <p:cNvCxnSpPr/>
              <p:nvPr/>
            </p:nvCxnSpPr>
            <p:spPr>
              <a:xfrm flipV="1">
                <a:off x="5234600" y="4389285"/>
                <a:ext cx="0" cy="131945"/>
              </a:xfrm>
              <a:prstGeom prst="line">
                <a:avLst/>
              </a:prstGeom>
              <a:noFill/>
              <a:ln w="12700" cap="flat" cmpd="sng" algn="ctr">
                <a:solidFill>
                  <a:srgbClr val="FF0000"/>
                </a:solidFill>
                <a:prstDash val="solid"/>
                <a:tailEnd type="none"/>
              </a:ln>
              <a:effectLst/>
            </p:spPr>
          </p:cxnSp>
        </p:grpSp>
        <p:grpSp>
          <p:nvGrpSpPr>
            <p:cNvPr id="434" name="Group 433"/>
            <p:cNvGrpSpPr/>
            <p:nvPr/>
          </p:nvGrpSpPr>
          <p:grpSpPr>
            <a:xfrm>
              <a:off x="5367760" y="4231264"/>
              <a:ext cx="119336" cy="206871"/>
              <a:chOff x="5183738" y="4389285"/>
              <a:chExt cx="99447" cy="229857"/>
            </a:xfrm>
          </p:grpSpPr>
          <p:sp>
            <p:nvSpPr>
              <p:cNvPr id="496" name="Rounded Rectangle 495"/>
              <p:cNvSpPr/>
              <p:nvPr/>
            </p:nvSpPr>
            <p:spPr>
              <a:xfrm>
                <a:off x="5183738" y="4519695"/>
                <a:ext cx="99447" cy="99447"/>
              </a:xfrm>
              <a:prstGeom prst="roundRect">
                <a:avLst/>
              </a:prstGeom>
              <a:solidFill>
                <a:srgbClr val="FF0000"/>
              </a:solidFill>
              <a:ln w="9525" cap="flat" cmpd="sng" algn="ctr">
                <a:noFill/>
                <a:prstDash val="solid"/>
              </a:ln>
              <a:effectLst/>
            </p:spPr>
            <p:txBody>
              <a:bodyPr rtlCol="0" anchor="ctr"/>
              <a:lstStyle/>
              <a:p>
                <a:pPr algn="ctr" defTabSz="913011">
                  <a:defRPr/>
                </a:pPr>
                <a:endParaRPr lang="en-US" sz="2400" kern="0">
                  <a:solidFill>
                    <a:srgbClr val="000000"/>
                  </a:solidFill>
                  <a:latin typeface="Arial"/>
                </a:endParaRPr>
              </a:p>
            </p:txBody>
          </p:sp>
          <p:cxnSp>
            <p:nvCxnSpPr>
              <p:cNvPr id="497" name="Straight Connector 496"/>
              <p:cNvCxnSpPr/>
              <p:nvPr/>
            </p:nvCxnSpPr>
            <p:spPr>
              <a:xfrm flipV="1">
                <a:off x="5234600" y="4389285"/>
                <a:ext cx="0" cy="131945"/>
              </a:xfrm>
              <a:prstGeom prst="line">
                <a:avLst/>
              </a:prstGeom>
              <a:noFill/>
              <a:ln w="12700" cap="flat" cmpd="sng" algn="ctr">
                <a:solidFill>
                  <a:srgbClr val="FF0000"/>
                </a:solidFill>
                <a:prstDash val="solid"/>
                <a:tailEnd type="none"/>
              </a:ln>
              <a:effectLst/>
            </p:spPr>
          </p:cxnSp>
        </p:grpSp>
        <p:grpSp>
          <p:nvGrpSpPr>
            <p:cNvPr id="435" name="Group 434"/>
            <p:cNvGrpSpPr/>
            <p:nvPr/>
          </p:nvGrpSpPr>
          <p:grpSpPr>
            <a:xfrm>
              <a:off x="6364808" y="4234388"/>
              <a:ext cx="119336" cy="200024"/>
              <a:chOff x="6602044" y="4392756"/>
              <a:chExt cx="99447" cy="222249"/>
            </a:xfrm>
          </p:grpSpPr>
          <p:sp>
            <p:nvSpPr>
              <p:cNvPr id="494" name="Rounded Rectangle 493"/>
              <p:cNvSpPr/>
              <p:nvPr/>
            </p:nvSpPr>
            <p:spPr>
              <a:xfrm>
                <a:off x="6602044" y="4515558"/>
                <a:ext cx="99447" cy="99447"/>
              </a:xfrm>
              <a:prstGeom prst="roundRect">
                <a:avLst/>
              </a:prstGeom>
              <a:solidFill>
                <a:srgbClr val="00DC00"/>
              </a:solidFill>
              <a:ln w="9525" cap="flat" cmpd="sng" algn="ctr">
                <a:noFill/>
                <a:prstDash val="solid"/>
              </a:ln>
              <a:effectLst/>
            </p:spPr>
            <p:txBody>
              <a:bodyPr rtlCol="0" anchor="ctr"/>
              <a:lstStyle/>
              <a:p>
                <a:pPr algn="ctr" defTabSz="913011">
                  <a:defRPr/>
                </a:pPr>
                <a:endParaRPr lang="en-US" sz="2400" kern="0">
                  <a:solidFill>
                    <a:srgbClr val="000000"/>
                  </a:solidFill>
                  <a:latin typeface="Arial"/>
                </a:endParaRPr>
              </a:p>
            </p:txBody>
          </p:sp>
          <p:cxnSp>
            <p:nvCxnSpPr>
              <p:cNvPr id="495" name="Straight Connector 494"/>
              <p:cNvCxnSpPr/>
              <p:nvPr/>
            </p:nvCxnSpPr>
            <p:spPr>
              <a:xfrm flipV="1">
                <a:off x="6652878" y="4392756"/>
                <a:ext cx="0" cy="131945"/>
              </a:xfrm>
              <a:prstGeom prst="line">
                <a:avLst/>
              </a:prstGeom>
              <a:noFill/>
              <a:ln w="12700" cap="flat" cmpd="sng" algn="ctr">
                <a:solidFill>
                  <a:srgbClr val="00DC00"/>
                </a:solidFill>
                <a:prstDash val="solid"/>
                <a:tailEnd type="none"/>
              </a:ln>
              <a:effectLst/>
            </p:spPr>
          </p:cxnSp>
        </p:grpSp>
        <p:grpSp>
          <p:nvGrpSpPr>
            <p:cNvPr id="436" name="Group 435"/>
            <p:cNvGrpSpPr/>
            <p:nvPr/>
          </p:nvGrpSpPr>
          <p:grpSpPr>
            <a:xfrm>
              <a:off x="7545530" y="4234388"/>
              <a:ext cx="119336" cy="203747"/>
              <a:chOff x="7399821" y="4392756"/>
              <a:chExt cx="99447" cy="226386"/>
            </a:xfrm>
          </p:grpSpPr>
          <p:sp>
            <p:nvSpPr>
              <p:cNvPr id="492" name="Rounded Rectangle 491"/>
              <p:cNvSpPr/>
              <p:nvPr/>
            </p:nvSpPr>
            <p:spPr>
              <a:xfrm>
                <a:off x="7399821" y="4519695"/>
                <a:ext cx="99447" cy="99447"/>
              </a:xfrm>
              <a:prstGeom prst="roundRect">
                <a:avLst/>
              </a:prstGeom>
              <a:solidFill>
                <a:srgbClr val="3366FF"/>
              </a:solidFill>
              <a:ln w="9525" cap="flat" cmpd="sng" algn="ctr">
                <a:noFill/>
                <a:prstDash val="solid"/>
              </a:ln>
              <a:effectLst/>
            </p:spPr>
            <p:txBody>
              <a:bodyPr rtlCol="0" anchor="ctr"/>
              <a:lstStyle/>
              <a:p>
                <a:pPr algn="ctr" defTabSz="913011">
                  <a:defRPr/>
                </a:pPr>
                <a:endParaRPr lang="en-US" sz="2400" kern="0">
                  <a:solidFill>
                    <a:srgbClr val="000000"/>
                  </a:solidFill>
                  <a:latin typeface="Arial"/>
                </a:endParaRPr>
              </a:p>
            </p:txBody>
          </p:sp>
          <p:cxnSp>
            <p:nvCxnSpPr>
              <p:cNvPr id="493" name="Straight Connector 492"/>
              <p:cNvCxnSpPr/>
              <p:nvPr/>
            </p:nvCxnSpPr>
            <p:spPr>
              <a:xfrm flipV="1">
                <a:off x="7451291" y="4392756"/>
                <a:ext cx="0" cy="131945"/>
              </a:xfrm>
              <a:prstGeom prst="line">
                <a:avLst/>
              </a:prstGeom>
              <a:noFill/>
              <a:ln w="12700" cap="flat" cmpd="sng" algn="ctr">
                <a:solidFill>
                  <a:srgbClr val="3366FF"/>
                </a:solidFill>
                <a:prstDash val="solid"/>
                <a:tailEnd type="none"/>
              </a:ln>
              <a:effectLst/>
            </p:spPr>
          </p:cxnSp>
        </p:grpSp>
        <p:grpSp>
          <p:nvGrpSpPr>
            <p:cNvPr id="437" name="Group 436"/>
            <p:cNvGrpSpPr/>
            <p:nvPr/>
          </p:nvGrpSpPr>
          <p:grpSpPr>
            <a:xfrm>
              <a:off x="6632876" y="4234388"/>
              <a:ext cx="119336" cy="200024"/>
              <a:chOff x="6602044" y="4392756"/>
              <a:chExt cx="99447" cy="222249"/>
            </a:xfrm>
          </p:grpSpPr>
          <p:sp>
            <p:nvSpPr>
              <p:cNvPr id="490" name="Rounded Rectangle 489"/>
              <p:cNvSpPr/>
              <p:nvPr/>
            </p:nvSpPr>
            <p:spPr>
              <a:xfrm>
                <a:off x="6602044" y="4515558"/>
                <a:ext cx="99447" cy="99447"/>
              </a:xfrm>
              <a:prstGeom prst="roundRect">
                <a:avLst/>
              </a:prstGeom>
              <a:solidFill>
                <a:srgbClr val="00DC00"/>
              </a:solidFill>
              <a:ln w="9525" cap="flat" cmpd="sng" algn="ctr">
                <a:noFill/>
                <a:prstDash val="solid"/>
              </a:ln>
              <a:effectLst/>
            </p:spPr>
            <p:txBody>
              <a:bodyPr rtlCol="0" anchor="ctr"/>
              <a:lstStyle/>
              <a:p>
                <a:pPr algn="ctr" defTabSz="913011">
                  <a:defRPr/>
                </a:pPr>
                <a:endParaRPr lang="en-US" sz="2400" kern="0">
                  <a:solidFill>
                    <a:srgbClr val="000000"/>
                  </a:solidFill>
                  <a:latin typeface="Arial"/>
                </a:endParaRPr>
              </a:p>
            </p:txBody>
          </p:sp>
          <p:cxnSp>
            <p:nvCxnSpPr>
              <p:cNvPr id="491" name="Straight Connector 490"/>
              <p:cNvCxnSpPr/>
              <p:nvPr/>
            </p:nvCxnSpPr>
            <p:spPr>
              <a:xfrm flipV="1">
                <a:off x="6652878" y="4392756"/>
                <a:ext cx="0" cy="131945"/>
              </a:xfrm>
              <a:prstGeom prst="line">
                <a:avLst/>
              </a:prstGeom>
              <a:noFill/>
              <a:ln w="12700" cap="flat" cmpd="sng" algn="ctr">
                <a:solidFill>
                  <a:srgbClr val="00DC00"/>
                </a:solidFill>
                <a:prstDash val="solid"/>
                <a:tailEnd type="none"/>
              </a:ln>
              <a:effectLst/>
            </p:spPr>
          </p:cxnSp>
        </p:grpSp>
        <p:grpSp>
          <p:nvGrpSpPr>
            <p:cNvPr id="438" name="Group 437"/>
            <p:cNvGrpSpPr/>
            <p:nvPr/>
          </p:nvGrpSpPr>
          <p:grpSpPr>
            <a:xfrm>
              <a:off x="6891015" y="4234388"/>
              <a:ext cx="119336" cy="200024"/>
              <a:chOff x="6602044" y="4392756"/>
              <a:chExt cx="99447" cy="222249"/>
            </a:xfrm>
          </p:grpSpPr>
          <p:sp>
            <p:nvSpPr>
              <p:cNvPr id="488" name="Rounded Rectangle 487"/>
              <p:cNvSpPr/>
              <p:nvPr/>
            </p:nvSpPr>
            <p:spPr>
              <a:xfrm>
                <a:off x="6602044" y="4515558"/>
                <a:ext cx="99447" cy="99447"/>
              </a:xfrm>
              <a:prstGeom prst="roundRect">
                <a:avLst/>
              </a:prstGeom>
              <a:solidFill>
                <a:srgbClr val="00DC00"/>
              </a:solidFill>
              <a:ln w="9525" cap="flat" cmpd="sng" algn="ctr">
                <a:noFill/>
                <a:prstDash val="solid"/>
              </a:ln>
              <a:effectLst/>
            </p:spPr>
            <p:txBody>
              <a:bodyPr rtlCol="0" anchor="ctr"/>
              <a:lstStyle/>
              <a:p>
                <a:pPr algn="ctr" defTabSz="913011">
                  <a:defRPr/>
                </a:pPr>
                <a:endParaRPr lang="en-US" sz="2400" kern="0">
                  <a:solidFill>
                    <a:srgbClr val="000000"/>
                  </a:solidFill>
                  <a:latin typeface="Arial"/>
                </a:endParaRPr>
              </a:p>
            </p:txBody>
          </p:sp>
          <p:cxnSp>
            <p:nvCxnSpPr>
              <p:cNvPr id="489" name="Straight Connector 488"/>
              <p:cNvCxnSpPr/>
              <p:nvPr/>
            </p:nvCxnSpPr>
            <p:spPr>
              <a:xfrm flipV="1">
                <a:off x="6652878" y="4392756"/>
                <a:ext cx="0" cy="131945"/>
              </a:xfrm>
              <a:prstGeom prst="line">
                <a:avLst/>
              </a:prstGeom>
              <a:noFill/>
              <a:ln w="12700" cap="flat" cmpd="sng" algn="ctr">
                <a:solidFill>
                  <a:srgbClr val="00DC00"/>
                </a:solidFill>
                <a:prstDash val="solid"/>
                <a:tailEnd type="none"/>
              </a:ln>
              <a:effectLst/>
            </p:spPr>
          </p:cxnSp>
        </p:grpSp>
        <p:grpSp>
          <p:nvGrpSpPr>
            <p:cNvPr id="439" name="Group 438"/>
            <p:cNvGrpSpPr/>
            <p:nvPr/>
          </p:nvGrpSpPr>
          <p:grpSpPr>
            <a:xfrm>
              <a:off x="7803670" y="4234388"/>
              <a:ext cx="119336" cy="203747"/>
              <a:chOff x="7399821" y="4392756"/>
              <a:chExt cx="99447" cy="226386"/>
            </a:xfrm>
          </p:grpSpPr>
          <p:sp>
            <p:nvSpPr>
              <p:cNvPr id="486" name="Rounded Rectangle 485"/>
              <p:cNvSpPr/>
              <p:nvPr/>
            </p:nvSpPr>
            <p:spPr>
              <a:xfrm>
                <a:off x="7399821" y="4519695"/>
                <a:ext cx="99447" cy="99447"/>
              </a:xfrm>
              <a:prstGeom prst="roundRect">
                <a:avLst/>
              </a:prstGeom>
              <a:solidFill>
                <a:srgbClr val="3366FF"/>
              </a:solidFill>
              <a:ln w="9525" cap="flat" cmpd="sng" algn="ctr">
                <a:noFill/>
                <a:prstDash val="solid"/>
              </a:ln>
              <a:effectLst/>
            </p:spPr>
            <p:txBody>
              <a:bodyPr rtlCol="0" anchor="ctr"/>
              <a:lstStyle/>
              <a:p>
                <a:pPr algn="ctr" defTabSz="913011">
                  <a:defRPr/>
                </a:pPr>
                <a:endParaRPr lang="en-US" sz="2400" kern="0">
                  <a:solidFill>
                    <a:srgbClr val="000000"/>
                  </a:solidFill>
                  <a:latin typeface="Arial"/>
                </a:endParaRPr>
              </a:p>
            </p:txBody>
          </p:sp>
          <p:cxnSp>
            <p:nvCxnSpPr>
              <p:cNvPr id="487" name="Straight Connector 486"/>
              <p:cNvCxnSpPr/>
              <p:nvPr/>
            </p:nvCxnSpPr>
            <p:spPr>
              <a:xfrm flipV="1">
                <a:off x="7451291" y="4392756"/>
                <a:ext cx="0" cy="131945"/>
              </a:xfrm>
              <a:prstGeom prst="line">
                <a:avLst/>
              </a:prstGeom>
              <a:noFill/>
              <a:ln w="12700" cap="flat" cmpd="sng" algn="ctr">
                <a:solidFill>
                  <a:srgbClr val="3366FF"/>
                </a:solidFill>
                <a:prstDash val="solid"/>
                <a:tailEnd type="none"/>
              </a:ln>
              <a:effectLst/>
            </p:spPr>
          </p:cxnSp>
        </p:grpSp>
        <p:grpSp>
          <p:nvGrpSpPr>
            <p:cNvPr id="440" name="Group 439"/>
            <p:cNvGrpSpPr/>
            <p:nvPr/>
          </p:nvGrpSpPr>
          <p:grpSpPr>
            <a:xfrm>
              <a:off x="8041953" y="4234388"/>
              <a:ext cx="119336" cy="203747"/>
              <a:chOff x="7399821" y="4392756"/>
              <a:chExt cx="99447" cy="226386"/>
            </a:xfrm>
          </p:grpSpPr>
          <p:sp>
            <p:nvSpPr>
              <p:cNvPr id="484" name="Rounded Rectangle 483"/>
              <p:cNvSpPr/>
              <p:nvPr/>
            </p:nvSpPr>
            <p:spPr>
              <a:xfrm>
                <a:off x="7399821" y="4519695"/>
                <a:ext cx="99447" cy="99447"/>
              </a:xfrm>
              <a:prstGeom prst="roundRect">
                <a:avLst/>
              </a:prstGeom>
              <a:solidFill>
                <a:srgbClr val="3366FF"/>
              </a:solidFill>
              <a:ln w="9525" cap="flat" cmpd="sng" algn="ctr">
                <a:noFill/>
                <a:prstDash val="solid"/>
              </a:ln>
              <a:effectLst/>
            </p:spPr>
            <p:txBody>
              <a:bodyPr rtlCol="0" anchor="ctr"/>
              <a:lstStyle/>
              <a:p>
                <a:pPr algn="ctr" defTabSz="913011">
                  <a:defRPr/>
                </a:pPr>
                <a:endParaRPr lang="en-US" sz="2400" kern="0">
                  <a:solidFill>
                    <a:srgbClr val="000000"/>
                  </a:solidFill>
                  <a:latin typeface="Arial"/>
                </a:endParaRPr>
              </a:p>
            </p:txBody>
          </p:sp>
          <p:cxnSp>
            <p:nvCxnSpPr>
              <p:cNvPr id="485" name="Straight Connector 484"/>
              <p:cNvCxnSpPr/>
              <p:nvPr/>
            </p:nvCxnSpPr>
            <p:spPr>
              <a:xfrm flipV="1">
                <a:off x="7451291" y="4392756"/>
                <a:ext cx="0" cy="131945"/>
              </a:xfrm>
              <a:prstGeom prst="line">
                <a:avLst/>
              </a:prstGeom>
              <a:noFill/>
              <a:ln w="12700" cap="flat" cmpd="sng" algn="ctr">
                <a:solidFill>
                  <a:srgbClr val="3366FF"/>
                </a:solidFill>
                <a:prstDash val="solid"/>
                <a:tailEnd type="none"/>
              </a:ln>
              <a:effectLst/>
            </p:spPr>
          </p:cxnSp>
        </p:grpSp>
        <p:grpSp>
          <p:nvGrpSpPr>
            <p:cNvPr id="441" name="Group 440"/>
            <p:cNvGrpSpPr/>
            <p:nvPr/>
          </p:nvGrpSpPr>
          <p:grpSpPr>
            <a:xfrm>
              <a:off x="8285200" y="4234388"/>
              <a:ext cx="119336" cy="203747"/>
              <a:chOff x="7399821" y="4392756"/>
              <a:chExt cx="99447" cy="226386"/>
            </a:xfrm>
          </p:grpSpPr>
          <p:sp>
            <p:nvSpPr>
              <p:cNvPr id="482" name="Rounded Rectangle 481"/>
              <p:cNvSpPr/>
              <p:nvPr/>
            </p:nvSpPr>
            <p:spPr>
              <a:xfrm>
                <a:off x="7399821" y="4519695"/>
                <a:ext cx="99447" cy="99447"/>
              </a:xfrm>
              <a:prstGeom prst="roundRect">
                <a:avLst/>
              </a:prstGeom>
              <a:solidFill>
                <a:srgbClr val="3366FF"/>
              </a:solidFill>
              <a:ln w="9525" cap="flat" cmpd="sng" algn="ctr">
                <a:noFill/>
                <a:prstDash val="solid"/>
              </a:ln>
              <a:effectLst/>
            </p:spPr>
            <p:txBody>
              <a:bodyPr rtlCol="0" anchor="ctr"/>
              <a:lstStyle/>
              <a:p>
                <a:pPr algn="ctr" defTabSz="913011">
                  <a:defRPr/>
                </a:pPr>
                <a:endParaRPr lang="en-US" sz="2400" kern="0">
                  <a:solidFill>
                    <a:srgbClr val="000000"/>
                  </a:solidFill>
                  <a:latin typeface="Arial"/>
                </a:endParaRPr>
              </a:p>
            </p:txBody>
          </p:sp>
          <p:cxnSp>
            <p:nvCxnSpPr>
              <p:cNvPr id="483" name="Straight Connector 482"/>
              <p:cNvCxnSpPr/>
              <p:nvPr/>
            </p:nvCxnSpPr>
            <p:spPr>
              <a:xfrm flipV="1">
                <a:off x="7451291" y="4392756"/>
                <a:ext cx="0" cy="131945"/>
              </a:xfrm>
              <a:prstGeom prst="line">
                <a:avLst/>
              </a:prstGeom>
              <a:noFill/>
              <a:ln w="12700" cap="flat" cmpd="sng" algn="ctr">
                <a:solidFill>
                  <a:srgbClr val="3366FF"/>
                </a:solidFill>
                <a:prstDash val="solid"/>
                <a:tailEnd type="none"/>
              </a:ln>
              <a:effectLst/>
            </p:spPr>
          </p:cxnSp>
        </p:grpSp>
        <p:grpSp>
          <p:nvGrpSpPr>
            <p:cNvPr id="442" name="Group 441"/>
            <p:cNvGrpSpPr/>
            <p:nvPr/>
          </p:nvGrpSpPr>
          <p:grpSpPr>
            <a:xfrm>
              <a:off x="5526616" y="4231264"/>
              <a:ext cx="119336" cy="206871"/>
              <a:chOff x="5183738" y="4389285"/>
              <a:chExt cx="99447" cy="229857"/>
            </a:xfrm>
          </p:grpSpPr>
          <p:sp>
            <p:nvSpPr>
              <p:cNvPr id="480" name="Rounded Rectangle 479"/>
              <p:cNvSpPr/>
              <p:nvPr/>
            </p:nvSpPr>
            <p:spPr>
              <a:xfrm>
                <a:off x="5183738" y="4519695"/>
                <a:ext cx="99447" cy="99447"/>
              </a:xfrm>
              <a:prstGeom prst="roundRect">
                <a:avLst/>
              </a:prstGeom>
              <a:solidFill>
                <a:srgbClr val="FF0000"/>
              </a:solidFill>
              <a:ln w="9525" cap="flat" cmpd="sng" algn="ctr">
                <a:noFill/>
                <a:prstDash val="solid"/>
              </a:ln>
              <a:effectLst/>
            </p:spPr>
            <p:txBody>
              <a:bodyPr rtlCol="0" anchor="ctr"/>
              <a:lstStyle/>
              <a:p>
                <a:pPr algn="ctr" defTabSz="913011">
                  <a:defRPr/>
                </a:pPr>
                <a:endParaRPr lang="en-US" sz="2400" kern="0">
                  <a:solidFill>
                    <a:srgbClr val="000000"/>
                  </a:solidFill>
                  <a:latin typeface="Arial"/>
                </a:endParaRPr>
              </a:p>
            </p:txBody>
          </p:sp>
          <p:cxnSp>
            <p:nvCxnSpPr>
              <p:cNvPr id="481" name="Straight Connector 480"/>
              <p:cNvCxnSpPr/>
              <p:nvPr/>
            </p:nvCxnSpPr>
            <p:spPr>
              <a:xfrm flipV="1">
                <a:off x="5234600" y="4389285"/>
                <a:ext cx="0" cy="131945"/>
              </a:xfrm>
              <a:prstGeom prst="line">
                <a:avLst/>
              </a:prstGeom>
              <a:noFill/>
              <a:ln w="12700" cap="flat" cmpd="sng" algn="ctr">
                <a:solidFill>
                  <a:srgbClr val="FF0000"/>
                </a:solidFill>
                <a:prstDash val="solid"/>
                <a:tailEnd type="none"/>
              </a:ln>
              <a:effectLst/>
            </p:spPr>
          </p:cxnSp>
        </p:grpSp>
        <p:grpSp>
          <p:nvGrpSpPr>
            <p:cNvPr id="443" name="Group 442"/>
            <p:cNvGrpSpPr/>
            <p:nvPr/>
          </p:nvGrpSpPr>
          <p:grpSpPr>
            <a:xfrm>
              <a:off x="4740375" y="3652811"/>
              <a:ext cx="3827943" cy="621386"/>
              <a:chOff x="5125164" y="3857163"/>
              <a:chExt cx="3189953" cy="690429"/>
            </a:xfrm>
          </p:grpSpPr>
          <p:grpSp>
            <p:nvGrpSpPr>
              <p:cNvPr id="445" name="Group 444"/>
              <p:cNvGrpSpPr/>
              <p:nvPr/>
            </p:nvGrpSpPr>
            <p:grpSpPr>
              <a:xfrm>
                <a:off x="5125164" y="4033305"/>
                <a:ext cx="920601" cy="512362"/>
                <a:chOff x="3358221" y="4043480"/>
                <a:chExt cx="1757838" cy="978326"/>
              </a:xfrm>
              <a:solidFill>
                <a:srgbClr val="FF0000"/>
              </a:solidFill>
            </p:grpSpPr>
            <p:sp>
              <p:nvSpPr>
                <p:cNvPr id="475" name="Oval 474"/>
                <p:cNvSpPr/>
                <p:nvPr/>
              </p:nvSpPr>
              <p:spPr>
                <a:xfrm>
                  <a:off x="3358221" y="4401038"/>
                  <a:ext cx="583164" cy="617563"/>
                </a:xfrm>
                <a:prstGeom prst="ellipse">
                  <a:avLst/>
                </a:prstGeom>
                <a:grpFill/>
                <a:ln w="25400" cap="flat" cmpd="sng" algn="ctr">
                  <a:noFill/>
                  <a:prstDash val="solid"/>
                </a:ln>
                <a:effectLst/>
              </p:spPr>
              <p:txBody>
                <a:bodyPr rtlCol="0" anchor="ctr"/>
                <a:lstStyle/>
                <a:p>
                  <a:pPr algn="ctr" defTabSz="913011">
                    <a:defRPr/>
                  </a:pPr>
                  <a:endParaRPr lang="en-US" sz="2400" kern="0">
                    <a:solidFill>
                      <a:srgbClr val="000000"/>
                    </a:solidFill>
                    <a:latin typeface="Arial"/>
                  </a:endParaRPr>
                </a:p>
              </p:txBody>
            </p:sp>
            <p:sp>
              <p:nvSpPr>
                <p:cNvPr id="476" name="Rectangle 475"/>
                <p:cNvSpPr/>
                <p:nvPr/>
              </p:nvSpPr>
              <p:spPr>
                <a:xfrm>
                  <a:off x="3650280" y="4777354"/>
                  <a:ext cx="1279075" cy="244452"/>
                </a:xfrm>
                <a:prstGeom prst="rect">
                  <a:avLst/>
                </a:prstGeom>
                <a:grpFill/>
                <a:ln w="25400" cap="flat" cmpd="sng" algn="ctr">
                  <a:noFill/>
                  <a:prstDash val="solid"/>
                </a:ln>
                <a:effectLst/>
              </p:spPr>
              <p:txBody>
                <a:bodyPr rtlCol="0" anchor="ctr"/>
                <a:lstStyle/>
                <a:p>
                  <a:pPr algn="ctr" defTabSz="913011">
                    <a:defRPr/>
                  </a:pPr>
                  <a:endParaRPr lang="en-US" sz="2400" kern="0">
                    <a:solidFill>
                      <a:srgbClr val="000000"/>
                    </a:solidFill>
                    <a:latin typeface="Arial"/>
                  </a:endParaRPr>
                </a:p>
              </p:txBody>
            </p:sp>
            <p:sp>
              <p:nvSpPr>
                <p:cNvPr id="477" name="Oval 476"/>
                <p:cNvSpPr/>
                <p:nvPr/>
              </p:nvSpPr>
              <p:spPr>
                <a:xfrm>
                  <a:off x="3634263" y="4043480"/>
                  <a:ext cx="835641" cy="884933"/>
                </a:xfrm>
                <a:prstGeom prst="ellipse">
                  <a:avLst/>
                </a:prstGeom>
                <a:grpFill/>
                <a:ln w="25400" cap="flat" cmpd="sng" algn="ctr">
                  <a:noFill/>
                  <a:prstDash val="solid"/>
                </a:ln>
                <a:effectLst/>
              </p:spPr>
              <p:txBody>
                <a:bodyPr rtlCol="0" anchor="ctr"/>
                <a:lstStyle/>
                <a:p>
                  <a:pPr algn="ctr" defTabSz="913011">
                    <a:defRPr/>
                  </a:pPr>
                  <a:endParaRPr lang="en-US" sz="2400" kern="0">
                    <a:solidFill>
                      <a:srgbClr val="000000"/>
                    </a:solidFill>
                    <a:latin typeface="Arial"/>
                  </a:endParaRPr>
                </a:p>
              </p:txBody>
            </p:sp>
            <p:sp>
              <p:nvSpPr>
                <p:cNvPr id="478" name="Oval 477"/>
                <p:cNvSpPr/>
                <p:nvPr/>
              </p:nvSpPr>
              <p:spPr>
                <a:xfrm>
                  <a:off x="4280418" y="4280415"/>
                  <a:ext cx="583164" cy="617563"/>
                </a:xfrm>
                <a:prstGeom prst="ellipse">
                  <a:avLst/>
                </a:prstGeom>
                <a:grpFill/>
                <a:ln w="25400" cap="flat" cmpd="sng" algn="ctr">
                  <a:noFill/>
                  <a:prstDash val="solid"/>
                </a:ln>
                <a:effectLst/>
              </p:spPr>
              <p:txBody>
                <a:bodyPr rtlCol="0" anchor="ctr"/>
                <a:lstStyle/>
                <a:p>
                  <a:pPr algn="ctr" defTabSz="913011">
                    <a:defRPr/>
                  </a:pPr>
                  <a:endParaRPr lang="en-US" sz="2400" kern="0">
                    <a:solidFill>
                      <a:srgbClr val="000000"/>
                    </a:solidFill>
                    <a:latin typeface="Arial"/>
                  </a:endParaRPr>
                </a:p>
              </p:txBody>
            </p:sp>
            <p:sp>
              <p:nvSpPr>
                <p:cNvPr id="479" name="Oval 478"/>
                <p:cNvSpPr/>
                <p:nvPr/>
              </p:nvSpPr>
              <p:spPr>
                <a:xfrm>
                  <a:off x="4711689" y="4589196"/>
                  <a:ext cx="404370" cy="428222"/>
                </a:xfrm>
                <a:prstGeom prst="ellipse">
                  <a:avLst/>
                </a:prstGeom>
                <a:grpFill/>
                <a:ln w="25400" cap="flat" cmpd="sng" algn="ctr">
                  <a:noFill/>
                  <a:prstDash val="solid"/>
                </a:ln>
                <a:effectLst/>
              </p:spPr>
              <p:txBody>
                <a:bodyPr rtlCol="0" anchor="ctr"/>
                <a:lstStyle/>
                <a:p>
                  <a:pPr algn="ctr" defTabSz="913011">
                    <a:defRPr/>
                  </a:pPr>
                  <a:endParaRPr lang="en-US" sz="2400" kern="0">
                    <a:solidFill>
                      <a:srgbClr val="000000"/>
                    </a:solidFill>
                    <a:latin typeface="Arial"/>
                  </a:endParaRPr>
                </a:p>
              </p:txBody>
            </p:sp>
          </p:grpSp>
          <p:grpSp>
            <p:nvGrpSpPr>
              <p:cNvPr id="446" name="Group 445"/>
              <p:cNvGrpSpPr/>
              <p:nvPr/>
            </p:nvGrpSpPr>
            <p:grpSpPr>
              <a:xfrm>
                <a:off x="6254111" y="4019050"/>
                <a:ext cx="920601" cy="512362"/>
                <a:chOff x="3358221" y="4043480"/>
                <a:chExt cx="1757838" cy="978326"/>
              </a:xfrm>
              <a:solidFill>
                <a:srgbClr val="00DC00"/>
              </a:solidFill>
            </p:grpSpPr>
            <p:sp>
              <p:nvSpPr>
                <p:cNvPr id="470" name="Oval 469"/>
                <p:cNvSpPr/>
                <p:nvPr/>
              </p:nvSpPr>
              <p:spPr>
                <a:xfrm>
                  <a:off x="3358221" y="4401038"/>
                  <a:ext cx="583164" cy="617563"/>
                </a:xfrm>
                <a:prstGeom prst="ellipse">
                  <a:avLst/>
                </a:prstGeom>
                <a:grpFill/>
                <a:ln w="25400" cap="flat" cmpd="sng" algn="ctr">
                  <a:noFill/>
                  <a:prstDash val="solid"/>
                </a:ln>
                <a:effectLst/>
              </p:spPr>
              <p:txBody>
                <a:bodyPr rtlCol="0" anchor="ctr"/>
                <a:lstStyle/>
                <a:p>
                  <a:pPr algn="ctr" defTabSz="913011">
                    <a:defRPr/>
                  </a:pPr>
                  <a:endParaRPr lang="en-US" sz="2400" kern="0">
                    <a:solidFill>
                      <a:srgbClr val="000000"/>
                    </a:solidFill>
                    <a:latin typeface="Arial"/>
                  </a:endParaRPr>
                </a:p>
              </p:txBody>
            </p:sp>
            <p:sp>
              <p:nvSpPr>
                <p:cNvPr id="471" name="Rectangle 470"/>
                <p:cNvSpPr/>
                <p:nvPr/>
              </p:nvSpPr>
              <p:spPr>
                <a:xfrm>
                  <a:off x="3650280" y="4777354"/>
                  <a:ext cx="1279075" cy="244452"/>
                </a:xfrm>
                <a:prstGeom prst="rect">
                  <a:avLst/>
                </a:prstGeom>
                <a:grpFill/>
                <a:ln w="25400" cap="flat" cmpd="sng" algn="ctr">
                  <a:noFill/>
                  <a:prstDash val="solid"/>
                </a:ln>
                <a:effectLst/>
              </p:spPr>
              <p:txBody>
                <a:bodyPr rtlCol="0" anchor="ctr"/>
                <a:lstStyle/>
                <a:p>
                  <a:pPr algn="ctr" defTabSz="913011">
                    <a:defRPr/>
                  </a:pPr>
                  <a:endParaRPr lang="en-US" sz="2400" kern="0">
                    <a:solidFill>
                      <a:srgbClr val="000000"/>
                    </a:solidFill>
                    <a:latin typeface="Arial"/>
                  </a:endParaRPr>
                </a:p>
              </p:txBody>
            </p:sp>
            <p:sp>
              <p:nvSpPr>
                <p:cNvPr id="472" name="Oval 471"/>
                <p:cNvSpPr/>
                <p:nvPr/>
              </p:nvSpPr>
              <p:spPr>
                <a:xfrm>
                  <a:off x="3634263" y="4043480"/>
                  <a:ext cx="835641" cy="884933"/>
                </a:xfrm>
                <a:prstGeom prst="ellipse">
                  <a:avLst/>
                </a:prstGeom>
                <a:grpFill/>
                <a:ln w="25400" cap="flat" cmpd="sng" algn="ctr">
                  <a:noFill/>
                  <a:prstDash val="solid"/>
                </a:ln>
                <a:effectLst/>
              </p:spPr>
              <p:txBody>
                <a:bodyPr rtlCol="0" anchor="ctr"/>
                <a:lstStyle/>
                <a:p>
                  <a:pPr algn="ctr" defTabSz="913011">
                    <a:defRPr/>
                  </a:pPr>
                  <a:endParaRPr lang="en-US" sz="2400" kern="0">
                    <a:solidFill>
                      <a:srgbClr val="000000"/>
                    </a:solidFill>
                    <a:latin typeface="Arial"/>
                  </a:endParaRPr>
                </a:p>
              </p:txBody>
            </p:sp>
            <p:sp>
              <p:nvSpPr>
                <p:cNvPr id="473" name="Oval 472"/>
                <p:cNvSpPr/>
                <p:nvPr/>
              </p:nvSpPr>
              <p:spPr>
                <a:xfrm>
                  <a:off x="4280418" y="4280415"/>
                  <a:ext cx="583164" cy="617563"/>
                </a:xfrm>
                <a:prstGeom prst="ellipse">
                  <a:avLst/>
                </a:prstGeom>
                <a:grpFill/>
                <a:ln w="25400" cap="flat" cmpd="sng" algn="ctr">
                  <a:noFill/>
                  <a:prstDash val="solid"/>
                </a:ln>
                <a:effectLst/>
              </p:spPr>
              <p:txBody>
                <a:bodyPr rtlCol="0" anchor="ctr"/>
                <a:lstStyle/>
                <a:p>
                  <a:pPr algn="ctr" defTabSz="913011">
                    <a:defRPr/>
                  </a:pPr>
                  <a:endParaRPr lang="en-US" sz="2400" kern="0">
                    <a:solidFill>
                      <a:srgbClr val="000000"/>
                    </a:solidFill>
                    <a:latin typeface="Arial"/>
                  </a:endParaRPr>
                </a:p>
              </p:txBody>
            </p:sp>
            <p:sp>
              <p:nvSpPr>
                <p:cNvPr id="474" name="Oval 473"/>
                <p:cNvSpPr/>
                <p:nvPr/>
              </p:nvSpPr>
              <p:spPr>
                <a:xfrm>
                  <a:off x="4711689" y="4589196"/>
                  <a:ext cx="404370" cy="428222"/>
                </a:xfrm>
                <a:prstGeom prst="ellipse">
                  <a:avLst/>
                </a:prstGeom>
                <a:grpFill/>
                <a:ln w="25400" cap="flat" cmpd="sng" algn="ctr">
                  <a:noFill/>
                  <a:prstDash val="solid"/>
                </a:ln>
                <a:effectLst/>
              </p:spPr>
              <p:txBody>
                <a:bodyPr rtlCol="0" anchor="ctr"/>
                <a:lstStyle/>
                <a:p>
                  <a:pPr algn="ctr" defTabSz="913011">
                    <a:defRPr/>
                  </a:pPr>
                  <a:endParaRPr lang="en-US" sz="2400" kern="0">
                    <a:solidFill>
                      <a:srgbClr val="000000"/>
                    </a:solidFill>
                    <a:latin typeface="Arial"/>
                  </a:endParaRPr>
                </a:p>
              </p:txBody>
            </p:sp>
          </p:grpSp>
          <p:grpSp>
            <p:nvGrpSpPr>
              <p:cNvPr id="447" name="Group 446"/>
              <p:cNvGrpSpPr/>
              <p:nvPr/>
            </p:nvGrpSpPr>
            <p:grpSpPr>
              <a:xfrm>
                <a:off x="7394516" y="4035230"/>
                <a:ext cx="920601" cy="512362"/>
                <a:chOff x="3358221" y="4043480"/>
                <a:chExt cx="1757838" cy="978326"/>
              </a:xfrm>
              <a:solidFill>
                <a:srgbClr val="3366FF"/>
              </a:solidFill>
            </p:grpSpPr>
            <p:sp>
              <p:nvSpPr>
                <p:cNvPr id="465" name="Oval 464"/>
                <p:cNvSpPr/>
                <p:nvPr/>
              </p:nvSpPr>
              <p:spPr>
                <a:xfrm>
                  <a:off x="3358221" y="4401038"/>
                  <a:ext cx="583164" cy="617563"/>
                </a:xfrm>
                <a:prstGeom prst="ellipse">
                  <a:avLst/>
                </a:prstGeom>
                <a:grpFill/>
                <a:ln w="25400" cap="flat" cmpd="sng" algn="ctr">
                  <a:noFill/>
                  <a:prstDash val="solid"/>
                </a:ln>
                <a:effectLst/>
              </p:spPr>
              <p:txBody>
                <a:bodyPr rtlCol="0" anchor="ctr"/>
                <a:lstStyle/>
                <a:p>
                  <a:pPr algn="ctr" defTabSz="913011">
                    <a:defRPr/>
                  </a:pPr>
                  <a:endParaRPr lang="en-US" sz="2400" kern="0">
                    <a:solidFill>
                      <a:srgbClr val="000000"/>
                    </a:solidFill>
                    <a:latin typeface="Arial"/>
                  </a:endParaRPr>
                </a:p>
              </p:txBody>
            </p:sp>
            <p:sp>
              <p:nvSpPr>
                <p:cNvPr id="466" name="Rectangle 465"/>
                <p:cNvSpPr/>
                <p:nvPr/>
              </p:nvSpPr>
              <p:spPr>
                <a:xfrm>
                  <a:off x="3650280" y="4777354"/>
                  <a:ext cx="1279075" cy="244452"/>
                </a:xfrm>
                <a:prstGeom prst="rect">
                  <a:avLst/>
                </a:prstGeom>
                <a:grpFill/>
                <a:ln w="25400" cap="flat" cmpd="sng" algn="ctr">
                  <a:noFill/>
                  <a:prstDash val="solid"/>
                </a:ln>
                <a:effectLst/>
              </p:spPr>
              <p:txBody>
                <a:bodyPr rtlCol="0" anchor="ctr"/>
                <a:lstStyle/>
                <a:p>
                  <a:pPr algn="ctr" defTabSz="913011">
                    <a:defRPr/>
                  </a:pPr>
                  <a:endParaRPr lang="en-US" sz="2400" kern="0">
                    <a:solidFill>
                      <a:srgbClr val="000000"/>
                    </a:solidFill>
                    <a:latin typeface="Arial"/>
                  </a:endParaRPr>
                </a:p>
              </p:txBody>
            </p:sp>
            <p:sp>
              <p:nvSpPr>
                <p:cNvPr id="467" name="Oval 466"/>
                <p:cNvSpPr/>
                <p:nvPr/>
              </p:nvSpPr>
              <p:spPr>
                <a:xfrm>
                  <a:off x="3634263" y="4043480"/>
                  <a:ext cx="835641" cy="884933"/>
                </a:xfrm>
                <a:prstGeom prst="ellipse">
                  <a:avLst/>
                </a:prstGeom>
                <a:grpFill/>
                <a:ln w="25400" cap="flat" cmpd="sng" algn="ctr">
                  <a:noFill/>
                  <a:prstDash val="solid"/>
                </a:ln>
                <a:effectLst/>
              </p:spPr>
              <p:txBody>
                <a:bodyPr rtlCol="0" anchor="ctr"/>
                <a:lstStyle/>
                <a:p>
                  <a:pPr algn="ctr" defTabSz="913011">
                    <a:defRPr/>
                  </a:pPr>
                  <a:endParaRPr lang="en-US" sz="2400" kern="0">
                    <a:solidFill>
                      <a:srgbClr val="000000"/>
                    </a:solidFill>
                    <a:latin typeface="Arial"/>
                  </a:endParaRPr>
                </a:p>
              </p:txBody>
            </p:sp>
            <p:sp>
              <p:nvSpPr>
                <p:cNvPr id="468" name="Oval 467"/>
                <p:cNvSpPr/>
                <p:nvPr/>
              </p:nvSpPr>
              <p:spPr>
                <a:xfrm>
                  <a:off x="4280418" y="4280415"/>
                  <a:ext cx="583164" cy="617563"/>
                </a:xfrm>
                <a:prstGeom prst="ellipse">
                  <a:avLst/>
                </a:prstGeom>
                <a:grpFill/>
                <a:ln w="25400" cap="flat" cmpd="sng" algn="ctr">
                  <a:noFill/>
                  <a:prstDash val="solid"/>
                </a:ln>
                <a:effectLst/>
              </p:spPr>
              <p:txBody>
                <a:bodyPr rtlCol="0" anchor="ctr"/>
                <a:lstStyle/>
                <a:p>
                  <a:pPr algn="ctr" defTabSz="913011">
                    <a:defRPr/>
                  </a:pPr>
                  <a:endParaRPr lang="en-US" sz="2400" kern="0">
                    <a:solidFill>
                      <a:srgbClr val="000000"/>
                    </a:solidFill>
                    <a:latin typeface="Arial"/>
                  </a:endParaRPr>
                </a:p>
              </p:txBody>
            </p:sp>
            <p:sp>
              <p:nvSpPr>
                <p:cNvPr id="469" name="Oval 468"/>
                <p:cNvSpPr/>
                <p:nvPr/>
              </p:nvSpPr>
              <p:spPr>
                <a:xfrm>
                  <a:off x="4711689" y="4589196"/>
                  <a:ext cx="404370" cy="428222"/>
                </a:xfrm>
                <a:prstGeom prst="ellipse">
                  <a:avLst/>
                </a:prstGeom>
                <a:grpFill/>
                <a:ln w="25400" cap="flat" cmpd="sng" algn="ctr">
                  <a:noFill/>
                  <a:prstDash val="solid"/>
                </a:ln>
                <a:effectLst/>
              </p:spPr>
              <p:txBody>
                <a:bodyPr rtlCol="0" anchor="ctr"/>
                <a:lstStyle/>
                <a:p>
                  <a:pPr algn="ctr" defTabSz="913011">
                    <a:defRPr/>
                  </a:pPr>
                  <a:endParaRPr lang="en-US" sz="2400" kern="0">
                    <a:solidFill>
                      <a:srgbClr val="000000"/>
                    </a:solidFill>
                    <a:latin typeface="Arial"/>
                  </a:endParaRPr>
                </a:p>
              </p:txBody>
            </p:sp>
          </p:grpSp>
          <p:sp>
            <p:nvSpPr>
              <p:cNvPr id="448" name="Rectangle 447"/>
              <p:cNvSpPr/>
              <p:nvPr/>
            </p:nvSpPr>
            <p:spPr>
              <a:xfrm>
                <a:off x="7566096" y="4266913"/>
                <a:ext cx="516939" cy="203632"/>
              </a:xfrm>
              <a:prstGeom prst="rect">
                <a:avLst/>
              </a:prstGeom>
              <a:noFill/>
              <a:ln w="12700" cap="flat" cmpd="sng" algn="ctr">
                <a:noFill/>
                <a:prstDash val="solid"/>
              </a:ln>
              <a:effectLst/>
            </p:spPr>
            <p:txBody>
              <a:bodyPr wrap="none" lIns="0" tIns="0" rIns="0" bIns="0" rtlCol="0" anchor="ctr" anchorCtr="0"/>
              <a:lstStyle/>
              <a:p>
                <a:pPr algn="ctr" defTabSz="913011">
                  <a:defRPr/>
                </a:pPr>
                <a:endParaRPr lang="en-US" sz="1600" i="1" kern="0" dirty="0">
                  <a:solidFill>
                    <a:srgbClr val="000000"/>
                  </a:solidFill>
                  <a:latin typeface="Arial"/>
                </a:endParaRPr>
              </a:p>
            </p:txBody>
          </p:sp>
          <p:sp>
            <p:nvSpPr>
              <p:cNvPr id="449" name="Rectangle 448"/>
              <p:cNvSpPr/>
              <p:nvPr/>
            </p:nvSpPr>
            <p:spPr>
              <a:xfrm>
                <a:off x="6449229" y="4257785"/>
                <a:ext cx="516939" cy="203632"/>
              </a:xfrm>
              <a:prstGeom prst="rect">
                <a:avLst/>
              </a:prstGeom>
              <a:noFill/>
              <a:ln w="12700" cap="flat" cmpd="sng" algn="ctr">
                <a:noFill/>
                <a:prstDash val="solid"/>
              </a:ln>
              <a:effectLst/>
            </p:spPr>
            <p:txBody>
              <a:bodyPr wrap="none" lIns="0" tIns="0" rIns="0" bIns="0" rtlCol="0" anchor="ctr" anchorCtr="0"/>
              <a:lstStyle/>
              <a:p>
                <a:pPr algn="ctr" defTabSz="913011">
                  <a:defRPr/>
                </a:pPr>
                <a:endParaRPr lang="en-US" sz="1600" i="1" kern="0" dirty="0">
                  <a:solidFill>
                    <a:srgbClr val="000000"/>
                  </a:solidFill>
                  <a:latin typeface="Arial"/>
                </a:endParaRPr>
              </a:p>
            </p:txBody>
          </p:sp>
          <p:sp>
            <p:nvSpPr>
              <p:cNvPr id="450" name="Rectangle 449"/>
              <p:cNvSpPr/>
              <p:nvPr/>
            </p:nvSpPr>
            <p:spPr>
              <a:xfrm>
                <a:off x="5287246" y="4250696"/>
                <a:ext cx="516939" cy="203632"/>
              </a:xfrm>
              <a:prstGeom prst="rect">
                <a:avLst/>
              </a:prstGeom>
              <a:noFill/>
              <a:ln w="12700" cap="flat" cmpd="sng" algn="ctr">
                <a:noFill/>
                <a:prstDash val="solid"/>
              </a:ln>
              <a:effectLst/>
            </p:spPr>
            <p:txBody>
              <a:bodyPr wrap="none" lIns="0" tIns="0" rIns="0" bIns="0" rtlCol="0" anchor="ctr" anchorCtr="0"/>
              <a:lstStyle/>
              <a:p>
                <a:pPr algn="ctr" defTabSz="913011">
                  <a:defRPr/>
                </a:pPr>
                <a:endParaRPr lang="en-US" sz="1600" i="1" kern="0" dirty="0">
                  <a:solidFill>
                    <a:srgbClr val="000000"/>
                  </a:solidFill>
                  <a:latin typeface="Arial"/>
                </a:endParaRPr>
              </a:p>
            </p:txBody>
          </p:sp>
          <p:grpSp>
            <p:nvGrpSpPr>
              <p:cNvPr id="451" name="Group 450"/>
              <p:cNvGrpSpPr/>
              <p:nvPr/>
            </p:nvGrpSpPr>
            <p:grpSpPr>
              <a:xfrm>
                <a:off x="5768973" y="3857163"/>
                <a:ext cx="539175" cy="311750"/>
                <a:chOff x="3358221" y="4043480"/>
                <a:chExt cx="1757838" cy="978326"/>
              </a:xfrm>
              <a:solidFill>
                <a:srgbClr val="282828">
                  <a:lumMod val="85000"/>
                </a:srgbClr>
              </a:solidFill>
            </p:grpSpPr>
            <p:sp>
              <p:nvSpPr>
                <p:cNvPr id="460" name="Oval 459"/>
                <p:cNvSpPr/>
                <p:nvPr/>
              </p:nvSpPr>
              <p:spPr>
                <a:xfrm>
                  <a:off x="3358221" y="4401038"/>
                  <a:ext cx="583164" cy="617563"/>
                </a:xfrm>
                <a:prstGeom prst="ellipse">
                  <a:avLst/>
                </a:prstGeom>
                <a:solidFill>
                  <a:srgbClr val="D9D9D9"/>
                </a:solidFill>
                <a:ln w="25400" cap="flat" cmpd="sng" algn="ctr">
                  <a:noFill/>
                  <a:prstDash val="solid"/>
                </a:ln>
                <a:effectLst/>
              </p:spPr>
              <p:txBody>
                <a:bodyPr rtlCol="0" anchor="ctr"/>
                <a:lstStyle/>
                <a:p>
                  <a:pPr algn="ctr" defTabSz="913011">
                    <a:defRPr/>
                  </a:pPr>
                  <a:endParaRPr lang="en-US" sz="2400" kern="0">
                    <a:solidFill>
                      <a:srgbClr val="000000"/>
                    </a:solidFill>
                    <a:latin typeface="Arial"/>
                  </a:endParaRPr>
                </a:p>
              </p:txBody>
            </p:sp>
            <p:sp>
              <p:nvSpPr>
                <p:cNvPr id="461" name="Rectangle 460"/>
                <p:cNvSpPr/>
                <p:nvPr/>
              </p:nvSpPr>
              <p:spPr>
                <a:xfrm>
                  <a:off x="3650280" y="4777354"/>
                  <a:ext cx="1279075" cy="244452"/>
                </a:xfrm>
                <a:prstGeom prst="rect">
                  <a:avLst/>
                </a:prstGeom>
                <a:solidFill>
                  <a:srgbClr val="D9D9D9"/>
                </a:solidFill>
                <a:ln w="25400" cap="flat" cmpd="sng" algn="ctr">
                  <a:noFill/>
                  <a:prstDash val="solid"/>
                </a:ln>
                <a:effectLst/>
              </p:spPr>
              <p:txBody>
                <a:bodyPr rtlCol="0" anchor="ctr"/>
                <a:lstStyle/>
                <a:p>
                  <a:pPr algn="ctr" defTabSz="913011">
                    <a:defRPr/>
                  </a:pPr>
                  <a:endParaRPr lang="en-US" sz="2400" kern="0">
                    <a:solidFill>
                      <a:srgbClr val="000000"/>
                    </a:solidFill>
                    <a:latin typeface="Arial"/>
                  </a:endParaRPr>
                </a:p>
              </p:txBody>
            </p:sp>
            <p:sp>
              <p:nvSpPr>
                <p:cNvPr id="462" name="Oval 461"/>
                <p:cNvSpPr/>
                <p:nvPr/>
              </p:nvSpPr>
              <p:spPr>
                <a:xfrm>
                  <a:off x="3634263" y="4043480"/>
                  <a:ext cx="835641" cy="884933"/>
                </a:xfrm>
                <a:prstGeom prst="ellipse">
                  <a:avLst/>
                </a:prstGeom>
                <a:solidFill>
                  <a:srgbClr val="D9D9D9"/>
                </a:solidFill>
                <a:ln w="25400" cap="flat" cmpd="sng" algn="ctr">
                  <a:noFill/>
                  <a:prstDash val="solid"/>
                </a:ln>
                <a:effectLst/>
              </p:spPr>
              <p:txBody>
                <a:bodyPr rtlCol="0" anchor="ctr"/>
                <a:lstStyle/>
                <a:p>
                  <a:pPr algn="ctr" defTabSz="913011">
                    <a:defRPr/>
                  </a:pPr>
                  <a:endParaRPr lang="en-US" sz="2400" kern="0">
                    <a:solidFill>
                      <a:srgbClr val="000000"/>
                    </a:solidFill>
                    <a:latin typeface="Arial"/>
                  </a:endParaRPr>
                </a:p>
              </p:txBody>
            </p:sp>
            <p:sp>
              <p:nvSpPr>
                <p:cNvPr id="463" name="Oval 462"/>
                <p:cNvSpPr/>
                <p:nvPr/>
              </p:nvSpPr>
              <p:spPr>
                <a:xfrm>
                  <a:off x="4280418" y="4280415"/>
                  <a:ext cx="583164" cy="617563"/>
                </a:xfrm>
                <a:prstGeom prst="ellipse">
                  <a:avLst/>
                </a:prstGeom>
                <a:solidFill>
                  <a:srgbClr val="D9D9D9"/>
                </a:solidFill>
                <a:ln w="25400" cap="flat" cmpd="sng" algn="ctr">
                  <a:noFill/>
                  <a:prstDash val="solid"/>
                </a:ln>
                <a:effectLst/>
              </p:spPr>
              <p:txBody>
                <a:bodyPr rtlCol="0" anchor="ctr"/>
                <a:lstStyle/>
                <a:p>
                  <a:pPr algn="ctr" defTabSz="913011">
                    <a:defRPr/>
                  </a:pPr>
                  <a:endParaRPr lang="en-US" sz="2400" kern="0">
                    <a:solidFill>
                      <a:srgbClr val="000000"/>
                    </a:solidFill>
                    <a:latin typeface="Arial"/>
                  </a:endParaRPr>
                </a:p>
              </p:txBody>
            </p:sp>
            <p:sp>
              <p:nvSpPr>
                <p:cNvPr id="464" name="Oval 463"/>
                <p:cNvSpPr/>
                <p:nvPr/>
              </p:nvSpPr>
              <p:spPr>
                <a:xfrm>
                  <a:off x="4711689" y="4589196"/>
                  <a:ext cx="404370" cy="428222"/>
                </a:xfrm>
                <a:prstGeom prst="ellipse">
                  <a:avLst/>
                </a:prstGeom>
                <a:solidFill>
                  <a:srgbClr val="D9D9D9"/>
                </a:solidFill>
                <a:ln w="25400" cap="flat" cmpd="sng" algn="ctr">
                  <a:noFill/>
                  <a:prstDash val="solid"/>
                </a:ln>
                <a:effectLst/>
              </p:spPr>
              <p:txBody>
                <a:bodyPr rtlCol="0" anchor="ctr"/>
                <a:lstStyle/>
                <a:p>
                  <a:pPr algn="ctr" defTabSz="913011">
                    <a:defRPr/>
                  </a:pPr>
                  <a:endParaRPr lang="en-US" sz="2400" kern="0">
                    <a:solidFill>
                      <a:srgbClr val="000000"/>
                    </a:solidFill>
                    <a:latin typeface="Arial"/>
                  </a:endParaRPr>
                </a:p>
              </p:txBody>
            </p:sp>
          </p:grpSp>
          <p:pic>
            <p:nvPicPr>
              <p:cNvPr id="452" name="Picture 4"/>
              <p:cNvPicPr>
                <a:picLocks noChangeAspect="1" noChangeArrowheads="1"/>
              </p:cNvPicPr>
              <p:nvPr/>
            </p:nvPicPr>
            <p:blipFill>
              <a:blip r:embed="rId4" cstate="print"/>
              <a:srcRect/>
              <a:stretch>
                <a:fillRect/>
              </a:stretch>
            </p:blipFill>
            <p:spPr bwMode="auto">
              <a:xfrm>
                <a:off x="6016770" y="3984728"/>
                <a:ext cx="152399" cy="151722"/>
              </a:xfrm>
              <a:prstGeom prst="rect">
                <a:avLst/>
              </a:prstGeom>
              <a:noFill/>
            </p:spPr>
          </p:pic>
          <p:pic>
            <p:nvPicPr>
              <p:cNvPr id="453" name="Picture 5"/>
              <p:cNvPicPr>
                <a:picLocks noChangeAspect="1" noChangeArrowheads="1"/>
              </p:cNvPicPr>
              <p:nvPr/>
            </p:nvPicPr>
            <p:blipFill>
              <a:blip r:embed="rId5" cstate="print"/>
              <a:srcRect/>
              <a:stretch>
                <a:fillRect/>
              </a:stretch>
            </p:blipFill>
            <p:spPr bwMode="auto">
              <a:xfrm>
                <a:off x="5866857" y="3984728"/>
                <a:ext cx="145520" cy="144872"/>
              </a:xfrm>
              <a:prstGeom prst="rect">
                <a:avLst/>
              </a:prstGeom>
              <a:noFill/>
            </p:spPr>
          </p:pic>
          <p:sp>
            <p:nvSpPr>
              <p:cNvPr id="454" name="Circular Arrow 453"/>
              <p:cNvSpPr/>
              <p:nvPr/>
            </p:nvSpPr>
            <p:spPr>
              <a:xfrm>
                <a:off x="6068602" y="4074668"/>
                <a:ext cx="370472" cy="319441"/>
              </a:xfrm>
              <a:prstGeom prst="circularArrow">
                <a:avLst>
                  <a:gd name="adj1" fmla="val 12500"/>
                  <a:gd name="adj2" fmla="val 1142319"/>
                  <a:gd name="adj3" fmla="val 20457681"/>
                  <a:gd name="adj4" fmla="val 17247805"/>
                  <a:gd name="adj5" fmla="val 12500"/>
                </a:avLst>
              </a:prstGeom>
              <a:solidFill>
                <a:srgbClr val="D9D9D9"/>
              </a:solidFill>
              <a:ln w="25400" cap="flat" cmpd="sng" algn="ctr">
                <a:noFill/>
                <a:prstDash val="solid"/>
              </a:ln>
              <a:effectLst/>
            </p:spPr>
            <p:txBody>
              <a:bodyPr rtlCol="0" anchor="ctr"/>
              <a:lstStyle/>
              <a:p>
                <a:pPr algn="ctr" defTabSz="913011">
                  <a:defRPr/>
                </a:pPr>
                <a:endParaRPr lang="en-US" sz="2400" kern="0">
                  <a:solidFill>
                    <a:srgbClr val="000000"/>
                  </a:solidFill>
                  <a:latin typeface="Arial"/>
                </a:endParaRPr>
              </a:p>
            </p:txBody>
          </p:sp>
          <p:sp>
            <p:nvSpPr>
              <p:cNvPr id="455" name="Circular Arrow 454"/>
              <p:cNvSpPr/>
              <p:nvPr/>
            </p:nvSpPr>
            <p:spPr>
              <a:xfrm flipH="1">
                <a:off x="5643048" y="4046325"/>
                <a:ext cx="370472" cy="319441"/>
              </a:xfrm>
              <a:prstGeom prst="circularArrow">
                <a:avLst>
                  <a:gd name="adj1" fmla="val 12500"/>
                  <a:gd name="adj2" fmla="val 1142319"/>
                  <a:gd name="adj3" fmla="val 20457681"/>
                  <a:gd name="adj4" fmla="val 17247805"/>
                  <a:gd name="adj5" fmla="val 12500"/>
                </a:avLst>
              </a:prstGeom>
              <a:solidFill>
                <a:srgbClr val="D9D9D9"/>
              </a:solidFill>
              <a:ln w="25400" cap="flat" cmpd="sng" algn="ctr">
                <a:noFill/>
                <a:prstDash val="solid"/>
              </a:ln>
              <a:effectLst/>
            </p:spPr>
            <p:txBody>
              <a:bodyPr rtlCol="0" anchor="ctr"/>
              <a:lstStyle/>
              <a:p>
                <a:pPr algn="ctr" defTabSz="913011">
                  <a:defRPr/>
                </a:pPr>
                <a:endParaRPr lang="en-US" sz="2400" kern="0">
                  <a:solidFill>
                    <a:srgbClr val="000000"/>
                  </a:solidFill>
                  <a:latin typeface="Arial"/>
                </a:endParaRPr>
              </a:p>
            </p:txBody>
          </p:sp>
          <p:grpSp>
            <p:nvGrpSpPr>
              <p:cNvPr id="456" name="Group 455"/>
              <p:cNvGrpSpPr/>
              <p:nvPr/>
            </p:nvGrpSpPr>
            <p:grpSpPr>
              <a:xfrm>
                <a:off x="6949438" y="3979854"/>
                <a:ext cx="614891" cy="342194"/>
                <a:chOff x="6886466" y="3864395"/>
                <a:chExt cx="614891" cy="342194"/>
              </a:xfrm>
            </p:grpSpPr>
            <p:sp>
              <p:nvSpPr>
                <p:cNvPr id="457" name="Block Arc 456"/>
                <p:cNvSpPr/>
                <p:nvPr/>
              </p:nvSpPr>
              <p:spPr>
                <a:xfrm>
                  <a:off x="6917973" y="3864395"/>
                  <a:ext cx="560916" cy="342194"/>
                </a:xfrm>
                <a:prstGeom prst="blockArc">
                  <a:avLst>
                    <a:gd name="adj1" fmla="val 11136077"/>
                    <a:gd name="adj2" fmla="val 21283862"/>
                    <a:gd name="adj3" fmla="val 10837"/>
                  </a:avLst>
                </a:prstGeom>
                <a:solidFill>
                  <a:srgbClr val="D9D9D9"/>
                </a:solidFill>
                <a:ln w="9525" cap="flat" cmpd="sng" algn="ctr">
                  <a:noFill/>
                  <a:prstDash val="solid"/>
                </a:ln>
                <a:effectLst/>
              </p:spPr>
              <p:txBody>
                <a:bodyPr rtlCol="0" anchor="ctr"/>
                <a:lstStyle/>
                <a:p>
                  <a:pPr algn="ctr" defTabSz="913011">
                    <a:defRPr/>
                  </a:pPr>
                  <a:endParaRPr lang="en-US" sz="2400" kern="0">
                    <a:solidFill>
                      <a:srgbClr val="000000"/>
                    </a:solidFill>
                    <a:latin typeface="Arial"/>
                  </a:endParaRPr>
                </a:p>
              </p:txBody>
            </p:sp>
            <p:sp>
              <p:nvSpPr>
                <p:cNvPr id="458" name="Isosceles Triangle 457"/>
                <p:cNvSpPr/>
                <p:nvPr/>
              </p:nvSpPr>
              <p:spPr>
                <a:xfrm rot="11883497">
                  <a:off x="6886466" y="3987409"/>
                  <a:ext cx="84667" cy="79178"/>
                </a:xfrm>
                <a:prstGeom prst="triangle">
                  <a:avLst/>
                </a:prstGeom>
                <a:solidFill>
                  <a:srgbClr val="D9D9D9"/>
                </a:solidFill>
                <a:ln w="9525" cap="flat" cmpd="sng" algn="ctr">
                  <a:noFill/>
                  <a:prstDash val="solid"/>
                </a:ln>
                <a:effectLst/>
              </p:spPr>
              <p:txBody>
                <a:bodyPr rtlCol="0" anchor="ctr"/>
                <a:lstStyle/>
                <a:p>
                  <a:pPr algn="ctr" defTabSz="913011">
                    <a:defRPr/>
                  </a:pPr>
                  <a:endParaRPr lang="en-US" sz="2400" kern="0" dirty="0">
                    <a:solidFill>
                      <a:srgbClr val="000000"/>
                    </a:solidFill>
                    <a:latin typeface="Arial"/>
                  </a:endParaRPr>
                </a:p>
              </p:txBody>
            </p:sp>
            <p:sp>
              <p:nvSpPr>
                <p:cNvPr id="459" name="Isosceles Triangle 458"/>
                <p:cNvSpPr/>
                <p:nvPr/>
              </p:nvSpPr>
              <p:spPr>
                <a:xfrm rot="9592606">
                  <a:off x="7416690" y="3981059"/>
                  <a:ext cx="84667" cy="79178"/>
                </a:xfrm>
                <a:prstGeom prst="triangle">
                  <a:avLst/>
                </a:prstGeom>
                <a:solidFill>
                  <a:srgbClr val="D9D9D9"/>
                </a:solidFill>
                <a:ln w="9525" cap="flat" cmpd="sng" algn="ctr">
                  <a:noFill/>
                  <a:prstDash val="solid"/>
                </a:ln>
                <a:effectLst/>
              </p:spPr>
              <p:txBody>
                <a:bodyPr rtlCol="0" anchor="ctr"/>
                <a:lstStyle/>
                <a:p>
                  <a:pPr algn="ctr" defTabSz="913011">
                    <a:defRPr/>
                  </a:pPr>
                  <a:endParaRPr lang="en-US" sz="2400" kern="0" dirty="0">
                    <a:solidFill>
                      <a:srgbClr val="000000"/>
                    </a:solidFill>
                    <a:latin typeface="Arial"/>
                  </a:endParaRPr>
                </a:p>
              </p:txBody>
            </p:sp>
          </p:grpSp>
        </p:grpSp>
        <p:sp>
          <p:nvSpPr>
            <p:cNvPr id="444" name="Down Arrow 443"/>
            <p:cNvSpPr/>
            <p:nvPr/>
          </p:nvSpPr>
          <p:spPr>
            <a:xfrm>
              <a:off x="5569441" y="3294971"/>
              <a:ext cx="617528" cy="209720"/>
            </a:xfrm>
            <a:prstGeom prst="downArrow">
              <a:avLst/>
            </a:prstGeom>
            <a:solidFill>
              <a:srgbClr val="7F7F7F"/>
            </a:solidFill>
            <a:ln w="25400" cap="flat" cmpd="sng" algn="ctr">
              <a:noFill/>
              <a:prstDash val="solid"/>
            </a:ln>
            <a:effectLst/>
          </p:spPr>
          <p:txBody>
            <a:bodyPr lIns="0" tIns="0" rIns="0" bIns="0" rtlCol="0" anchor="ctr" anchorCtr="0"/>
            <a:lstStyle/>
            <a:p>
              <a:pPr algn="ctr" defTabSz="913011">
                <a:spcAft>
                  <a:spcPts val="600"/>
                </a:spcAft>
                <a:defRPr/>
              </a:pPr>
              <a:endParaRPr lang="en-US" sz="2400" kern="0">
                <a:solidFill>
                  <a:srgbClr val="000000"/>
                </a:solidFill>
                <a:latin typeface="Arial"/>
              </a:endParaRPr>
            </a:p>
          </p:txBody>
        </p:sp>
      </p:grpSp>
      <p:grpSp>
        <p:nvGrpSpPr>
          <p:cNvPr id="504" name="Group 503"/>
          <p:cNvGrpSpPr/>
          <p:nvPr/>
        </p:nvGrpSpPr>
        <p:grpSpPr>
          <a:xfrm>
            <a:off x="132419" y="6325534"/>
            <a:ext cx="14381357" cy="1614839"/>
            <a:chOff x="-10130" y="4757315"/>
            <a:chExt cx="10982929" cy="1233239"/>
          </a:xfrm>
        </p:grpSpPr>
        <p:sp>
          <p:nvSpPr>
            <p:cNvPr id="505" name="Rectangle 504"/>
            <p:cNvSpPr/>
            <p:nvPr/>
          </p:nvSpPr>
          <p:spPr>
            <a:xfrm>
              <a:off x="-10130" y="4930159"/>
              <a:ext cx="10982929" cy="1060395"/>
            </a:xfrm>
            <a:prstGeom prst="rect">
              <a:avLst/>
            </a:prstGeom>
            <a:solidFill>
              <a:srgbClr val="FFFFFF">
                <a:lumMod val="75000"/>
              </a:srgbClr>
            </a:solidFill>
            <a:ln w="25400" cap="flat" cmpd="sng" algn="ctr">
              <a:noFill/>
              <a:prstDash val="solid"/>
            </a:ln>
            <a:effectLst/>
          </p:spPr>
          <p:txBody>
            <a:bodyPr lIns="91440" tIns="91440" rIns="91440" bIns="0" rtlCol="0" anchor="t" anchorCtr="0"/>
            <a:lstStyle/>
            <a:p>
              <a:pPr defTabSz="913011">
                <a:spcAft>
                  <a:spcPts val="300"/>
                </a:spcAft>
                <a:defRPr/>
              </a:pPr>
              <a:r>
                <a:rPr lang="en-US" sz="2900" b="1" kern="0" dirty="0">
                  <a:solidFill>
                    <a:srgbClr val="000000"/>
                  </a:solidFill>
                  <a:latin typeface="Arial"/>
                </a:rPr>
                <a:t>Physical Network</a:t>
              </a:r>
            </a:p>
            <a:p>
              <a:pPr defTabSz="913011">
                <a:spcAft>
                  <a:spcPts val="300"/>
                </a:spcAft>
                <a:defRPr/>
              </a:pPr>
              <a:r>
                <a:rPr lang="en-US" sz="1600" kern="0" dirty="0">
                  <a:solidFill>
                    <a:srgbClr val="000000"/>
                  </a:solidFill>
                  <a:latin typeface="Arial"/>
                </a:rPr>
                <a:t>Interoperability with traditional network devices</a:t>
              </a:r>
            </a:p>
            <a:p>
              <a:pPr defTabSz="913011">
                <a:spcAft>
                  <a:spcPts val="300"/>
                </a:spcAft>
                <a:defRPr/>
              </a:pPr>
              <a:r>
                <a:rPr lang="en-US" sz="1600" kern="0" dirty="0">
                  <a:solidFill>
                    <a:srgbClr val="000000"/>
                  </a:solidFill>
                  <a:latin typeface="Arial"/>
                </a:rPr>
                <a:t>Any-to-any non-blocking low-latency fabric: Q-Fabric or Clos</a:t>
              </a:r>
            </a:p>
            <a:p>
              <a:pPr defTabSz="913011">
                <a:spcAft>
                  <a:spcPts val="300"/>
                </a:spcAft>
                <a:defRPr/>
              </a:pPr>
              <a:endParaRPr lang="en-US" sz="2900" b="1" kern="0" dirty="0">
                <a:solidFill>
                  <a:srgbClr val="000000"/>
                </a:solidFill>
                <a:latin typeface="Arial"/>
              </a:endParaRPr>
            </a:p>
            <a:p>
              <a:pPr defTabSz="913011">
                <a:spcAft>
                  <a:spcPts val="300"/>
                </a:spcAft>
                <a:defRPr/>
              </a:pPr>
              <a:endParaRPr lang="en-US" sz="2900" b="1" kern="0" dirty="0">
                <a:solidFill>
                  <a:srgbClr val="000000"/>
                </a:solidFill>
                <a:latin typeface="Arial"/>
              </a:endParaRPr>
            </a:p>
          </p:txBody>
        </p:sp>
        <p:pic>
          <p:nvPicPr>
            <p:cNvPr id="506" name="Picture 2"/>
            <p:cNvPicPr>
              <a:picLocks noChangeAspect="1" noChangeArrowheads="1"/>
            </p:cNvPicPr>
            <p:nvPr/>
          </p:nvPicPr>
          <p:blipFill>
            <a:blip r:embed="rId6" cstate="print"/>
            <a:srcRect/>
            <a:stretch>
              <a:fillRect/>
            </a:stretch>
          </p:blipFill>
          <p:spPr bwMode="auto">
            <a:xfrm>
              <a:off x="5643502" y="5351779"/>
              <a:ext cx="368688" cy="276516"/>
            </a:xfrm>
            <a:prstGeom prst="rect">
              <a:avLst/>
            </a:prstGeom>
            <a:noFill/>
          </p:spPr>
        </p:pic>
        <p:pic>
          <p:nvPicPr>
            <p:cNvPr id="507" name="Picture 2"/>
            <p:cNvPicPr>
              <a:picLocks noChangeAspect="1" noChangeArrowheads="1"/>
            </p:cNvPicPr>
            <p:nvPr/>
          </p:nvPicPr>
          <p:blipFill>
            <a:blip r:embed="rId6" cstate="print"/>
            <a:srcRect/>
            <a:stretch>
              <a:fillRect/>
            </a:stretch>
          </p:blipFill>
          <p:spPr bwMode="auto">
            <a:xfrm>
              <a:off x="5643502" y="5662860"/>
              <a:ext cx="368688" cy="276516"/>
            </a:xfrm>
            <a:prstGeom prst="rect">
              <a:avLst/>
            </a:prstGeom>
            <a:noFill/>
          </p:spPr>
        </p:pic>
        <p:pic>
          <p:nvPicPr>
            <p:cNvPr id="508" name="Picture 2"/>
            <p:cNvPicPr>
              <a:picLocks noChangeAspect="1" noChangeArrowheads="1"/>
            </p:cNvPicPr>
            <p:nvPr/>
          </p:nvPicPr>
          <p:blipFill>
            <a:blip r:embed="rId6" cstate="print"/>
            <a:srcRect/>
            <a:stretch>
              <a:fillRect/>
            </a:stretch>
          </p:blipFill>
          <p:spPr bwMode="auto">
            <a:xfrm>
              <a:off x="5643502" y="5048385"/>
              <a:ext cx="368688" cy="276516"/>
            </a:xfrm>
            <a:prstGeom prst="rect">
              <a:avLst/>
            </a:prstGeom>
            <a:noFill/>
          </p:spPr>
        </p:pic>
        <p:pic>
          <p:nvPicPr>
            <p:cNvPr id="509" name="Picture 2"/>
            <p:cNvPicPr>
              <a:picLocks noChangeAspect="1" noChangeArrowheads="1"/>
            </p:cNvPicPr>
            <p:nvPr/>
          </p:nvPicPr>
          <p:blipFill>
            <a:blip r:embed="rId6" cstate="print"/>
            <a:srcRect/>
            <a:stretch>
              <a:fillRect/>
            </a:stretch>
          </p:blipFill>
          <p:spPr bwMode="auto">
            <a:xfrm>
              <a:off x="6473050" y="5351779"/>
              <a:ext cx="368688" cy="276516"/>
            </a:xfrm>
            <a:prstGeom prst="rect">
              <a:avLst/>
            </a:prstGeom>
            <a:noFill/>
          </p:spPr>
        </p:pic>
        <p:pic>
          <p:nvPicPr>
            <p:cNvPr id="510" name="Picture 2"/>
            <p:cNvPicPr>
              <a:picLocks noChangeAspect="1" noChangeArrowheads="1"/>
            </p:cNvPicPr>
            <p:nvPr/>
          </p:nvPicPr>
          <p:blipFill>
            <a:blip r:embed="rId6" cstate="print"/>
            <a:srcRect/>
            <a:stretch>
              <a:fillRect/>
            </a:stretch>
          </p:blipFill>
          <p:spPr bwMode="auto">
            <a:xfrm>
              <a:off x="6473050" y="5662860"/>
              <a:ext cx="368688" cy="276516"/>
            </a:xfrm>
            <a:prstGeom prst="rect">
              <a:avLst/>
            </a:prstGeom>
            <a:noFill/>
          </p:spPr>
        </p:pic>
        <p:pic>
          <p:nvPicPr>
            <p:cNvPr id="511" name="Picture 2"/>
            <p:cNvPicPr>
              <a:picLocks noChangeAspect="1" noChangeArrowheads="1"/>
            </p:cNvPicPr>
            <p:nvPr/>
          </p:nvPicPr>
          <p:blipFill>
            <a:blip r:embed="rId6" cstate="print"/>
            <a:srcRect/>
            <a:stretch>
              <a:fillRect/>
            </a:stretch>
          </p:blipFill>
          <p:spPr bwMode="auto">
            <a:xfrm>
              <a:off x="6473050" y="5048385"/>
              <a:ext cx="368688" cy="276516"/>
            </a:xfrm>
            <a:prstGeom prst="rect">
              <a:avLst/>
            </a:prstGeom>
            <a:noFill/>
          </p:spPr>
        </p:pic>
        <p:pic>
          <p:nvPicPr>
            <p:cNvPr id="512" name="Picture 2"/>
            <p:cNvPicPr>
              <a:picLocks noChangeAspect="1" noChangeArrowheads="1"/>
            </p:cNvPicPr>
            <p:nvPr/>
          </p:nvPicPr>
          <p:blipFill>
            <a:blip r:embed="rId6" cstate="print"/>
            <a:srcRect/>
            <a:stretch>
              <a:fillRect/>
            </a:stretch>
          </p:blipFill>
          <p:spPr bwMode="auto">
            <a:xfrm>
              <a:off x="7302598" y="5351779"/>
              <a:ext cx="368688" cy="276516"/>
            </a:xfrm>
            <a:prstGeom prst="rect">
              <a:avLst/>
            </a:prstGeom>
            <a:noFill/>
          </p:spPr>
        </p:pic>
        <p:pic>
          <p:nvPicPr>
            <p:cNvPr id="513" name="Picture 2"/>
            <p:cNvPicPr>
              <a:picLocks noChangeAspect="1" noChangeArrowheads="1"/>
            </p:cNvPicPr>
            <p:nvPr/>
          </p:nvPicPr>
          <p:blipFill>
            <a:blip r:embed="rId6" cstate="print"/>
            <a:srcRect/>
            <a:stretch>
              <a:fillRect/>
            </a:stretch>
          </p:blipFill>
          <p:spPr bwMode="auto">
            <a:xfrm>
              <a:off x="7302598" y="5662860"/>
              <a:ext cx="368688" cy="276516"/>
            </a:xfrm>
            <a:prstGeom prst="rect">
              <a:avLst/>
            </a:prstGeom>
            <a:noFill/>
          </p:spPr>
        </p:pic>
        <p:pic>
          <p:nvPicPr>
            <p:cNvPr id="514" name="Picture 2"/>
            <p:cNvPicPr>
              <a:picLocks noChangeAspect="1" noChangeArrowheads="1"/>
            </p:cNvPicPr>
            <p:nvPr/>
          </p:nvPicPr>
          <p:blipFill>
            <a:blip r:embed="rId6" cstate="print"/>
            <a:srcRect/>
            <a:stretch>
              <a:fillRect/>
            </a:stretch>
          </p:blipFill>
          <p:spPr bwMode="auto">
            <a:xfrm>
              <a:off x="7302598" y="5048385"/>
              <a:ext cx="368688" cy="276516"/>
            </a:xfrm>
            <a:prstGeom prst="rect">
              <a:avLst/>
            </a:prstGeom>
            <a:noFill/>
          </p:spPr>
        </p:pic>
        <p:cxnSp>
          <p:nvCxnSpPr>
            <p:cNvPr id="515" name="Straight Connector 514"/>
            <p:cNvCxnSpPr>
              <a:stCxn id="511" idx="1"/>
              <a:endCxn id="508" idx="3"/>
            </p:cNvCxnSpPr>
            <p:nvPr/>
          </p:nvCxnSpPr>
          <p:spPr>
            <a:xfrm flipH="1">
              <a:off x="6012190" y="5186643"/>
              <a:ext cx="460860" cy="0"/>
            </a:xfrm>
            <a:prstGeom prst="line">
              <a:avLst/>
            </a:prstGeom>
            <a:noFill/>
            <a:ln w="12700" cap="flat" cmpd="sng" algn="ctr">
              <a:solidFill>
                <a:srgbClr val="FFFFFF">
                  <a:lumMod val="95000"/>
                </a:srgbClr>
              </a:solidFill>
              <a:prstDash val="solid"/>
              <a:tailEnd type="none"/>
            </a:ln>
            <a:effectLst/>
          </p:spPr>
        </p:cxnSp>
        <p:cxnSp>
          <p:nvCxnSpPr>
            <p:cNvPr id="516" name="Straight Connector 515"/>
            <p:cNvCxnSpPr>
              <a:stCxn id="509" idx="1"/>
              <a:endCxn id="508" idx="3"/>
            </p:cNvCxnSpPr>
            <p:nvPr/>
          </p:nvCxnSpPr>
          <p:spPr>
            <a:xfrm flipH="1" flipV="1">
              <a:off x="6012190" y="5186643"/>
              <a:ext cx="460860" cy="303395"/>
            </a:xfrm>
            <a:prstGeom prst="line">
              <a:avLst/>
            </a:prstGeom>
            <a:noFill/>
            <a:ln w="12700" cap="flat" cmpd="sng" algn="ctr">
              <a:solidFill>
                <a:srgbClr val="FFFFFF">
                  <a:lumMod val="95000"/>
                </a:srgbClr>
              </a:solidFill>
              <a:prstDash val="solid"/>
              <a:tailEnd type="none"/>
            </a:ln>
            <a:effectLst/>
          </p:spPr>
        </p:cxnSp>
        <p:cxnSp>
          <p:nvCxnSpPr>
            <p:cNvPr id="517" name="Straight Connector 516"/>
            <p:cNvCxnSpPr>
              <a:stCxn id="511" idx="1"/>
              <a:endCxn id="506" idx="3"/>
            </p:cNvCxnSpPr>
            <p:nvPr/>
          </p:nvCxnSpPr>
          <p:spPr>
            <a:xfrm flipH="1">
              <a:off x="6012190" y="5186643"/>
              <a:ext cx="460860" cy="303395"/>
            </a:xfrm>
            <a:prstGeom prst="line">
              <a:avLst/>
            </a:prstGeom>
            <a:noFill/>
            <a:ln w="12700" cap="flat" cmpd="sng" algn="ctr">
              <a:solidFill>
                <a:srgbClr val="FFFFFF">
                  <a:lumMod val="95000"/>
                </a:srgbClr>
              </a:solidFill>
              <a:prstDash val="solid"/>
              <a:tailEnd type="none"/>
            </a:ln>
            <a:effectLst/>
          </p:spPr>
        </p:cxnSp>
        <p:cxnSp>
          <p:nvCxnSpPr>
            <p:cNvPr id="518" name="Straight Connector 517"/>
            <p:cNvCxnSpPr>
              <a:stCxn id="509" idx="1"/>
              <a:endCxn id="506" idx="3"/>
            </p:cNvCxnSpPr>
            <p:nvPr/>
          </p:nvCxnSpPr>
          <p:spPr>
            <a:xfrm flipH="1">
              <a:off x="6012190" y="5490037"/>
              <a:ext cx="460860" cy="0"/>
            </a:xfrm>
            <a:prstGeom prst="line">
              <a:avLst/>
            </a:prstGeom>
            <a:noFill/>
            <a:ln w="12700" cap="flat" cmpd="sng" algn="ctr">
              <a:solidFill>
                <a:srgbClr val="FFFFFF">
                  <a:lumMod val="95000"/>
                </a:srgbClr>
              </a:solidFill>
              <a:prstDash val="solid"/>
              <a:tailEnd type="none"/>
            </a:ln>
            <a:effectLst/>
          </p:spPr>
        </p:cxnSp>
        <p:cxnSp>
          <p:nvCxnSpPr>
            <p:cNvPr id="519" name="Straight Connector 518"/>
            <p:cNvCxnSpPr>
              <a:stCxn id="510" idx="1"/>
              <a:endCxn id="506" idx="3"/>
            </p:cNvCxnSpPr>
            <p:nvPr/>
          </p:nvCxnSpPr>
          <p:spPr>
            <a:xfrm flipH="1" flipV="1">
              <a:off x="6012190" y="5490038"/>
              <a:ext cx="460860" cy="311081"/>
            </a:xfrm>
            <a:prstGeom prst="line">
              <a:avLst/>
            </a:prstGeom>
            <a:noFill/>
            <a:ln w="12700" cap="flat" cmpd="sng" algn="ctr">
              <a:solidFill>
                <a:srgbClr val="FFFFFF">
                  <a:lumMod val="95000"/>
                </a:srgbClr>
              </a:solidFill>
              <a:prstDash val="solid"/>
              <a:tailEnd type="none"/>
            </a:ln>
            <a:effectLst/>
          </p:spPr>
        </p:cxnSp>
        <p:cxnSp>
          <p:nvCxnSpPr>
            <p:cNvPr id="520" name="Straight Connector 519"/>
            <p:cNvCxnSpPr>
              <a:stCxn id="507" idx="3"/>
              <a:endCxn id="509" idx="1"/>
            </p:cNvCxnSpPr>
            <p:nvPr/>
          </p:nvCxnSpPr>
          <p:spPr>
            <a:xfrm flipV="1">
              <a:off x="6012190" y="5490038"/>
              <a:ext cx="460860" cy="311081"/>
            </a:xfrm>
            <a:prstGeom prst="line">
              <a:avLst/>
            </a:prstGeom>
            <a:noFill/>
            <a:ln w="12700" cap="flat" cmpd="sng" algn="ctr">
              <a:solidFill>
                <a:srgbClr val="FFFFFF">
                  <a:lumMod val="95000"/>
                </a:srgbClr>
              </a:solidFill>
              <a:prstDash val="solid"/>
              <a:tailEnd type="none"/>
            </a:ln>
            <a:effectLst/>
          </p:spPr>
        </p:cxnSp>
        <p:cxnSp>
          <p:nvCxnSpPr>
            <p:cNvPr id="521" name="Straight Connector 520"/>
            <p:cNvCxnSpPr>
              <a:stCxn id="510" idx="1"/>
              <a:endCxn id="507" idx="3"/>
            </p:cNvCxnSpPr>
            <p:nvPr/>
          </p:nvCxnSpPr>
          <p:spPr>
            <a:xfrm flipH="1">
              <a:off x="6012190" y="5801118"/>
              <a:ext cx="460860" cy="0"/>
            </a:xfrm>
            <a:prstGeom prst="line">
              <a:avLst/>
            </a:prstGeom>
            <a:noFill/>
            <a:ln w="12700" cap="flat" cmpd="sng" algn="ctr">
              <a:solidFill>
                <a:srgbClr val="FFFFFF">
                  <a:lumMod val="95000"/>
                </a:srgbClr>
              </a:solidFill>
              <a:prstDash val="solid"/>
              <a:tailEnd type="none"/>
            </a:ln>
            <a:effectLst/>
          </p:spPr>
        </p:cxnSp>
        <p:cxnSp>
          <p:nvCxnSpPr>
            <p:cNvPr id="522" name="Straight Connector 521"/>
            <p:cNvCxnSpPr>
              <a:stCxn id="514" idx="1"/>
              <a:endCxn id="511" idx="3"/>
            </p:cNvCxnSpPr>
            <p:nvPr/>
          </p:nvCxnSpPr>
          <p:spPr>
            <a:xfrm flipH="1">
              <a:off x="6841738" y="5186643"/>
              <a:ext cx="460860" cy="0"/>
            </a:xfrm>
            <a:prstGeom prst="line">
              <a:avLst/>
            </a:prstGeom>
            <a:noFill/>
            <a:ln w="12700" cap="flat" cmpd="sng" algn="ctr">
              <a:solidFill>
                <a:srgbClr val="FFFFFF">
                  <a:lumMod val="95000"/>
                </a:srgbClr>
              </a:solidFill>
              <a:prstDash val="solid"/>
              <a:tailEnd type="none"/>
            </a:ln>
            <a:effectLst/>
          </p:spPr>
        </p:cxnSp>
        <p:cxnSp>
          <p:nvCxnSpPr>
            <p:cNvPr id="523" name="Straight Connector 522"/>
            <p:cNvCxnSpPr>
              <a:stCxn id="514" idx="1"/>
              <a:endCxn id="509" idx="3"/>
            </p:cNvCxnSpPr>
            <p:nvPr/>
          </p:nvCxnSpPr>
          <p:spPr>
            <a:xfrm flipH="1">
              <a:off x="6841738" y="5186643"/>
              <a:ext cx="460860" cy="303395"/>
            </a:xfrm>
            <a:prstGeom prst="line">
              <a:avLst/>
            </a:prstGeom>
            <a:noFill/>
            <a:ln w="12700" cap="flat" cmpd="sng" algn="ctr">
              <a:solidFill>
                <a:srgbClr val="FFFFFF">
                  <a:lumMod val="95000"/>
                </a:srgbClr>
              </a:solidFill>
              <a:prstDash val="solid"/>
              <a:tailEnd type="none"/>
            </a:ln>
            <a:effectLst/>
          </p:spPr>
        </p:cxnSp>
        <p:cxnSp>
          <p:nvCxnSpPr>
            <p:cNvPr id="524" name="Straight Connector 523"/>
            <p:cNvCxnSpPr>
              <a:stCxn id="512" idx="1"/>
              <a:endCxn id="509" idx="3"/>
            </p:cNvCxnSpPr>
            <p:nvPr/>
          </p:nvCxnSpPr>
          <p:spPr>
            <a:xfrm flipH="1">
              <a:off x="6841738" y="5490037"/>
              <a:ext cx="460860" cy="0"/>
            </a:xfrm>
            <a:prstGeom prst="line">
              <a:avLst/>
            </a:prstGeom>
            <a:noFill/>
            <a:ln w="12700" cap="flat" cmpd="sng" algn="ctr">
              <a:solidFill>
                <a:srgbClr val="FFFFFF">
                  <a:lumMod val="95000"/>
                </a:srgbClr>
              </a:solidFill>
              <a:prstDash val="solid"/>
              <a:tailEnd type="none"/>
            </a:ln>
            <a:effectLst/>
          </p:spPr>
        </p:cxnSp>
        <p:cxnSp>
          <p:nvCxnSpPr>
            <p:cNvPr id="525" name="Straight Connector 524"/>
            <p:cNvCxnSpPr>
              <a:stCxn id="513" idx="1"/>
              <a:endCxn id="509" idx="3"/>
            </p:cNvCxnSpPr>
            <p:nvPr/>
          </p:nvCxnSpPr>
          <p:spPr>
            <a:xfrm flipH="1" flipV="1">
              <a:off x="6841738" y="5490038"/>
              <a:ext cx="460860" cy="311081"/>
            </a:xfrm>
            <a:prstGeom prst="line">
              <a:avLst/>
            </a:prstGeom>
            <a:noFill/>
            <a:ln w="12700" cap="flat" cmpd="sng" algn="ctr">
              <a:solidFill>
                <a:srgbClr val="FFFFFF">
                  <a:lumMod val="95000"/>
                </a:srgbClr>
              </a:solidFill>
              <a:prstDash val="solid"/>
              <a:tailEnd type="none"/>
            </a:ln>
            <a:effectLst/>
          </p:spPr>
        </p:cxnSp>
        <p:cxnSp>
          <p:nvCxnSpPr>
            <p:cNvPr id="526" name="Straight Connector 525"/>
            <p:cNvCxnSpPr>
              <a:stCxn id="513" idx="1"/>
              <a:endCxn id="510" idx="3"/>
            </p:cNvCxnSpPr>
            <p:nvPr/>
          </p:nvCxnSpPr>
          <p:spPr>
            <a:xfrm flipH="1">
              <a:off x="6841738" y="5801118"/>
              <a:ext cx="460860" cy="0"/>
            </a:xfrm>
            <a:prstGeom prst="line">
              <a:avLst/>
            </a:prstGeom>
            <a:noFill/>
            <a:ln w="12700" cap="flat" cmpd="sng" algn="ctr">
              <a:solidFill>
                <a:srgbClr val="FFFFFF">
                  <a:lumMod val="95000"/>
                </a:srgbClr>
              </a:solidFill>
              <a:prstDash val="solid"/>
              <a:tailEnd type="none"/>
            </a:ln>
            <a:effectLst/>
          </p:spPr>
        </p:cxnSp>
        <p:cxnSp>
          <p:nvCxnSpPr>
            <p:cNvPr id="527" name="Straight Connector 526"/>
            <p:cNvCxnSpPr>
              <a:stCxn id="512" idx="1"/>
              <a:endCxn id="510" idx="3"/>
            </p:cNvCxnSpPr>
            <p:nvPr/>
          </p:nvCxnSpPr>
          <p:spPr>
            <a:xfrm flipH="1">
              <a:off x="6841738" y="5490038"/>
              <a:ext cx="460860" cy="311081"/>
            </a:xfrm>
            <a:prstGeom prst="line">
              <a:avLst/>
            </a:prstGeom>
            <a:noFill/>
            <a:ln w="12700" cap="flat" cmpd="sng" algn="ctr">
              <a:solidFill>
                <a:srgbClr val="FFFFFF">
                  <a:lumMod val="95000"/>
                </a:srgbClr>
              </a:solidFill>
              <a:prstDash val="solid"/>
              <a:tailEnd type="none"/>
            </a:ln>
            <a:effectLst/>
          </p:spPr>
        </p:cxnSp>
        <p:cxnSp>
          <p:nvCxnSpPr>
            <p:cNvPr id="528" name="Straight Connector 527"/>
            <p:cNvCxnSpPr>
              <a:stCxn id="511" idx="3"/>
              <a:endCxn id="512" idx="1"/>
            </p:cNvCxnSpPr>
            <p:nvPr/>
          </p:nvCxnSpPr>
          <p:spPr>
            <a:xfrm>
              <a:off x="6841738" y="5186643"/>
              <a:ext cx="460860" cy="303395"/>
            </a:xfrm>
            <a:prstGeom prst="line">
              <a:avLst/>
            </a:prstGeom>
            <a:noFill/>
            <a:ln w="12700" cap="flat" cmpd="sng" algn="ctr">
              <a:solidFill>
                <a:srgbClr val="FFFFFF">
                  <a:lumMod val="95000"/>
                </a:srgbClr>
              </a:solidFill>
              <a:prstDash val="solid"/>
              <a:tailEnd type="none"/>
            </a:ln>
            <a:effectLst/>
          </p:spPr>
        </p:cxnSp>
        <p:pic>
          <p:nvPicPr>
            <p:cNvPr id="529" name="Picture 60" descr="gen_switch.png"/>
            <p:cNvPicPr>
              <a:picLocks noChangeAspect="1"/>
            </p:cNvPicPr>
            <p:nvPr/>
          </p:nvPicPr>
          <p:blipFill>
            <a:blip r:embed="rId7" cstate="print"/>
            <a:srcRect/>
            <a:stretch>
              <a:fillRect/>
            </a:stretch>
          </p:blipFill>
          <p:spPr bwMode="auto">
            <a:xfrm>
              <a:off x="8031833" y="5556276"/>
              <a:ext cx="645204" cy="101497"/>
            </a:xfrm>
            <a:prstGeom prst="rect">
              <a:avLst/>
            </a:prstGeom>
            <a:noFill/>
            <a:ln w="9525">
              <a:noFill/>
              <a:miter lim="800000"/>
              <a:headEnd/>
              <a:tailEnd/>
            </a:ln>
          </p:spPr>
        </p:pic>
        <p:pic>
          <p:nvPicPr>
            <p:cNvPr id="530" name="Picture 60" descr="gen_switch.png"/>
            <p:cNvPicPr>
              <a:picLocks noChangeAspect="1"/>
            </p:cNvPicPr>
            <p:nvPr/>
          </p:nvPicPr>
          <p:blipFill>
            <a:blip r:embed="rId7" cstate="print"/>
            <a:srcRect/>
            <a:stretch>
              <a:fillRect/>
            </a:stretch>
          </p:blipFill>
          <p:spPr bwMode="auto">
            <a:xfrm>
              <a:off x="8031832" y="5452583"/>
              <a:ext cx="645204" cy="101497"/>
            </a:xfrm>
            <a:prstGeom prst="rect">
              <a:avLst/>
            </a:prstGeom>
            <a:noFill/>
            <a:ln w="9525">
              <a:noFill/>
              <a:miter lim="800000"/>
              <a:headEnd/>
              <a:tailEnd/>
            </a:ln>
          </p:spPr>
        </p:pic>
        <p:pic>
          <p:nvPicPr>
            <p:cNvPr id="531" name="Picture 60" descr="gen_switch.png"/>
            <p:cNvPicPr>
              <a:picLocks noChangeAspect="1"/>
            </p:cNvPicPr>
            <p:nvPr/>
          </p:nvPicPr>
          <p:blipFill>
            <a:blip r:embed="rId7" cstate="print"/>
            <a:srcRect/>
            <a:stretch>
              <a:fillRect/>
            </a:stretch>
          </p:blipFill>
          <p:spPr bwMode="auto">
            <a:xfrm>
              <a:off x="8031832" y="5348889"/>
              <a:ext cx="645204" cy="101497"/>
            </a:xfrm>
            <a:prstGeom prst="rect">
              <a:avLst/>
            </a:prstGeom>
            <a:noFill/>
            <a:ln w="9525">
              <a:noFill/>
              <a:miter lim="800000"/>
              <a:headEnd/>
              <a:tailEnd/>
            </a:ln>
          </p:spPr>
        </p:pic>
        <p:pic>
          <p:nvPicPr>
            <p:cNvPr id="532" name="Picture 60" descr="gen_switch.png"/>
            <p:cNvPicPr>
              <a:picLocks noChangeAspect="1"/>
            </p:cNvPicPr>
            <p:nvPr/>
          </p:nvPicPr>
          <p:blipFill>
            <a:blip r:embed="rId7" cstate="print"/>
            <a:srcRect/>
            <a:stretch>
              <a:fillRect/>
            </a:stretch>
          </p:blipFill>
          <p:spPr bwMode="auto">
            <a:xfrm>
              <a:off x="8031832" y="5245196"/>
              <a:ext cx="645204" cy="101497"/>
            </a:xfrm>
            <a:prstGeom prst="rect">
              <a:avLst/>
            </a:prstGeom>
            <a:noFill/>
            <a:ln w="9525">
              <a:noFill/>
              <a:miter lim="800000"/>
              <a:headEnd/>
              <a:tailEnd/>
            </a:ln>
          </p:spPr>
        </p:pic>
        <p:pic>
          <p:nvPicPr>
            <p:cNvPr id="533" name="Picture 60" descr="gen_switch.png"/>
            <p:cNvPicPr>
              <a:picLocks noChangeAspect="1"/>
            </p:cNvPicPr>
            <p:nvPr/>
          </p:nvPicPr>
          <p:blipFill>
            <a:blip r:embed="rId7" cstate="print"/>
            <a:srcRect/>
            <a:stretch>
              <a:fillRect/>
            </a:stretch>
          </p:blipFill>
          <p:spPr bwMode="auto">
            <a:xfrm>
              <a:off x="8031832" y="5141502"/>
              <a:ext cx="645204" cy="101497"/>
            </a:xfrm>
            <a:prstGeom prst="rect">
              <a:avLst/>
            </a:prstGeom>
            <a:noFill/>
            <a:ln w="9525">
              <a:noFill/>
              <a:miter lim="800000"/>
              <a:headEnd/>
              <a:tailEnd/>
            </a:ln>
          </p:spPr>
        </p:pic>
        <p:pic>
          <p:nvPicPr>
            <p:cNvPr id="534" name="Picture 60" descr="gen_switch.png"/>
            <p:cNvPicPr>
              <a:picLocks noChangeAspect="1"/>
            </p:cNvPicPr>
            <p:nvPr/>
          </p:nvPicPr>
          <p:blipFill>
            <a:blip r:embed="rId7" cstate="print"/>
            <a:srcRect/>
            <a:stretch>
              <a:fillRect/>
            </a:stretch>
          </p:blipFill>
          <p:spPr bwMode="auto">
            <a:xfrm>
              <a:off x="8031832" y="5037809"/>
              <a:ext cx="645204" cy="101497"/>
            </a:xfrm>
            <a:prstGeom prst="rect">
              <a:avLst/>
            </a:prstGeom>
            <a:noFill/>
            <a:ln w="9525">
              <a:noFill/>
              <a:miter lim="800000"/>
              <a:headEnd/>
              <a:tailEnd/>
            </a:ln>
          </p:spPr>
        </p:pic>
        <p:pic>
          <p:nvPicPr>
            <p:cNvPr id="535" name="Picture 60" descr="gen_switch.png"/>
            <p:cNvPicPr>
              <a:picLocks noChangeAspect="1"/>
            </p:cNvPicPr>
            <p:nvPr/>
          </p:nvPicPr>
          <p:blipFill>
            <a:blip r:embed="rId7" cstate="print"/>
            <a:srcRect/>
            <a:stretch>
              <a:fillRect/>
            </a:stretch>
          </p:blipFill>
          <p:spPr bwMode="auto">
            <a:xfrm>
              <a:off x="8031832" y="5663980"/>
              <a:ext cx="645204" cy="101497"/>
            </a:xfrm>
            <a:prstGeom prst="rect">
              <a:avLst/>
            </a:prstGeom>
            <a:noFill/>
            <a:ln w="9525">
              <a:noFill/>
              <a:miter lim="800000"/>
              <a:headEnd/>
              <a:tailEnd/>
            </a:ln>
          </p:spPr>
        </p:pic>
        <p:pic>
          <p:nvPicPr>
            <p:cNvPr id="536" name="Picture 60" descr="gen_switch.png"/>
            <p:cNvPicPr>
              <a:picLocks noChangeAspect="1"/>
            </p:cNvPicPr>
            <p:nvPr/>
          </p:nvPicPr>
          <p:blipFill>
            <a:blip r:embed="rId7" cstate="print"/>
            <a:srcRect/>
            <a:stretch>
              <a:fillRect/>
            </a:stretch>
          </p:blipFill>
          <p:spPr bwMode="auto">
            <a:xfrm>
              <a:off x="8032620" y="5773881"/>
              <a:ext cx="645204" cy="101497"/>
            </a:xfrm>
            <a:prstGeom prst="rect">
              <a:avLst/>
            </a:prstGeom>
            <a:noFill/>
            <a:ln w="9525">
              <a:noFill/>
              <a:miter lim="800000"/>
              <a:headEnd/>
              <a:tailEnd/>
            </a:ln>
          </p:spPr>
        </p:pic>
        <p:pic>
          <p:nvPicPr>
            <p:cNvPr id="537" name="Picture 60" descr="gen_switch.png"/>
            <p:cNvPicPr>
              <a:picLocks noChangeAspect="1"/>
            </p:cNvPicPr>
            <p:nvPr/>
          </p:nvPicPr>
          <p:blipFill>
            <a:blip r:embed="rId7" cstate="print"/>
            <a:srcRect/>
            <a:stretch>
              <a:fillRect/>
            </a:stretch>
          </p:blipFill>
          <p:spPr bwMode="auto">
            <a:xfrm>
              <a:off x="8031832" y="5885197"/>
              <a:ext cx="645204" cy="101497"/>
            </a:xfrm>
            <a:prstGeom prst="rect">
              <a:avLst/>
            </a:prstGeom>
            <a:noFill/>
            <a:ln w="9525">
              <a:noFill/>
              <a:miter lim="800000"/>
              <a:headEnd/>
              <a:tailEnd/>
            </a:ln>
          </p:spPr>
        </p:pic>
        <p:pic>
          <p:nvPicPr>
            <p:cNvPr id="538" name="Picture 60" descr="gen_switch.png"/>
            <p:cNvPicPr>
              <a:picLocks noChangeAspect="1"/>
            </p:cNvPicPr>
            <p:nvPr/>
          </p:nvPicPr>
          <p:blipFill>
            <a:blip r:embed="rId7" cstate="print"/>
            <a:srcRect/>
            <a:stretch>
              <a:fillRect/>
            </a:stretch>
          </p:blipFill>
          <p:spPr bwMode="auto">
            <a:xfrm>
              <a:off x="4625528" y="5544846"/>
              <a:ext cx="645204" cy="101497"/>
            </a:xfrm>
            <a:prstGeom prst="rect">
              <a:avLst/>
            </a:prstGeom>
            <a:noFill/>
            <a:ln w="9525">
              <a:noFill/>
              <a:miter lim="800000"/>
              <a:headEnd/>
              <a:tailEnd/>
            </a:ln>
          </p:spPr>
        </p:pic>
        <p:pic>
          <p:nvPicPr>
            <p:cNvPr id="539" name="Picture 60" descr="gen_switch.png"/>
            <p:cNvPicPr>
              <a:picLocks noChangeAspect="1"/>
            </p:cNvPicPr>
            <p:nvPr/>
          </p:nvPicPr>
          <p:blipFill>
            <a:blip r:embed="rId7" cstate="print"/>
            <a:srcRect/>
            <a:stretch>
              <a:fillRect/>
            </a:stretch>
          </p:blipFill>
          <p:spPr bwMode="auto">
            <a:xfrm>
              <a:off x="4625526" y="5441153"/>
              <a:ext cx="645204" cy="101497"/>
            </a:xfrm>
            <a:prstGeom prst="rect">
              <a:avLst/>
            </a:prstGeom>
            <a:noFill/>
            <a:ln w="9525">
              <a:noFill/>
              <a:miter lim="800000"/>
              <a:headEnd/>
              <a:tailEnd/>
            </a:ln>
          </p:spPr>
        </p:pic>
        <p:pic>
          <p:nvPicPr>
            <p:cNvPr id="540" name="Picture 60" descr="gen_switch.png"/>
            <p:cNvPicPr>
              <a:picLocks noChangeAspect="1"/>
            </p:cNvPicPr>
            <p:nvPr/>
          </p:nvPicPr>
          <p:blipFill>
            <a:blip r:embed="rId7" cstate="print"/>
            <a:srcRect/>
            <a:stretch>
              <a:fillRect/>
            </a:stretch>
          </p:blipFill>
          <p:spPr bwMode="auto">
            <a:xfrm>
              <a:off x="4625526" y="5337459"/>
              <a:ext cx="645204" cy="101497"/>
            </a:xfrm>
            <a:prstGeom prst="rect">
              <a:avLst/>
            </a:prstGeom>
            <a:noFill/>
            <a:ln w="9525">
              <a:noFill/>
              <a:miter lim="800000"/>
              <a:headEnd/>
              <a:tailEnd/>
            </a:ln>
          </p:spPr>
        </p:pic>
        <p:pic>
          <p:nvPicPr>
            <p:cNvPr id="541" name="Picture 60" descr="gen_switch.png"/>
            <p:cNvPicPr>
              <a:picLocks noChangeAspect="1"/>
            </p:cNvPicPr>
            <p:nvPr/>
          </p:nvPicPr>
          <p:blipFill>
            <a:blip r:embed="rId7" cstate="print"/>
            <a:srcRect/>
            <a:stretch>
              <a:fillRect/>
            </a:stretch>
          </p:blipFill>
          <p:spPr bwMode="auto">
            <a:xfrm>
              <a:off x="4625526" y="5233766"/>
              <a:ext cx="645204" cy="101497"/>
            </a:xfrm>
            <a:prstGeom prst="rect">
              <a:avLst/>
            </a:prstGeom>
            <a:noFill/>
            <a:ln w="9525">
              <a:noFill/>
              <a:miter lim="800000"/>
              <a:headEnd/>
              <a:tailEnd/>
            </a:ln>
          </p:spPr>
        </p:pic>
        <p:pic>
          <p:nvPicPr>
            <p:cNvPr id="542" name="Picture 60" descr="gen_switch.png"/>
            <p:cNvPicPr>
              <a:picLocks noChangeAspect="1"/>
            </p:cNvPicPr>
            <p:nvPr/>
          </p:nvPicPr>
          <p:blipFill>
            <a:blip r:embed="rId7" cstate="print"/>
            <a:srcRect/>
            <a:stretch>
              <a:fillRect/>
            </a:stretch>
          </p:blipFill>
          <p:spPr bwMode="auto">
            <a:xfrm>
              <a:off x="4625526" y="5130072"/>
              <a:ext cx="645204" cy="101497"/>
            </a:xfrm>
            <a:prstGeom prst="rect">
              <a:avLst/>
            </a:prstGeom>
            <a:noFill/>
            <a:ln w="9525">
              <a:noFill/>
              <a:miter lim="800000"/>
              <a:headEnd/>
              <a:tailEnd/>
            </a:ln>
          </p:spPr>
        </p:pic>
        <p:pic>
          <p:nvPicPr>
            <p:cNvPr id="543" name="Picture 60" descr="gen_switch.png"/>
            <p:cNvPicPr>
              <a:picLocks noChangeAspect="1"/>
            </p:cNvPicPr>
            <p:nvPr/>
          </p:nvPicPr>
          <p:blipFill>
            <a:blip r:embed="rId7" cstate="print"/>
            <a:srcRect/>
            <a:stretch>
              <a:fillRect/>
            </a:stretch>
          </p:blipFill>
          <p:spPr bwMode="auto">
            <a:xfrm>
              <a:off x="4625526" y="5026379"/>
              <a:ext cx="645204" cy="101497"/>
            </a:xfrm>
            <a:prstGeom prst="rect">
              <a:avLst/>
            </a:prstGeom>
            <a:noFill/>
            <a:ln w="9525">
              <a:noFill/>
              <a:miter lim="800000"/>
              <a:headEnd/>
              <a:tailEnd/>
            </a:ln>
          </p:spPr>
        </p:pic>
        <p:pic>
          <p:nvPicPr>
            <p:cNvPr id="544" name="Picture 60" descr="gen_switch.png"/>
            <p:cNvPicPr>
              <a:picLocks noChangeAspect="1"/>
            </p:cNvPicPr>
            <p:nvPr/>
          </p:nvPicPr>
          <p:blipFill>
            <a:blip r:embed="rId7" cstate="print"/>
            <a:srcRect/>
            <a:stretch>
              <a:fillRect/>
            </a:stretch>
          </p:blipFill>
          <p:spPr bwMode="auto">
            <a:xfrm>
              <a:off x="4625526" y="5652550"/>
              <a:ext cx="645204" cy="101497"/>
            </a:xfrm>
            <a:prstGeom prst="rect">
              <a:avLst/>
            </a:prstGeom>
            <a:noFill/>
            <a:ln w="9525">
              <a:noFill/>
              <a:miter lim="800000"/>
              <a:headEnd/>
              <a:tailEnd/>
            </a:ln>
          </p:spPr>
        </p:pic>
        <p:pic>
          <p:nvPicPr>
            <p:cNvPr id="545" name="Picture 60" descr="gen_switch.png"/>
            <p:cNvPicPr>
              <a:picLocks noChangeAspect="1"/>
            </p:cNvPicPr>
            <p:nvPr/>
          </p:nvPicPr>
          <p:blipFill>
            <a:blip r:embed="rId7" cstate="print"/>
            <a:srcRect/>
            <a:stretch>
              <a:fillRect/>
            </a:stretch>
          </p:blipFill>
          <p:spPr bwMode="auto">
            <a:xfrm>
              <a:off x="4626315" y="5762451"/>
              <a:ext cx="645204" cy="101497"/>
            </a:xfrm>
            <a:prstGeom prst="rect">
              <a:avLst/>
            </a:prstGeom>
            <a:noFill/>
            <a:ln w="9525">
              <a:noFill/>
              <a:miter lim="800000"/>
              <a:headEnd/>
              <a:tailEnd/>
            </a:ln>
          </p:spPr>
        </p:pic>
        <p:pic>
          <p:nvPicPr>
            <p:cNvPr id="546" name="Picture 60" descr="gen_switch.png"/>
            <p:cNvPicPr>
              <a:picLocks noChangeAspect="1"/>
            </p:cNvPicPr>
            <p:nvPr/>
          </p:nvPicPr>
          <p:blipFill>
            <a:blip r:embed="rId7" cstate="print"/>
            <a:srcRect/>
            <a:stretch>
              <a:fillRect/>
            </a:stretch>
          </p:blipFill>
          <p:spPr bwMode="auto">
            <a:xfrm>
              <a:off x="4625526" y="5873767"/>
              <a:ext cx="645204" cy="101497"/>
            </a:xfrm>
            <a:prstGeom prst="rect">
              <a:avLst/>
            </a:prstGeom>
            <a:noFill/>
            <a:ln w="9525">
              <a:noFill/>
              <a:miter lim="800000"/>
              <a:headEnd/>
              <a:tailEnd/>
            </a:ln>
          </p:spPr>
        </p:pic>
        <p:sp>
          <p:nvSpPr>
            <p:cNvPr id="547" name="Rounded Rectangle 546"/>
            <p:cNvSpPr/>
            <p:nvPr/>
          </p:nvSpPr>
          <p:spPr>
            <a:xfrm>
              <a:off x="4740437" y="5095985"/>
              <a:ext cx="119336" cy="89502"/>
            </a:xfrm>
            <a:prstGeom prst="roundRect">
              <a:avLst/>
            </a:prstGeom>
            <a:solidFill>
              <a:srgbClr val="FF0000"/>
            </a:solidFill>
            <a:ln w="9525" cap="flat" cmpd="sng" algn="ctr">
              <a:solidFill>
                <a:srgbClr val="FFFFFF"/>
              </a:solidFill>
              <a:prstDash val="solid"/>
            </a:ln>
            <a:effectLst/>
          </p:spPr>
          <p:txBody>
            <a:bodyPr rtlCol="0" anchor="ctr"/>
            <a:lstStyle/>
            <a:p>
              <a:pPr algn="ctr" defTabSz="913011">
                <a:defRPr/>
              </a:pPr>
              <a:endParaRPr lang="en-US" sz="2400" kern="0">
                <a:solidFill>
                  <a:srgbClr val="000000"/>
                </a:solidFill>
                <a:latin typeface="Arial"/>
              </a:endParaRPr>
            </a:p>
          </p:txBody>
        </p:sp>
        <p:sp>
          <p:nvSpPr>
            <p:cNvPr id="548" name="Rounded Rectangle 547"/>
            <p:cNvSpPr/>
            <p:nvPr/>
          </p:nvSpPr>
          <p:spPr>
            <a:xfrm>
              <a:off x="4890126" y="5095985"/>
              <a:ext cx="119336" cy="89502"/>
            </a:xfrm>
            <a:prstGeom prst="roundRect">
              <a:avLst/>
            </a:prstGeom>
            <a:solidFill>
              <a:srgbClr val="3366FF"/>
            </a:solidFill>
            <a:ln w="9525" cap="flat" cmpd="sng" algn="ctr">
              <a:solidFill>
                <a:srgbClr val="FFFFFF"/>
              </a:solidFill>
              <a:prstDash val="solid"/>
            </a:ln>
            <a:effectLst/>
          </p:spPr>
          <p:txBody>
            <a:bodyPr rtlCol="0" anchor="ctr"/>
            <a:lstStyle/>
            <a:p>
              <a:pPr algn="ctr" defTabSz="913011">
                <a:defRPr/>
              </a:pPr>
              <a:endParaRPr lang="en-US" sz="2400" kern="0">
                <a:solidFill>
                  <a:srgbClr val="000000"/>
                </a:solidFill>
                <a:latin typeface="Arial"/>
              </a:endParaRPr>
            </a:p>
          </p:txBody>
        </p:sp>
        <p:sp>
          <p:nvSpPr>
            <p:cNvPr id="549" name="Rounded Rectangle 548"/>
            <p:cNvSpPr/>
            <p:nvPr/>
          </p:nvSpPr>
          <p:spPr>
            <a:xfrm>
              <a:off x="5039816" y="5095985"/>
              <a:ext cx="119336" cy="89502"/>
            </a:xfrm>
            <a:prstGeom prst="roundRect">
              <a:avLst/>
            </a:prstGeom>
            <a:solidFill>
              <a:srgbClr val="00DC00"/>
            </a:solidFill>
            <a:ln w="9525" cap="flat" cmpd="sng" algn="ctr">
              <a:solidFill>
                <a:srgbClr val="FFFFFF"/>
              </a:solidFill>
              <a:prstDash val="solid"/>
            </a:ln>
            <a:effectLst/>
          </p:spPr>
          <p:txBody>
            <a:bodyPr rtlCol="0" anchor="ctr"/>
            <a:lstStyle/>
            <a:p>
              <a:pPr algn="ctr" defTabSz="913011">
                <a:defRPr/>
              </a:pPr>
              <a:endParaRPr lang="en-US" sz="2400" kern="0">
                <a:solidFill>
                  <a:srgbClr val="000000"/>
                </a:solidFill>
                <a:latin typeface="Arial"/>
              </a:endParaRPr>
            </a:p>
          </p:txBody>
        </p:sp>
        <p:sp>
          <p:nvSpPr>
            <p:cNvPr id="550" name="Rounded Rectangle 549"/>
            <p:cNvSpPr/>
            <p:nvPr/>
          </p:nvSpPr>
          <p:spPr>
            <a:xfrm>
              <a:off x="4740437" y="5216825"/>
              <a:ext cx="119336" cy="89502"/>
            </a:xfrm>
            <a:prstGeom prst="roundRect">
              <a:avLst/>
            </a:prstGeom>
            <a:solidFill>
              <a:srgbClr val="00DC00"/>
            </a:solidFill>
            <a:ln w="9525" cap="flat" cmpd="sng" algn="ctr">
              <a:solidFill>
                <a:srgbClr val="FFFFFF"/>
              </a:solidFill>
              <a:prstDash val="solid"/>
            </a:ln>
            <a:effectLst/>
          </p:spPr>
          <p:txBody>
            <a:bodyPr rtlCol="0" anchor="ctr"/>
            <a:lstStyle/>
            <a:p>
              <a:pPr algn="ctr" defTabSz="913011">
                <a:defRPr/>
              </a:pPr>
              <a:endParaRPr lang="en-US" sz="2400" kern="0">
                <a:solidFill>
                  <a:srgbClr val="000000"/>
                </a:solidFill>
                <a:latin typeface="Arial"/>
              </a:endParaRPr>
            </a:p>
          </p:txBody>
        </p:sp>
        <p:sp>
          <p:nvSpPr>
            <p:cNvPr id="551" name="Rounded Rectangle 550"/>
            <p:cNvSpPr/>
            <p:nvPr/>
          </p:nvSpPr>
          <p:spPr>
            <a:xfrm>
              <a:off x="4890126" y="5216825"/>
              <a:ext cx="119336" cy="89502"/>
            </a:xfrm>
            <a:prstGeom prst="roundRect">
              <a:avLst/>
            </a:prstGeom>
            <a:solidFill>
              <a:srgbClr val="3366FF"/>
            </a:solidFill>
            <a:ln w="9525" cap="flat" cmpd="sng" algn="ctr">
              <a:solidFill>
                <a:srgbClr val="FFFFFF"/>
              </a:solidFill>
              <a:prstDash val="solid"/>
            </a:ln>
            <a:effectLst/>
          </p:spPr>
          <p:txBody>
            <a:bodyPr rtlCol="0" anchor="ctr"/>
            <a:lstStyle/>
            <a:p>
              <a:pPr algn="ctr" defTabSz="913011">
                <a:defRPr/>
              </a:pPr>
              <a:endParaRPr lang="en-US" sz="2400" kern="0">
                <a:solidFill>
                  <a:srgbClr val="000000"/>
                </a:solidFill>
                <a:latin typeface="Arial"/>
              </a:endParaRPr>
            </a:p>
          </p:txBody>
        </p:sp>
        <p:sp>
          <p:nvSpPr>
            <p:cNvPr id="552" name="Rounded Rectangle 551"/>
            <p:cNvSpPr/>
            <p:nvPr/>
          </p:nvSpPr>
          <p:spPr>
            <a:xfrm>
              <a:off x="5039816" y="5216825"/>
              <a:ext cx="119336" cy="89502"/>
            </a:xfrm>
            <a:prstGeom prst="roundRect">
              <a:avLst/>
            </a:prstGeom>
            <a:solidFill>
              <a:srgbClr val="FF0000"/>
            </a:solidFill>
            <a:ln w="9525" cap="flat" cmpd="sng" algn="ctr">
              <a:solidFill>
                <a:srgbClr val="FFFFFF"/>
              </a:solidFill>
              <a:prstDash val="solid"/>
            </a:ln>
            <a:effectLst/>
          </p:spPr>
          <p:txBody>
            <a:bodyPr rtlCol="0" anchor="ctr"/>
            <a:lstStyle/>
            <a:p>
              <a:pPr algn="ctr" defTabSz="913011">
                <a:defRPr/>
              </a:pPr>
              <a:endParaRPr lang="en-US" sz="2400" kern="0">
                <a:solidFill>
                  <a:srgbClr val="000000"/>
                </a:solidFill>
                <a:latin typeface="Arial"/>
              </a:endParaRPr>
            </a:p>
          </p:txBody>
        </p:sp>
        <p:sp>
          <p:nvSpPr>
            <p:cNvPr id="553" name="Rounded Rectangle 552"/>
            <p:cNvSpPr/>
            <p:nvPr/>
          </p:nvSpPr>
          <p:spPr>
            <a:xfrm>
              <a:off x="4738581" y="5337666"/>
              <a:ext cx="119336" cy="89502"/>
            </a:xfrm>
            <a:prstGeom prst="roundRect">
              <a:avLst/>
            </a:prstGeom>
            <a:solidFill>
              <a:srgbClr val="FF0000"/>
            </a:solidFill>
            <a:ln w="9525" cap="flat" cmpd="sng" algn="ctr">
              <a:solidFill>
                <a:srgbClr val="FFFFFF"/>
              </a:solidFill>
              <a:prstDash val="solid"/>
            </a:ln>
            <a:effectLst/>
          </p:spPr>
          <p:txBody>
            <a:bodyPr rtlCol="0" anchor="ctr"/>
            <a:lstStyle/>
            <a:p>
              <a:pPr algn="ctr" defTabSz="913011">
                <a:defRPr/>
              </a:pPr>
              <a:endParaRPr lang="en-US" sz="2400" kern="0">
                <a:solidFill>
                  <a:srgbClr val="000000"/>
                </a:solidFill>
                <a:latin typeface="Arial"/>
              </a:endParaRPr>
            </a:p>
          </p:txBody>
        </p:sp>
        <p:sp>
          <p:nvSpPr>
            <p:cNvPr id="554" name="Rounded Rectangle 553"/>
            <p:cNvSpPr/>
            <p:nvPr/>
          </p:nvSpPr>
          <p:spPr>
            <a:xfrm>
              <a:off x="4888270" y="5337666"/>
              <a:ext cx="119336" cy="89502"/>
            </a:xfrm>
            <a:prstGeom prst="roundRect">
              <a:avLst/>
            </a:prstGeom>
            <a:solidFill>
              <a:srgbClr val="FF0000"/>
            </a:solidFill>
            <a:ln w="9525" cap="flat" cmpd="sng" algn="ctr">
              <a:solidFill>
                <a:srgbClr val="FFFFFF"/>
              </a:solidFill>
              <a:prstDash val="solid"/>
            </a:ln>
            <a:effectLst/>
          </p:spPr>
          <p:txBody>
            <a:bodyPr rtlCol="0" anchor="ctr"/>
            <a:lstStyle/>
            <a:p>
              <a:pPr algn="ctr" defTabSz="913011">
                <a:defRPr/>
              </a:pPr>
              <a:endParaRPr lang="en-US" sz="2400" kern="0">
                <a:solidFill>
                  <a:srgbClr val="000000"/>
                </a:solidFill>
                <a:latin typeface="Arial"/>
              </a:endParaRPr>
            </a:p>
          </p:txBody>
        </p:sp>
        <p:sp>
          <p:nvSpPr>
            <p:cNvPr id="555" name="Rounded Rectangle 554"/>
            <p:cNvSpPr/>
            <p:nvPr/>
          </p:nvSpPr>
          <p:spPr>
            <a:xfrm>
              <a:off x="5037959" y="5337666"/>
              <a:ext cx="119336" cy="89502"/>
            </a:xfrm>
            <a:prstGeom prst="roundRect">
              <a:avLst/>
            </a:prstGeom>
            <a:solidFill>
              <a:srgbClr val="3366FF"/>
            </a:solidFill>
            <a:ln w="9525" cap="flat" cmpd="sng" algn="ctr">
              <a:solidFill>
                <a:srgbClr val="FFFFFF"/>
              </a:solidFill>
              <a:prstDash val="solid"/>
            </a:ln>
            <a:effectLst/>
          </p:spPr>
          <p:txBody>
            <a:bodyPr rtlCol="0" anchor="ctr"/>
            <a:lstStyle/>
            <a:p>
              <a:pPr algn="ctr" defTabSz="913011">
                <a:defRPr/>
              </a:pPr>
              <a:endParaRPr lang="en-US" sz="2400" kern="0">
                <a:solidFill>
                  <a:srgbClr val="000000"/>
                </a:solidFill>
                <a:latin typeface="Arial"/>
              </a:endParaRPr>
            </a:p>
          </p:txBody>
        </p:sp>
        <p:sp>
          <p:nvSpPr>
            <p:cNvPr id="556" name="Rounded Rectangle 555"/>
            <p:cNvSpPr/>
            <p:nvPr/>
          </p:nvSpPr>
          <p:spPr>
            <a:xfrm>
              <a:off x="4738581" y="5458506"/>
              <a:ext cx="119336" cy="89502"/>
            </a:xfrm>
            <a:prstGeom prst="roundRect">
              <a:avLst/>
            </a:prstGeom>
            <a:solidFill>
              <a:srgbClr val="3366FF"/>
            </a:solidFill>
            <a:ln w="9525" cap="flat" cmpd="sng" algn="ctr">
              <a:solidFill>
                <a:srgbClr val="FFFFFF"/>
              </a:solidFill>
              <a:prstDash val="solid"/>
            </a:ln>
            <a:effectLst/>
          </p:spPr>
          <p:txBody>
            <a:bodyPr rtlCol="0" anchor="ctr"/>
            <a:lstStyle/>
            <a:p>
              <a:pPr algn="ctr" defTabSz="913011">
                <a:defRPr/>
              </a:pPr>
              <a:endParaRPr lang="en-US" sz="2400" kern="0">
                <a:solidFill>
                  <a:srgbClr val="000000"/>
                </a:solidFill>
                <a:latin typeface="Arial"/>
              </a:endParaRPr>
            </a:p>
          </p:txBody>
        </p:sp>
        <p:sp>
          <p:nvSpPr>
            <p:cNvPr id="557" name="Rounded Rectangle 556"/>
            <p:cNvSpPr/>
            <p:nvPr/>
          </p:nvSpPr>
          <p:spPr>
            <a:xfrm>
              <a:off x="4888270" y="5458506"/>
              <a:ext cx="119336" cy="89502"/>
            </a:xfrm>
            <a:prstGeom prst="roundRect">
              <a:avLst/>
            </a:prstGeom>
            <a:solidFill>
              <a:srgbClr val="00DC00"/>
            </a:solidFill>
            <a:ln w="9525" cap="flat" cmpd="sng" algn="ctr">
              <a:solidFill>
                <a:srgbClr val="FFFFFF"/>
              </a:solidFill>
              <a:prstDash val="solid"/>
            </a:ln>
            <a:effectLst/>
          </p:spPr>
          <p:txBody>
            <a:bodyPr rtlCol="0" anchor="ctr"/>
            <a:lstStyle/>
            <a:p>
              <a:pPr algn="ctr" defTabSz="913011">
                <a:defRPr/>
              </a:pPr>
              <a:endParaRPr lang="en-US" sz="2400" kern="0">
                <a:solidFill>
                  <a:srgbClr val="000000"/>
                </a:solidFill>
                <a:latin typeface="Arial"/>
              </a:endParaRPr>
            </a:p>
          </p:txBody>
        </p:sp>
        <p:sp>
          <p:nvSpPr>
            <p:cNvPr id="558" name="Rounded Rectangle 557"/>
            <p:cNvSpPr/>
            <p:nvPr/>
          </p:nvSpPr>
          <p:spPr>
            <a:xfrm>
              <a:off x="5037959" y="5458506"/>
              <a:ext cx="119336" cy="89502"/>
            </a:xfrm>
            <a:prstGeom prst="roundRect">
              <a:avLst/>
            </a:prstGeom>
            <a:solidFill>
              <a:srgbClr val="FF0000"/>
            </a:solidFill>
            <a:ln w="9525" cap="flat" cmpd="sng" algn="ctr">
              <a:solidFill>
                <a:srgbClr val="FFFFFF"/>
              </a:solidFill>
              <a:prstDash val="solid"/>
            </a:ln>
            <a:effectLst/>
          </p:spPr>
          <p:txBody>
            <a:bodyPr rtlCol="0" anchor="ctr"/>
            <a:lstStyle/>
            <a:p>
              <a:pPr algn="ctr" defTabSz="913011">
                <a:defRPr/>
              </a:pPr>
              <a:endParaRPr lang="en-US" sz="2400" kern="0">
                <a:solidFill>
                  <a:srgbClr val="000000"/>
                </a:solidFill>
                <a:latin typeface="Arial"/>
              </a:endParaRPr>
            </a:p>
          </p:txBody>
        </p:sp>
        <p:sp>
          <p:nvSpPr>
            <p:cNvPr id="559" name="Rounded Rectangle 558"/>
            <p:cNvSpPr/>
            <p:nvPr/>
          </p:nvSpPr>
          <p:spPr>
            <a:xfrm>
              <a:off x="4734457" y="5579346"/>
              <a:ext cx="119336" cy="89502"/>
            </a:xfrm>
            <a:prstGeom prst="roundRect">
              <a:avLst/>
            </a:prstGeom>
            <a:solidFill>
              <a:srgbClr val="3366FF"/>
            </a:solidFill>
            <a:ln w="9525" cap="flat" cmpd="sng" algn="ctr">
              <a:solidFill>
                <a:srgbClr val="FFFFFF"/>
              </a:solidFill>
              <a:prstDash val="solid"/>
            </a:ln>
            <a:effectLst/>
          </p:spPr>
          <p:txBody>
            <a:bodyPr rtlCol="0" anchor="ctr"/>
            <a:lstStyle/>
            <a:p>
              <a:pPr algn="ctr" defTabSz="913011">
                <a:defRPr/>
              </a:pPr>
              <a:endParaRPr lang="en-US" sz="2400" kern="0">
                <a:solidFill>
                  <a:srgbClr val="000000"/>
                </a:solidFill>
                <a:latin typeface="Arial"/>
              </a:endParaRPr>
            </a:p>
          </p:txBody>
        </p:sp>
        <p:sp>
          <p:nvSpPr>
            <p:cNvPr id="560" name="Rounded Rectangle 559"/>
            <p:cNvSpPr/>
            <p:nvPr/>
          </p:nvSpPr>
          <p:spPr>
            <a:xfrm>
              <a:off x="4884147" y="5579346"/>
              <a:ext cx="119336" cy="89502"/>
            </a:xfrm>
            <a:prstGeom prst="roundRect">
              <a:avLst/>
            </a:prstGeom>
            <a:solidFill>
              <a:srgbClr val="FF0000"/>
            </a:solidFill>
            <a:ln w="9525" cap="flat" cmpd="sng" algn="ctr">
              <a:solidFill>
                <a:srgbClr val="FFFFFF"/>
              </a:solidFill>
              <a:prstDash val="solid"/>
            </a:ln>
            <a:effectLst/>
          </p:spPr>
          <p:txBody>
            <a:bodyPr rtlCol="0" anchor="ctr"/>
            <a:lstStyle/>
            <a:p>
              <a:pPr algn="ctr" defTabSz="913011">
                <a:defRPr/>
              </a:pPr>
              <a:endParaRPr lang="en-US" sz="2400" kern="0">
                <a:solidFill>
                  <a:srgbClr val="000000"/>
                </a:solidFill>
                <a:latin typeface="Arial"/>
              </a:endParaRPr>
            </a:p>
          </p:txBody>
        </p:sp>
        <p:sp>
          <p:nvSpPr>
            <p:cNvPr id="561" name="Rounded Rectangle 560"/>
            <p:cNvSpPr/>
            <p:nvPr/>
          </p:nvSpPr>
          <p:spPr>
            <a:xfrm>
              <a:off x="5033836" y="5579346"/>
              <a:ext cx="119336" cy="89502"/>
            </a:xfrm>
            <a:prstGeom prst="roundRect">
              <a:avLst/>
            </a:prstGeom>
            <a:solidFill>
              <a:srgbClr val="00DC00"/>
            </a:solidFill>
            <a:ln w="9525" cap="flat" cmpd="sng" algn="ctr">
              <a:solidFill>
                <a:srgbClr val="FFFFFF"/>
              </a:solidFill>
              <a:prstDash val="solid"/>
            </a:ln>
            <a:effectLst/>
          </p:spPr>
          <p:txBody>
            <a:bodyPr rtlCol="0" anchor="ctr"/>
            <a:lstStyle/>
            <a:p>
              <a:pPr algn="ctr" defTabSz="913011">
                <a:defRPr/>
              </a:pPr>
              <a:endParaRPr lang="en-US" sz="2400" kern="0">
                <a:solidFill>
                  <a:srgbClr val="000000"/>
                </a:solidFill>
                <a:latin typeface="Arial"/>
              </a:endParaRPr>
            </a:p>
          </p:txBody>
        </p:sp>
        <p:sp>
          <p:nvSpPr>
            <p:cNvPr id="562" name="Rounded Rectangle 561"/>
            <p:cNvSpPr/>
            <p:nvPr/>
          </p:nvSpPr>
          <p:spPr>
            <a:xfrm>
              <a:off x="4734457" y="5700186"/>
              <a:ext cx="119336" cy="89502"/>
            </a:xfrm>
            <a:prstGeom prst="roundRect">
              <a:avLst/>
            </a:prstGeom>
            <a:solidFill>
              <a:srgbClr val="00DC00"/>
            </a:solidFill>
            <a:ln w="9525" cap="flat" cmpd="sng" algn="ctr">
              <a:solidFill>
                <a:srgbClr val="FFFFFF"/>
              </a:solidFill>
              <a:prstDash val="solid"/>
            </a:ln>
            <a:effectLst/>
          </p:spPr>
          <p:txBody>
            <a:bodyPr rtlCol="0" anchor="ctr"/>
            <a:lstStyle/>
            <a:p>
              <a:pPr algn="ctr" defTabSz="913011">
                <a:defRPr/>
              </a:pPr>
              <a:endParaRPr lang="en-US" sz="2400" kern="0">
                <a:solidFill>
                  <a:srgbClr val="000000"/>
                </a:solidFill>
                <a:latin typeface="Arial"/>
              </a:endParaRPr>
            </a:p>
          </p:txBody>
        </p:sp>
        <p:sp>
          <p:nvSpPr>
            <p:cNvPr id="563" name="Rounded Rectangle 562"/>
            <p:cNvSpPr/>
            <p:nvPr/>
          </p:nvSpPr>
          <p:spPr>
            <a:xfrm>
              <a:off x="4884147" y="5700186"/>
              <a:ext cx="119336" cy="89502"/>
            </a:xfrm>
            <a:prstGeom prst="roundRect">
              <a:avLst/>
            </a:prstGeom>
            <a:solidFill>
              <a:srgbClr val="FF0000"/>
            </a:solidFill>
            <a:ln w="9525" cap="flat" cmpd="sng" algn="ctr">
              <a:solidFill>
                <a:srgbClr val="FFFFFF"/>
              </a:solidFill>
              <a:prstDash val="solid"/>
            </a:ln>
            <a:effectLst/>
          </p:spPr>
          <p:txBody>
            <a:bodyPr rtlCol="0" anchor="ctr"/>
            <a:lstStyle/>
            <a:p>
              <a:pPr algn="ctr" defTabSz="913011">
                <a:defRPr/>
              </a:pPr>
              <a:endParaRPr lang="en-US" sz="2400" kern="0">
                <a:solidFill>
                  <a:srgbClr val="000000"/>
                </a:solidFill>
                <a:latin typeface="Arial"/>
              </a:endParaRPr>
            </a:p>
          </p:txBody>
        </p:sp>
        <p:sp>
          <p:nvSpPr>
            <p:cNvPr id="564" name="Rounded Rectangle 563"/>
            <p:cNvSpPr/>
            <p:nvPr/>
          </p:nvSpPr>
          <p:spPr>
            <a:xfrm>
              <a:off x="5033836" y="5700186"/>
              <a:ext cx="119336" cy="89502"/>
            </a:xfrm>
            <a:prstGeom prst="roundRect">
              <a:avLst/>
            </a:prstGeom>
            <a:solidFill>
              <a:srgbClr val="3366FF"/>
            </a:solidFill>
            <a:ln w="9525" cap="flat" cmpd="sng" algn="ctr">
              <a:solidFill>
                <a:srgbClr val="FFFFFF"/>
              </a:solidFill>
              <a:prstDash val="solid"/>
            </a:ln>
            <a:effectLst/>
          </p:spPr>
          <p:txBody>
            <a:bodyPr rtlCol="0" anchor="ctr"/>
            <a:lstStyle/>
            <a:p>
              <a:pPr algn="ctr" defTabSz="913011">
                <a:defRPr/>
              </a:pPr>
              <a:endParaRPr lang="en-US" sz="2400" kern="0">
                <a:solidFill>
                  <a:srgbClr val="000000"/>
                </a:solidFill>
                <a:latin typeface="Arial"/>
              </a:endParaRPr>
            </a:p>
          </p:txBody>
        </p:sp>
        <p:sp>
          <p:nvSpPr>
            <p:cNvPr id="565" name="Rounded Rectangle 564"/>
            <p:cNvSpPr/>
            <p:nvPr/>
          </p:nvSpPr>
          <p:spPr>
            <a:xfrm>
              <a:off x="4732601" y="5821027"/>
              <a:ext cx="119336" cy="89502"/>
            </a:xfrm>
            <a:prstGeom prst="roundRect">
              <a:avLst/>
            </a:prstGeom>
            <a:solidFill>
              <a:srgbClr val="FF0000"/>
            </a:solidFill>
            <a:ln w="9525" cap="flat" cmpd="sng" algn="ctr">
              <a:solidFill>
                <a:srgbClr val="FFFFFF"/>
              </a:solidFill>
              <a:prstDash val="solid"/>
            </a:ln>
            <a:effectLst/>
          </p:spPr>
          <p:txBody>
            <a:bodyPr rtlCol="0" anchor="ctr"/>
            <a:lstStyle/>
            <a:p>
              <a:pPr algn="ctr" defTabSz="913011">
                <a:defRPr/>
              </a:pPr>
              <a:endParaRPr lang="en-US" sz="2400" kern="0">
                <a:solidFill>
                  <a:srgbClr val="000000"/>
                </a:solidFill>
                <a:latin typeface="Arial"/>
              </a:endParaRPr>
            </a:p>
          </p:txBody>
        </p:sp>
        <p:sp>
          <p:nvSpPr>
            <p:cNvPr id="566" name="Rounded Rectangle 565"/>
            <p:cNvSpPr/>
            <p:nvPr/>
          </p:nvSpPr>
          <p:spPr>
            <a:xfrm>
              <a:off x="4882290" y="5821027"/>
              <a:ext cx="119336" cy="89502"/>
            </a:xfrm>
            <a:prstGeom prst="roundRect">
              <a:avLst/>
            </a:prstGeom>
            <a:solidFill>
              <a:srgbClr val="00DC00"/>
            </a:solidFill>
            <a:ln w="9525" cap="flat" cmpd="sng" algn="ctr">
              <a:solidFill>
                <a:srgbClr val="FFFFFF"/>
              </a:solidFill>
              <a:prstDash val="solid"/>
            </a:ln>
            <a:effectLst/>
          </p:spPr>
          <p:txBody>
            <a:bodyPr rtlCol="0" anchor="ctr"/>
            <a:lstStyle/>
            <a:p>
              <a:pPr algn="ctr" defTabSz="913011">
                <a:defRPr/>
              </a:pPr>
              <a:endParaRPr lang="en-US" sz="2400" kern="0">
                <a:solidFill>
                  <a:srgbClr val="000000"/>
                </a:solidFill>
                <a:latin typeface="Arial"/>
              </a:endParaRPr>
            </a:p>
          </p:txBody>
        </p:sp>
        <p:sp>
          <p:nvSpPr>
            <p:cNvPr id="567" name="Rounded Rectangle 566"/>
            <p:cNvSpPr/>
            <p:nvPr/>
          </p:nvSpPr>
          <p:spPr>
            <a:xfrm>
              <a:off x="5031980" y="5821027"/>
              <a:ext cx="119336" cy="89502"/>
            </a:xfrm>
            <a:prstGeom prst="roundRect">
              <a:avLst/>
            </a:prstGeom>
            <a:solidFill>
              <a:srgbClr val="3366FF"/>
            </a:solidFill>
            <a:ln w="9525" cap="flat" cmpd="sng" algn="ctr">
              <a:solidFill>
                <a:srgbClr val="FFFFFF"/>
              </a:solidFill>
              <a:prstDash val="solid"/>
            </a:ln>
            <a:effectLst/>
          </p:spPr>
          <p:txBody>
            <a:bodyPr rtlCol="0" anchor="ctr"/>
            <a:lstStyle/>
            <a:p>
              <a:pPr algn="ctr" defTabSz="913011">
                <a:defRPr/>
              </a:pPr>
              <a:endParaRPr lang="en-US" sz="2400" kern="0">
                <a:solidFill>
                  <a:srgbClr val="000000"/>
                </a:solidFill>
                <a:latin typeface="Arial"/>
              </a:endParaRPr>
            </a:p>
          </p:txBody>
        </p:sp>
        <p:sp>
          <p:nvSpPr>
            <p:cNvPr id="568" name="Rounded Rectangle 567"/>
            <p:cNvSpPr/>
            <p:nvPr/>
          </p:nvSpPr>
          <p:spPr>
            <a:xfrm rot="10800000">
              <a:off x="8434558" y="5832457"/>
              <a:ext cx="119336" cy="89502"/>
            </a:xfrm>
            <a:prstGeom prst="roundRect">
              <a:avLst/>
            </a:prstGeom>
            <a:solidFill>
              <a:srgbClr val="FF0000"/>
            </a:solidFill>
            <a:ln w="9525" cap="flat" cmpd="sng" algn="ctr">
              <a:solidFill>
                <a:srgbClr val="FFFFFF"/>
              </a:solidFill>
              <a:prstDash val="solid"/>
            </a:ln>
            <a:effectLst/>
          </p:spPr>
          <p:txBody>
            <a:bodyPr rtlCol="0" anchor="ctr"/>
            <a:lstStyle/>
            <a:p>
              <a:pPr algn="ctr" defTabSz="913011">
                <a:defRPr/>
              </a:pPr>
              <a:endParaRPr lang="en-US" sz="2400" kern="0">
                <a:solidFill>
                  <a:srgbClr val="000000"/>
                </a:solidFill>
                <a:latin typeface="Arial"/>
              </a:endParaRPr>
            </a:p>
          </p:txBody>
        </p:sp>
        <p:sp>
          <p:nvSpPr>
            <p:cNvPr id="569" name="Rounded Rectangle 568"/>
            <p:cNvSpPr/>
            <p:nvPr/>
          </p:nvSpPr>
          <p:spPr>
            <a:xfrm rot="10800000">
              <a:off x="8284868" y="5832457"/>
              <a:ext cx="119336" cy="89502"/>
            </a:xfrm>
            <a:prstGeom prst="roundRect">
              <a:avLst/>
            </a:prstGeom>
            <a:solidFill>
              <a:srgbClr val="3366FF"/>
            </a:solidFill>
            <a:ln w="9525" cap="flat" cmpd="sng" algn="ctr">
              <a:solidFill>
                <a:srgbClr val="FFFFFF"/>
              </a:solidFill>
              <a:prstDash val="solid"/>
            </a:ln>
            <a:effectLst/>
          </p:spPr>
          <p:txBody>
            <a:bodyPr rtlCol="0" anchor="ctr"/>
            <a:lstStyle/>
            <a:p>
              <a:pPr algn="ctr" defTabSz="913011">
                <a:defRPr/>
              </a:pPr>
              <a:endParaRPr lang="en-US" sz="2400" kern="0">
                <a:solidFill>
                  <a:srgbClr val="000000"/>
                </a:solidFill>
                <a:latin typeface="Arial"/>
              </a:endParaRPr>
            </a:p>
          </p:txBody>
        </p:sp>
        <p:sp>
          <p:nvSpPr>
            <p:cNvPr id="570" name="Rounded Rectangle 569"/>
            <p:cNvSpPr/>
            <p:nvPr/>
          </p:nvSpPr>
          <p:spPr>
            <a:xfrm rot="10800000">
              <a:off x="8135179" y="5832457"/>
              <a:ext cx="119336" cy="89502"/>
            </a:xfrm>
            <a:prstGeom prst="roundRect">
              <a:avLst/>
            </a:prstGeom>
            <a:solidFill>
              <a:srgbClr val="00DC00"/>
            </a:solidFill>
            <a:ln w="9525" cap="flat" cmpd="sng" algn="ctr">
              <a:solidFill>
                <a:srgbClr val="FFFFFF"/>
              </a:solidFill>
              <a:prstDash val="solid"/>
            </a:ln>
            <a:effectLst/>
          </p:spPr>
          <p:txBody>
            <a:bodyPr rtlCol="0" anchor="ctr"/>
            <a:lstStyle/>
            <a:p>
              <a:pPr algn="ctr" defTabSz="913011">
                <a:defRPr/>
              </a:pPr>
              <a:endParaRPr lang="en-US" sz="2400" kern="0">
                <a:solidFill>
                  <a:srgbClr val="000000"/>
                </a:solidFill>
                <a:latin typeface="Arial"/>
              </a:endParaRPr>
            </a:p>
          </p:txBody>
        </p:sp>
        <p:sp>
          <p:nvSpPr>
            <p:cNvPr id="571" name="Rounded Rectangle 570"/>
            <p:cNvSpPr/>
            <p:nvPr/>
          </p:nvSpPr>
          <p:spPr>
            <a:xfrm rot="10800000">
              <a:off x="8434558" y="5711616"/>
              <a:ext cx="119336" cy="89502"/>
            </a:xfrm>
            <a:prstGeom prst="roundRect">
              <a:avLst/>
            </a:prstGeom>
            <a:solidFill>
              <a:srgbClr val="00DC00"/>
            </a:solidFill>
            <a:ln w="9525" cap="flat" cmpd="sng" algn="ctr">
              <a:solidFill>
                <a:srgbClr val="FFFFFF"/>
              </a:solidFill>
              <a:prstDash val="solid"/>
            </a:ln>
            <a:effectLst/>
          </p:spPr>
          <p:txBody>
            <a:bodyPr rtlCol="0" anchor="ctr"/>
            <a:lstStyle/>
            <a:p>
              <a:pPr algn="ctr" defTabSz="913011">
                <a:defRPr/>
              </a:pPr>
              <a:endParaRPr lang="en-US" sz="2400" kern="0">
                <a:solidFill>
                  <a:srgbClr val="000000"/>
                </a:solidFill>
                <a:latin typeface="Arial"/>
              </a:endParaRPr>
            </a:p>
          </p:txBody>
        </p:sp>
        <p:sp>
          <p:nvSpPr>
            <p:cNvPr id="572" name="Rounded Rectangle 571"/>
            <p:cNvSpPr/>
            <p:nvPr/>
          </p:nvSpPr>
          <p:spPr>
            <a:xfrm rot="10800000">
              <a:off x="8284868" y="5711616"/>
              <a:ext cx="119336" cy="89502"/>
            </a:xfrm>
            <a:prstGeom prst="roundRect">
              <a:avLst/>
            </a:prstGeom>
            <a:solidFill>
              <a:srgbClr val="3366FF"/>
            </a:solidFill>
            <a:ln w="9525" cap="flat" cmpd="sng" algn="ctr">
              <a:solidFill>
                <a:srgbClr val="FFFFFF"/>
              </a:solidFill>
              <a:prstDash val="solid"/>
            </a:ln>
            <a:effectLst/>
          </p:spPr>
          <p:txBody>
            <a:bodyPr rtlCol="0" anchor="ctr"/>
            <a:lstStyle/>
            <a:p>
              <a:pPr algn="ctr" defTabSz="913011">
                <a:defRPr/>
              </a:pPr>
              <a:endParaRPr lang="en-US" sz="2400" kern="0">
                <a:solidFill>
                  <a:srgbClr val="000000"/>
                </a:solidFill>
                <a:latin typeface="Arial"/>
              </a:endParaRPr>
            </a:p>
          </p:txBody>
        </p:sp>
        <p:sp>
          <p:nvSpPr>
            <p:cNvPr id="573" name="Rounded Rectangle 572"/>
            <p:cNvSpPr/>
            <p:nvPr/>
          </p:nvSpPr>
          <p:spPr>
            <a:xfrm rot="10800000">
              <a:off x="8135179" y="5711616"/>
              <a:ext cx="119336" cy="89502"/>
            </a:xfrm>
            <a:prstGeom prst="roundRect">
              <a:avLst/>
            </a:prstGeom>
            <a:solidFill>
              <a:srgbClr val="FF0000"/>
            </a:solidFill>
            <a:ln w="9525" cap="flat" cmpd="sng" algn="ctr">
              <a:solidFill>
                <a:srgbClr val="FFFFFF"/>
              </a:solidFill>
              <a:prstDash val="solid"/>
            </a:ln>
            <a:effectLst/>
          </p:spPr>
          <p:txBody>
            <a:bodyPr rtlCol="0" anchor="ctr"/>
            <a:lstStyle/>
            <a:p>
              <a:pPr algn="ctr" defTabSz="913011">
                <a:defRPr/>
              </a:pPr>
              <a:endParaRPr lang="en-US" sz="2400" kern="0">
                <a:solidFill>
                  <a:srgbClr val="000000"/>
                </a:solidFill>
                <a:latin typeface="Arial"/>
              </a:endParaRPr>
            </a:p>
          </p:txBody>
        </p:sp>
        <p:sp>
          <p:nvSpPr>
            <p:cNvPr id="574" name="Rounded Rectangle 573"/>
            <p:cNvSpPr/>
            <p:nvPr/>
          </p:nvSpPr>
          <p:spPr>
            <a:xfrm rot="10800000">
              <a:off x="8436414" y="5590776"/>
              <a:ext cx="119336" cy="89502"/>
            </a:xfrm>
            <a:prstGeom prst="roundRect">
              <a:avLst/>
            </a:prstGeom>
            <a:solidFill>
              <a:srgbClr val="FF0000"/>
            </a:solidFill>
            <a:ln w="9525" cap="flat" cmpd="sng" algn="ctr">
              <a:solidFill>
                <a:srgbClr val="FFFFFF"/>
              </a:solidFill>
              <a:prstDash val="solid"/>
            </a:ln>
            <a:effectLst/>
          </p:spPr>
          <p:txBody>
            <a:bodyPr rtlCol="0" anchor="ctr"/>
            <a:lstStyle/>
            <a:p>
              <a:pPr algn="ctr" defTabSz="913011">
                <a:defRPr/>
              </a:pPr>
              <a:endParaRPr lang="en-US" sz="2400" kern="0">
                <a:solidFill>
                  <a:srgbClr val="000000"/>
                </a:solidFill>
                <a:latin typeface="Arial"/>
              </a:endParaRPr>
            </a:p>
          </p:txBody>
        </p:sp>
        <p:sp>
          <p:nvSpPr>
            <p:cNvPr id="575" name="Rounded Rectangle 574"/>
            <p:cNvSpPr/>
            <p:nvPr/>
          </p:nvSpPr>
          <p:spPr>
            <a:xfrm rot="10800000">
              <a:off x="8286725" y="5590776"/>
              <a:ext cx="119336" cy="89502"/>
            </a:xfrm>
            <a:prstGeom prst="roundRect">
              <a:avLst/>
            </a:prstGeom>
            <a:solidFill>
              <a:srgbClr val="FF0000"/>
            </a:solidFill>
            <a:ln w="9525" cap="flat" cmpd="sng" algn="ctr">
              <a:solidFill>
                <a:srgbClr val="FFFFFF"/>
              </a:solidFill>
              <a:prstDash val="solid"/>
            </a:ln>
            <a:effectLst/>
          </p:spPr>
          <p:txBody>
            <a:bodyPr rtlCol="0" anchor="ctr"/>
            <a:lstStyle/>
            <a:p>
              <a:pPr algn="ctr" defTabSz="913011">
                <a:defRPr/>
              </a:pPr>
              <a:endParaRPr lang="en-US" sz="2400" kern="0">
                <a:solidFill>
                  <a:srgbClr val="000000"/>
                </a:solidFill>
                <a:latin typeface="Arial"/>
              </a:endParaRPr>
            </a:p>
          </p:txBody>
        </p:sp>
        <p:sp>
          <p:nvSpPr>
            <p:cNvPr id="576" name="Rounded Rectangle 575"/>
            <p:cNvSpPr/>
            <p:nvPr/>
          </p:nvSpPr>
          <p:spPr>
            <a:xfrm rot="10800000">
              <a:off x="8137035" y="5590776"/>
              <a:ext cx="119336" cy="89502"/>
            </a:xfrm>
            <a:prstGeom prst="roundRect">
              <a:avLst/>
            </a:prstGeom>
            <a:solidFill>
              <a:srgbClr val="3366FF"/>
            </a:solidFill>
            <a:ln w="9525" cap="flat" cmpd="sng" algn="ctr">
              <a:solidFill>
                <a:srgbClr val="FFFFFF"/>
              </a:solidFill>
              <a:prstDash val="solid"/>
            </a:ln>
            <a:effectLst/>
          </p:spPr>
          <p:txBody>
            <a:bodyPr rtlCol="0" anchor="ctr"/>
            <a:lstStyle/>
            <a:p>
              <a:pPr algn="ctr" defTabSz="913011">
                <a:defRPr/>
              </a:pPr>
              <a:endParaRPr lang="en-US" sz="2400" kern="0">
                <a:solidFill>
                  <a:srgbClr val="000000"/>
                </a:solidFill>
                <a:latin typeface="Arial"/>
              </a:endParaRPr>
            </a:p>
          </p:txBody>
        </p:sp>
        <p:sp>
          <p:nvSpPr>
            <p:cNvPr id="577" name="Rounded Rectangle 576"/>
            <p:cNvSpPr/>
            <p:nvPr/>
          </p:nvSpPr>
          <p:spPr>
            <a:xfrm rot="10800000">
              <a:off x="8436414" y="5469936"/>
              <a:ext cx="119336" cy="89502"/>
            </a:xfrm>
            <a:prstGeom prst="roundRect">
              <a:avLst/>
            </a:prstGeom>
            <a:solidFill>
              <a:srgbClr val="00DC00"/>
            </a:solidFill>
            <a:ln w="9525" cap="flat" cmpd="sng" algn="ctr">
              <a:solidFill>
                <a:srgbClr val="FFFFFF"/>
              </a:solidFill>
              <a:prstDash val="solid"/>
            </a:ln>
            <a:effectLst/>
          </p:spPr>
          <p:txBody>
            <a:bodyPr rtlCol="0" anchor="ctr"/>
            <a:lstStyle/>
            <a:p>
              <a:pPr algn="ctr" defTabSz="913011">
                <a:defRPr/>
              </a:pPr>
              <a:endParaRPr lang="en-US" sz="2400" kern="0">
                <a:solidFill>
                  <a:srgbClr val="000000"/>
                </a:solidFill>
                <a:latin typeface="Arial"/>
              </a:endParaRPr>
            </a:p>
          </p:txBody>
        </p:sp>
        <p:sp>
          <p:nvSpPr>
            <p:cNvPr id="578" name="Rounded Rectangle 577"/>
            <p:cNvSpPr/>
            <p:nvPr/>
          </p:nvSpPr>
          <p:spPr>
            <a:xfrm rot="10800000">
              <a:off x="8286725" y="5469936"/>
              <a:ext cx="119336" cy="89502"/>
            </a:xfrm>
            <a:prstGeom prst="roundRect">
              <a:avLst/>
            </a:prstGeom>
            <a:solidFill>
              <a:srgbClr val="3366FF"/>
            </a:solidFill>
            <a:ln w="9525" cap="flat" cmpd="sng" algn="ctr">
              <a:solidFill>
                <a:srgbClr val="FFFFFF"/>
              </a:solidFill>
              <a:prstDash val="solid"/>
            </a:ln>
            <a:effectLst/>
          </p:spPr>
          <p:txBody>
            <a:bodyPr rtlCol="0" anchor="ctr"/>
            <a:lstStyle/>
            <a:p>
              <a:pPr algn="ctr" defTabSz="913011">
                <a:defRPr/>
              </a:pPr>
              <a:endParaRPr lang="en-US" sz="2400" kern="0">
                <a:solidFill>
                  <a:srgbClr val="000000"/>
                </a:solidFill>
                <a:latin typeface="Arial"/>
              </a:endParaRPr>
            </a:p>
          </p:txBody>
        </p:sp>
        <p:sp>
          <p:nvSpPr>
            <p:cNvPr id="579" name="Rounded Rectangle 578"/>
            <p:cNvSpPr/>
            <p:nvPr/>
          </p:nvSpPr>
          <p:spPr>
            <a:xfrm rot="10800000">
              <a:off x="8137035" y="5469936"/>
              <a:ext cx="119336" cy="89502"/>
            </a:xfrm>
            <a:prstGeom prst="roundRect">
              <a:avLst/>
            </a:prstGeom>
            <a:solidFill>
              <a:srgbClr val="00DC00"/>
            </a:solidFill>
            <a:ln w="9525" cap="flat" cmpd="sng" algn="ctr">
              <a:solidFill>
                <a:srgbClr val="FFFFFF"/>
              </a:solidFill>
              <a:prstDash val="solid"/>
            </a:ln>
            <a:effectLst/>
          </p:spPr>
          <p:txBody>
            <a:bodyPr rtlCol="0" anchor="ctr"/>
            <a:lstStyle/>
            <a:p>
              <a:pPr algn="ctr" defTabSz="913011">
                <a:defRPr/>
              </a:pPr>
              <a:endParaRPr lang="en-US" sz="2400" kern="0">
                <a:solidFill>
                  <a:srgbClr val="000000"/>
                </a:solidFill>
                <a:latin typeface="Arial"/>
              </a:endParaRPr>
            </a:p>
          </p:txBody>
        </p:sp>
        <p:sp>
          <p:nvSpPr>
            <p:cNvPr id="580" name="Rounded Rectangle 579"/>
            <p:cNvSpPr/>
            <p:nvPr/>
          </p:nvSpPr>
          <p:spPr>
            <a:xfrm rot="10800000">
              <a:off x="8440537" y="5349096"/>
              <a:ext cx="119336" cy="89502"/>
            </a:xfrm>
            <a:prstGeom prst="roundRect">
              <a:avLst/>
            </a:prstGeom>
            <a:solidFill>
              <a:srgbClr val="3366FF"/>
            </a:solidFill>
            <a:ln w="9525" cap="flat" cmpd="sng" algn="ctr">
              <a:solidFill>
                <a:srgbClr val="FFFFFF"/>
              </a:solidFill>
              <a:prstDash val="solid"/>
            </a:ln>
            <a:effectLst/>
          </p:spPr>
          <p:txBody>
            <a:bodyPr rtlCol="0" anchor="ctr"/>
            <a:lstStyle/>
            <a:p>
              <a:pPr algn="ctr" defTabSz="913011">
                <a:defRPr/>
              </a:pPr>
              <a:endParaRPr lang="en-US" sz="2400" kern="0">
                <a:solidFill>
                  <a:srgbClr val="000000"/>
                </a:solidFill>
                <a:latin typeface="Arial"/>
              </a:endParaRPr>
            </a:p>
          </p:txBody>
        </p:sp>
        <p:sp>
          <p:nvSpPr>
            <p:cNvPr id="581" name="Rounded Rectangle 580"/>
            <p:cNvSpPr/>
            <p:nvPr/>
          </p:nvSpPr>
          <p:spPr>
            <a:xfrm rot="10800000">
              <a:off x="8290848" y="5349096"/>
              <a:ext cx="119336" cy="89502"/>
            </a:xfrm>
            <a:prstGeom prst="roundRect">
              <a:avLst/>
            </a:prstGeom>
            <a:solidFill>
              <a:srgbClr val="FF0000"/>
            </a:solidFill>
            <a:ln w="9525" cap="flat" cmpd="sng" algn="ctr">
              <a:solidFill>
                <a:srgbClr val="FFFFFF"/>
              </a:solidFill>
              <a:prstDash val="solid"/>
            </a:ln>
            <a:effectLst/>
          </p:spPr>
          <p:txBody>
            <a:bodyPr rtlCol="0" anchor="ctr"/>
            <a:lstStyle/>
            <a:p>
              <a:pPr algn="ctr" defTabSz="913011">
                <a:defRPr/>
              </a:pPr>
              <a:endParaRPr lang="en-US" sz="2400" kern="0">
                <a:solidFill>
                  <a:srgbClr val="000000"/>
                </a:solidFill>
                <a:latin typeface="Arial"/>
              </a:endParaRPr>
            </a:p>
          </p:txBody>
        </p:sp>
        <p:sp>
          <p:nvSpPr>
            <p:cNvPr id="582" name="Rounded Rectangle 581"/>
            <p:cNvSpPr/>
            <p:nvPr/>
          </p:nvSpPr>
          <p:spPr>
            <a:xfrm rot="10800000">
              <a:off x="8141159" y="5349096"/>
              <a:ext cx="119336" cy="89502"/>
            </a:xfrm>
            <a:prstGeom prst="roundRect">
              <a:avLst/>
            </a:prstGeom>
            <a:solidFill>
              <a:srgbClr val="00DC00"/>
            </a:solidFill>
            <a:ln w="9525" cap="flat" cmpd="sng" algn="ctr">
              <a:solidFill>
                <a:srgbClr val="FFFFFF"/>
              </a:solidFill>
              <a:prstDash val="solid"/>
            </a:ln>
            <a:effectLst/>
          </p:spPr>
          <p:txBody>
            <a:bodyPr rtlCol="0" anchor="ctr"/>
            <a:lstStyle/>
            <a:p>
              <a:pPr algn="ctr" defTabSz="913011">
                <a:defRPr/>
              </a:pPr>
              <a:endParaRPr lang="en-US" sz="2400" kern="0">
                <a:solidFill>
                  <a:srgbClr val="000000"/>
                </a:solidFill>
                <a:latin typeface="Arial"/>
              </a:endParaRPr>
            </a:p>
          </p:txBody>
        </p:sp>
        <p:sp>
          <p:nvSpPr>
            <p:cNvPr id="583" name="Rounded Rectangle 582"/>
            <p:cNvSpPr/>
            <p:nvPr/>
          </p:nvSpPr>
          <p:spPr>
            <a:xfrm rot="10800000">
              <a:off x="8440537" y="5228255"/>
              <a:ext cx="119336" cy="89502"/>
            </a:xfrm>
            <a:prstGeom prst="roundRect">
              <a:avLst/>
            </a:prstGeom>
            <a:solidFill>
              <a:srgbClr val="00DC00"/>
            </a:solidFill>
            <a:ln w="9525" cap="flat" cmpd="sng" algn="ctr">
              <a:solidFill>
                <a:srgbClr val="FFFFFF"/>
              </a:solidFill>
              <a:prstDash val="solid"/>
            </a:ln>
            <a:effectLst/>
          </p:spPr>
          <p:txBody>
            <a:bodyPr rtlCol="0" anchor="ctr"/>
            <a:lstStyle/>
            <a:p>
              <a:pPr algn="ctr" defTabSz="913011">
                <a:defRPr/>
              </a:pPr>
              <a:endParaRPr lang="en-US" sz="2400" kern="0">
                <a:solidFill>
                  <a:srgbClr val="000000"/>
                </a:solidFill>
                <a:latin typeface="Arial"/>
              </a:endParaRPr>
            </a:p>
          </p:txBody>
        </p:sp>
        <p:sp>
          <p:nvSpPr>
            <p:cNvPr id="584" name="Rounded Rectangle 583"/>
            <p:cNvSpPr/>
            <p:nvPr/>
          </p:nvSpPr>
          <p:spPr>
            <a:xfrm rot="10800000">
              <a:off x="8290848" y="5228255"/>
              <a:ext cx="119336" cy="89502"/>
            </a:xfrm>
            <a:prstGeom prst="roundRect">
              <a:avLst/>
            </a:prstGeom>
            <a:solidFill>
              <a:srgbClr val="FF0000"/>
            </a:solidFill>
            <a:ln w="9525" cap="flat" cmpd="sng" algn="ctr">
              <a:solidFill>
                <a:srgbClr val="FFFFFF"/>
              </a:solidFill>
              <a:prstDash val="solid"/>
            </a:ln>
            <a:effectLst/>
          </p:spPr>
          <p:txBody>
            <a:bodyPr rtlCol="0" anchor="ctr"/>
            <a:lstStyle/>
            <a:p>
              <a:pPr algn="ctr" defTabSz="913011">
                <a:defRPr/>
              </a:pPr>
              <a:endParaRPr lang="en-US" sz="2400" kern="0">
                <a:solidFill>
                  <a:srgbClr val="000000"/>
                </a:solidFill>
                <a:latin typeface="Arial"/>
              </a:endParaRPr>
            </a:p>
          </p:txBody>
        </p:sp>
        <p:sp>
          <p:nvSpPr>
            <p:cNvPr id="585" name="Rounded Rectangle 584"/>
            <p:cNvSpPr/>
            <p:nvPr/>
          </p:nvSpPr>
          <p:spPr>
            <a:xfrm rot="10800000">
              <a:off x="8141159" y="5228255"/>
              <a:ext cx="119336" cy="89502"/>
            </a:xfrm>
            <a:prstGeom prst="roundRect">
              <a:avLst/>
            </a:prstGeom>
            <a:solidFill>
              <a:srgbClr val="3366FF"/>
            </a:solidFill>
            <a:ln w="9525" cap="flat" cmpd="sng" algn="ctr">
              <a:solidFill>
                <a:srgbClr val="FFFFFF"/>
              </a:solidFill>
              <a:prstDash val="solid"/>
            </a:ln>
            <a:effectLst/>
          </p:spPr>
          <p:txBody>
            <a:bodyPr rtlCol="0" anchor="ctr"/>
            <a:lstStyle/>
            <a:p>
              <a:pPr algn="ctr" defTabSz="913011">
                <a:defRPr/>
              </a:pPr>
              <a:endParaRPr lang="en-US" sz="2400" kern="0">
                <a:solidFill>
                  <a:srgbClr val="000000"/>
                </a:solidFill>
                <a:latin typeface="Arial"/>
              </a:endParaRPr>
            </a:p>
          </p:txBody>
        </p:sp>
        <p:sp>
          <p:nvSpPr>
            <p:cNvPr id="586" name="Rounded Rectangle 585"/>
            <p:cNvSpPr/>
            <p:nvPr/>
          </p:nvSpPr>
          <p:spPr>
            <a:xfrm rot="10800000">
              <a:off x="8442394" y="5107415"/>
              <a:ext cx="119336" cy="89502"/>
            </a:xfrm>
            <a:prstGeom prst="roundRect">
              <a:avLst/>
            </a:prstGeom>
            <a:solidFill>
              <a:srgbClr val="FF0000"/>
            </a:solidFill>
            <a:ln w="9525" cap="flat" cmpd="sng" algn="ctr">
              <a:solidFill>
                <a:srgbClr val="FFFFFF"/>
              </a:solidFill>
              <a:prstDash val="solid"/>
            </a:ln>
            <a:effectLst/>
          </p:spPr>
          <p:txBody>
            <a:bodyPr rtlCol="0" anchor="ctr"/>
            <a:lstStyle/>
            <a:p>
              <a:pPr algn="ctr" defTabSz="913011">
                <a:defRPr/>
              </a:pPr>
              <a:endParaRPr lang="en-US" sz="2400" kern="0">
                <a:solidFill>
                  <a:srgbClr val="000000"/>
                </a:solidFill>
                <a:latin typeface="Arial"/>
              </a:endParaRPr>
            </a:p>
          </p:txBody>
        </p:sp>
        <p:sp>
          <p:nvSpPr>
            <p:cNvPr id="587" name="Rounded Rectangle 586"/>
            <p:cNvSpPr/>
            <p:nvPr/>
          </p:nvSpPr>
          <p:spPr>
            <a:xfrm rot="10800000">
              <a:off x="8292704" y="5107415"/>
              <a:ext cx="119336" cy="89502"/>
            </a:xfrm>
            <a:prstGeom prst="roundRect">
              <a:avLst/>
            </a:prstGeom>
            <a:solidFill>
              <a:srgbClr val="00DC00"/>
            </a:solidFill>
            <a:ln w="9525" cap="flat" cmpd="sng" algn="ctr">
              <a:solidFill>
                <a:srgbClr val="FFFFFF"/>
              </a:solidFill>
              <a:prstDash val="solid"/>
            </a:ln>
            <a:effectLst/>
          </p:spPr>
          <p:txBody>
            <a:bodyPr rtlCol="0" anchor="ctr"/>
            <a:lstStyle/>
            <a:p>
              <a:pPr algn="ctr" defTabSz="913011">
                <a:defRPr/>
              </a:pPr>
              <a:endParaRPr lang="en-US" sz="2400" kern="0">
                <a:solidFill>
                  <a:srgbClr val="000000"/>
                </a:solidFill>
                <a:latin typeface="Arial"/>
              </a:endParaRPr>
            </a:p>
          </p:txBody>
        </p:sp>
        <p:sp>
          <p:nvSpPr>
            <p:cNvPr id="588" name="Rounded Rectangle 587"/>
            <p:cNvSpPr/>
            <p:nvPr/>
          </p:nvSpPr>
          <p:spPr>
            <a:xfrm rot="10800000">
              <a:off x="8143015" y="5107415"/>
              <a:ext cx="119336" cy="89502"/>
            </a:xfrm>
            <a:prstGeom prst="roundRect">
              <a:avLst/>
            </a:prstGeom>
            <a:solidFill>
              <a:srgbClr val="3366FF"/>
            </a:solidFill>
            <a:ln w="9525" cap="flat" cmpd="sng" algn="ctr">
              <a:solidFill>
                <a:srgbClr val="FFFFFF"/>
              </a:solidFill>
              <a:prstDash val="solid"/>
            </a:ln>
            <a:effectLst/>
          </p:spPr>
          <p:txBody>
            <a:bodyPr rtlCol="0" anchor="ctr"/>
            <a:lstStyle/>
            <a:p>
              <a:pPr algn="ctr" defTabSz="913011">
                <a:defRPr/>
              </a:pPr>
              <a:endParaRPr lang="en-US" sz="2400" kern="0">
                <a:solidFill>
                  <a:srgbClr val="000000"/>
                </a:solidFill>
                <a:latin typeface="Arial"/>
              </a:endParaRPr>
            </a:p>
          </p:txBody>
        </p:sp>
        <p:cxnSp>
          <p:nvCxnSpPr>
            <p:cNvPr id="589" name="Straight Connector 588"/>
            <p:cNvCxnSpPr>
              <a:stCxn id="508" idx="1"/>
              <a:endCxn id="543" idx="3"/>
            </p:cNvCxnSpPr>
            <p:nvPr/>
          </p:nvCxnSpPr>
          <p:spPr>
            <a:xfrm flipH="1" flipV="1">
              <a:off x="5270730" y="5088783"/>
              <a:ext cx="372772" cy="109515"/>
            </a:xfrm>
            <a:prstGeom prst="line">
              <a:avLst/>
            </a:prstGeom>
            <a:noFill/>
            <a:ln w="12700" cap="flat" cmpd="sng" algn="ctr">
              <a:solidFill>
                <a:srgbClr val="FFFFFF">
                  <a:lumMod val="95000"/>
                </a:srgbClr>
              </a:solidFill>
              <a:prstDash val="solid"/>
              <a:tailEnd type="none"/>
            </a:ln>
            <a:effectLst/>
          </p:spPr>
        </p:cxnSp>
        <p:cxnSp>
          <p:nvCxnSpPr>
            <p:cNvPr id="590" name="Straight Connector 589"/>
            <p:cNvCxnSpPr>
              <a:stCxn id="508" idx="1"/>
              <a:endCxn id="542" idx="3"/>
            </p:cNvCxnSpPr>
            <p:nvPr/>
          </p:nvCxnSpPr>
          <p:spPr>
            <a:xfrm flipH="1" flipV="1">
              <a:off x="5270730" y="5192476"/>
              <a:ext cx="372772" cy="5822"/>
            </a:xfrm>
            <a:prstGeom prst="line">
              <a:avLst/>
            </a:prstGeom>
            <a:noFill/>
            <a:ln w="12700" cap="flat" cmpd="sng" algn="ctr">
              <a:solidFill>
                <a:srgbClr val="FFFFFF">
                  <a:lumMod val="95000"/>
                </a:srgbClr>
              </a:solidFill>
              <a:prstDash val="solid"/>
              <a:tailEnd type="none"/>
            </a:ln>
            <a:effectLst/>
          </p:spPr>
        </p:cxnSp>
        <p:cxnSp>
          <p:nvCxnSpPr>
            <p:cNvPr id="591" name="Straight Connector 590"/>
            <p:cNvCxnSpPr>
              <a:stCxn id="508" idx="1"/>
              <a:endCxn id="541" idx="3"/>
            </p:cNvCxnSpPr>
            <p:nvPr/>
          </p:nvCxnSpPr>
          <p:spPr>
            <a:xfrm flipH="1">
              <a:off x="5270730" y="5198298"/>
              <a:ext cx="372772" cy="97872"/>
            </a:xfrm>
            <a:prstGeom prst="line">
              <a:avLst/>
            </a:prstGeom>
            <a:noFill/>
            <a:ln w="12700" cap="flat" cmpd="sng" algn="ctr">
              <a:solidFill>
                <a:srgbClr val="FFFFFF">
                  <a:lumMod val="95000"/>
                </a:srgbClr>
              </a:solidFill>
              <a:prstDash val="solid"/>
              <a:tailEnd type="none"/>
            </a:ln>
            <a:effectLst/>
          </p:spPr>
        </p:cxnSp>
        <p:cxnSp>
          <p:nvCxnSpPr>
            <p:cNvPr id="592" name="Straight Connector 591"/>
            <p:cNvCxnSpPr>
              <a:stCxn id="506" idx="1"/>
              <a:endCxn id="540" idx="3"/>
            </p:cNvCxnSpPr>
            <p:nvPr/>
          </p:nvCxnSpPr>
          <p:spPr>
            <a:xfrm flipH="1" flipV="1">
              <a:off x="5270730" y="5399863"/>
              <a:ext cx="372772" cy="101829"/>
            </a:xfrm>
            <a:prstGeom prst="line">
              <a:avLst/>
            </a:prstGeom>
            <a:noFill/>
            <a:ln w="12700" cap="flat" cmpd="sng" algn="ctr">
              <a:solidFill>
                <a:srgbClr val="FFFFFF">
                  <a:lumMod val="95000"/>
                </a:srgbClr>
              </a:solidFill>
              <a:prstDash val="solid"/>
              <a:tailEnd type="none"/>
            </a:ln>
            <a:effectLst/>
          </p:spPr>
        </p:cxnSp>
        <p:cxnSp>
          <p:nvCxnSpPr>
            <p:cNvPr id="593" name="Straight Connector 592"/>
            <p:cNvCxnSpPr>
              <a:stCxn id="506" idx="1"/>
              <a:endCxn id="539" idx="3"/>
            </p:cNvCxnSpPr>
            <p:nvPr/>
          </p:nvCxnSpPr>
          <p:spPr>
            <a:xfrm flipH="1">
              <a:off x="5270730" y="5501692"/>
              <a:ext cx="372772" cy="1865"/>
            </a:xfrm>
            <a:prstGeom prst="line">
              <a:avLst/>
            </a:prstGeom>
            <a:noFill/>
            <a:ln w="12700" cap="flat" cmpd="sng" algn="ctr">
              <a:solidFill>
                <a:srgbClr val="FFFFFF">
                  <a:lumMod val="95000"/>
                </a:srgbClr>
              </a:solidFill>
              <a:prstDash val="solid"/>
              <a:tailEnd type="none"/>
            </a:ln>
            <a:effectLst/>
          </p:spPr>
        </p:cxnSp>
        <p:cxnSp>
          <p:nvCxnSpPr>
            <p:cNvPr id="594" name="Straight Connector 593"/>
            <p:cNvCxnSpPr>
              <a:stCxn id="506" idx="1"/>
              <a:endCxn id="538" idx="3"/>
            </p:cNvCxnSpPr>
            <p:nvPr/>
          </p:nvCxnSpPr>
          <p:spPr>
            <a:xfrm flipH="1">
              <a:off x="5270732" y="5501692"/>
              <a:ext cx="372771" cy="105558"/>
            </a:xfrm>
            <a:prstGeom prst="line">
              <a:avLst/>
            </a:prstGeom>
            <a:noFill/>
            <a:ln w="12700" cap="flat" cmpd="sng" algn="ctr">
              <a:solidFill>
                <a:srgbClr val="FFFFFF">
                  <a:lumMod val="95000"/>
                </a:srgbClr>
              </a:solidFill>
              <a:prstDash val="solid"/>
              <a:tailEnd type="none"/>
            </a:ln>
            <a:effectLst/>
          </p:spPr>
        </p:cxnSp>
        <p:cxnSp>
          <p:nvCxnSpPr>
            <p:cNvPr id="595" name="Straight Connector 594"/>
            <p:cNvCxnSpPr>
              <a:stCxn id="507" idx="1"/>
              <a:endCxn id="544" idx="3"/>
            </p:cNvCxnSpPr>
            <p:nvPr/>
          </p:nvCxnSpPr>
          <p:spPr>
            <a:xfrm flipH="1" flipV="1">
              <a:off x="5270730" y="5714951"/>
              <a:ext cx="372772" cy="97819"/>
            </a:xfrm>
            <a:prstGeom prst="line">
              <a:avLst/>
            </a:prstGeom>
            <a:noFill/>
            <a:ln w="12700" cap="flat" cmpd="sng" algn="ctr">
              <a:solidFill>
                <a:srgbClr val="FFFFFF">
                  <a:lumMod val="95000"/>
                </a:srgbClr>
              </a:solidFill>
              <a:prstDash val="solid"/>
              <a:tailEnd type="none"/>
            </a:ln>
            <a:effectLst/>
          </p:spPr>
        </p:cxnSp>
        <p:cxnSp>
          <p:nvCxnSpPr>
            <p:cNvPr id="596" name="Straight Connector 595"/>
            <p:cNvCxnSpPr>
              <a:stCxn id="507" idx="1"/>
              <a:endCxn id="545" idx="3"/>
            </p:cNvCxnSpPr>
            <p:nvPr/>
          </p:nvCxnSpPr>
          <p:spPr>
            <a:xfrm flipH="1">
              <a:off x="5271518" y="5812770"/>
              <a:ext cx="371983" cy="12082"/>
            </a:xfrm>
            <a:prstGeom prst="line">
              <a:avLst/>
            </a:prstGeom>
            <a:noFill/>
            <a:ln w="12700" cap="flat" cmpd="sng" algn="ctr">
              <a:solidFill>
                <a:srgbClr val="FFFFFF">
                  <a:lumMod val="95000"/>
                </a:srgbClr>
              </a:solidFill>
              <a:prstDash val="solid"/>
              <a:tailEnd type="none"/>
            </a:ln>
            <a:effectLst/>
          </p:spPr>
        </p:cxnSp>
        <p:cxnSp>
          <p:nvCxnSpPr>
            <p:cNvPr id="597" name="Straight Connector 596"/>
            <p:cNvCxnSpPr>
              <a:stCxn id="507" idx="1"/>
              <a:endCxn id="546" idx="3"/>
            </p:cNvCxnSpPr>
            <p:nvPr/>
          </p:nvCxnSpPr>
          <p:spPr>
            <a:xfrm flipH="1">
              <a:off x="5270730" y="5812770"/>
              <a:ext cx="372772" cy="123398"/>
            </a:xfrm>
            <a:prstGeom prst="line">
              <a:avLst/>
            </a:prstGeom>
            <a:noFill/>
            <a:ln w="12700" cap="flat" cmpd="sng" algn="ctr">
              <a:solidFill>
                <a:srgbClr val="FFFFFF">
                  <a:lumMod val="95000"/>
                </a:srgbClr>
              </a:solidFill>
              <a:prstDash val="solid"/>
              <a:tailEnd type="none"/>
            </a:ln>
            <a:effectLst/>
          </p:spPr>
        </p:cxnSp>
        <p:cxnSp>
          <p:nvCxnSpPr>
            <p:cNvPr id="598" name="Straight Connector 597"/>
            <p:cNvCxnSpPr/>
            <p:nvPr/>
          </p:nvCxnSpPr>
          <p:spPr>
            <a:xfrm flipV="1">
              <a:off x="7667221" y="5077127"/>
              <a:ext cx="372772" cy="109516"/>
            </a:xfrm>
            <a:prstGeom prst="line">
              <a:avLst/>
            </a:prstGeom>
            <a:noFill/>
            <a:ln w="12700" cap="flat" cmpd="sng" algn="ctr">
              <a:solidFill>
                <a:srgbClr val="FFFFFF">
                  <a:lumMod val="95000"/>
                </a:srgbClr>
              </a:solidFill>
              <a:prstDash val="solid"/>
              <a:tailEnd type="none"/>
            </a:ln>
            <a:effectLst/>
          </p:spPr>
        </p:cxnSp>
        <p:cxnSp>
          <p:nvCxnSpPr>
            <p:cNvPr id="599" name="Straight Connector 598"/>
            <p:cNvCxnSpPr/>
            <p:nvPr/>
          </p:nvCxnSpPr>
          <p:spPr>
            <a:xfrm flipV="1">
              <a:off x="7667221" y="5180821"/>
              <a:ext cx="372772" cy="5822"/>
            </a:xfrm>
            <a:prstGeom prst="line">
              <a:avLst/>
            </a:prstGeom>
            <a:noFill/>
            <a:ln w="12700" cap="flat" cmpd="sng" algn="ctr">
              <a:solidFill>
                <a:srgbClr val="FFFFFF">
                  <a:lumMod val="95000"/>
                </a:srgbClr>
              </a:solidFill>
              <a:prstDash val="solid"/>
              <a:tailEnd type="none"/>
            </a:ln>
            <a:effectLst/>
          </p:spPr>
        </p:cxnSp>
        <p:cxnSp>
          <p:nvCxnSpPr>
            <p:cNvPr id="600" name="Straight Connector 599"/>
            <p:cNvCxnSpPr/>
            <p:nvPr/>
          </p:nvCxnSpPr>
          <p:spPr>
            <a:xfrm>
              <a:off x="7667221" y="5186643"/>
              <a:ext cx="372772" cy="97871"/>
            </a:xfrm>
            <a:prstGeom prst="line">
              <a:avLst/>
            </a:prstGeom>
            <a:noFill/>
            <a:ln w="12700" cap="flat" cmpd="sng" algn="ctr">
              <a:solidFill>
                <a:srgbClr val="FFFFFF">
                  <a:lumMod val="95000"/>
                </a:srgbClr>
              </a:solidFill>
              <a:prstDash val="solid"/>
              <a:tailEnd type="none"/>
            </a:ln>
            <a:effectLst/>
          </p:spPr>
        </p:cxnSp>
        <p:cxnSp>
          <p:nvCxnSpPr>
            <p:cNvPr id="601" name="Straight Connector 600"/>
            <p:cNvCxnSpPr/>
            <p:nvPr/>
          </p:nvCxnSpPr>
          <p:spPr>
            <a:xfrm flipV="1">
              <a:off x="7667221" y="5388208"/>
              <a:ext cx="372772" cy="101830"/>
            </a:xfrm>
            <a:prstGeom prst="line">
              <a:avLst/>
            </a:prstGeom>
            <a:noFill/>
            <a:ln w="12700" cap="flat" cmpd="sng" algn="ctr">
              <a:solidFill>
                <a:srgbClr val="FFFFFF">
                  <a:lumMod val="95000"/>
                </a:srgbClr>
              </a:solidFill>
              <a:prstDash val="solid"/>
              <a:tailEnd type="none"/>
            </a:ln>
            <a:effectLst/>
          </p:spPr>
        </p:cxnSp>
        <p:cxnSp>
          <p:nvCxnSpPr>
            <p:cNvPr id="602" name="Straight Connector 601"/>
            <p:cNvCxnSpPr/>
            <p:nvPr/>
          </p:nvCxnSpPr>
          <p:spPr>
            <a:xfrm>
              <a:off x="7667221" y="5490037"/>
              <a:ext cx="372772" cy="1864"/>
            </a:xfrm>
            <a:prstGeom prst="line">
              <a:avLst/>
            </a:prstGeom>
            <a:noFill/>
            <a:ln w="12700" cap="flat" cmpd="sng" algn="ctr">
              <a:solidFill>
                <a:srgbClr val="FFFFFF">
                  <a:lumMod val="95000"/>
                </a:srgbClr>
              </a:solidFill>
              <a:prstDash val="solid"/>
              <a:tailEnd type="none"/>
            </a:ln>
            <a:effectLst/>
          </p:spPr>
        </p:cxnSp>
        <p:cxnSp>
          <p:nvCxnSpPr>
            <p:cNvPr id="603" name="Straight Connector 602"/>
            <p:cNvCxnSpPr/>
            <p:nvPr/>
          </p:nvCxnSpPr>
          <p:spPr>
            <a:xfrm>
              <a:off x="7667221" y="5490037"/>
              <a:ext cx="372771" cy="105557"/>
            </a:xfrm>
            <a:prstGeom prst="line">
              <a:avLst/>
            </a:prstGeom>
            <a:noFill/>
            <a:ln w="12700" cap="flat" cmpd="sng" algn="ctr">
              <a:solidFill>
                <a:srgbClr val="FFFFFF">
                  <a:lumMod val="95000"/>
                </a:srgbClr>
              </a:solidFill>
              <a:prstDash val="solid"/>
              <a:tailEnd type="none"/>
            </a:ln>
            <a:effectLst/>
          </p:spPr>
        </p:cxnSp>
        <p:cxnSp>
          <p:nvCxnSpPr>
            <p:cNvPr id="604" name="Straight Connector 603"/>
            <p:cNvCxnSpPr/>
            <p:nvPr/>
          </p:nvCxnSpPr>
          <p:spPr>
            <a:xfrm flipV="1">
              <a:off x="7667221" y="5703299"/>
              <a:ext cx="372772" cy="97819"/>
            </a:xfrm>
            <a:prstGeom prst="line">
              <a:avLst/>
            </a:prstGeom>
            <a:noFill/>
            <a:ln w="12700" cap="flat" cmpd="sng" algn="ctr">
              <a:solidFill>
                <a:srgbClr val="FFFFFF">
                  <a:lumMod val="95000"/>
                </a:srgbClr>
              </a:solidFill>
              <a:prstDash val="solid"/>
              <a:tailEnd type="none"/>
            </a:ln>
            <a:effectLst/>
          </p:spPr>
        </p:cxnSp>
        <p:cxnSp>
          <p:nvCxnSpPr>
            <p:cNvPr id="605" name="Straight Connector 604"/>
            <p:cNvCxnSpPr/>
            <p:nvPr/>
          </p:nvCxnSpPr>
          <p:spPr>
            <a:xfrm>
              <a:off x="7667221" y="5801118"/>
              <a:ext cx="371984" cy="12082"/>
            </a:xfrm>
            <a:prstGeom prst="line">
              <a:avLst/>
            </a:prstGeom>
            <a:noFill/>
            <a:ln w="12700" cap="flat" cmpd="sng" algn="ctr">
              <a:solidFill>
                <a:srgbClr val="FFFFFF">
                  <a:lumMod val="95000"/>
                </a:srgbClr>
              </a:solidFill>
              <a:prstDash val="solid"/>
              <a:tailEnd type="none"/>
            </a:ln>
            <a:effectLst/>
          </p:spPr>
        </p:cxnSp>
        <p:cxnSp>
          <p:nvCxnSpPr>
            <p:cNvPr id="606" name="Straight Connector 605"/>
            <p:cNvCxnSpPr/>
            <p:nvPr/>
          </p:nvCxnSpPr>
          <p:spPr>
            <a:xfrm>
              <a:off x="7667221" y="5801118"/>
              <a:ext cx="372772" cy="123397"/>
            </a:xfrm>
            <a:prstGeom prst="line">
              <a:avLst/>
            </a:prstGeom>
            <a:noFill/>
            <a:ln w="12700" cap="flat" cmpd="sng" algn="ctr">
              <a:solidFill>
                <a:srgbClr val="FFFFFF">
                  <a:lumMod val="95000"/>
                </a:srgbClr>
              </a:solidFill>
              <a:prstDash val="solid"/>
              <a:tailEnd type="none"/>
            </a:ln>
            <a:effectLst/>
          </p:spPr>
        </p:cxnSp>
        <p:sp>
          <p:nvSpPr>
            <p:cNvPr id="607" name="Down Arrow 606"/>
            <p:cNvSpPr/>
            <p:nvPr/>
          </p:nvSpPr>
          <p:spPr>
            <a:xfrm>
              <a:off x="5569441" y="4757315"/>
              <a:ext cx="617528" cy="209720"/>
            </a:xfrm>
            <a:prstGeom prst="downArrow">
              <a:avLst/>
            </a:prstGeom>
            <a:solidFill>
              <a:srgbClr val="7F7F7F"/>
            </a:solidFill>
            <a:ln w="25400" cap="flat" cmpd="sng" algn="ctr">
              <a:noFill/>
              <a:prstDash val="solid"/>
            </a:ln>
            <a:effectLst/>
          </p:spPr>
          <p:txBody>
            <a:bodyPr lIns="0" tIns="0" rIns="0" bIns="0" rtlCol="0" anchor="ctr" anchorCtr="0"/>
            <a:lstStyle/>
            <a:p>
              <a:pPr algn="ctr" defTabSz="913011">
                <a:spcAft>
                  <a:spcPts val="600"/>
                </a:spcAft>
                <a:defRPr/>
              </a:pPr>
              <a:endParaRPr lang="en-US" sz="2400" kern="0">
                <a:solidFill>
                  <a:srgbClr val="000000"/>
                </a:solidFill>
                <a:latin typeface="Arial"/>
              </a:endParaRPr>
            </a:p>
          </p:txBody>
        </p:sp>
      </p:grpSp>
      <p:sp>
        <p:nvSpPr>
          <p:cNvPr id="608" name="Down Arrow 607"/>
          <p:cNvSpPr/>
          <p:nvPr/>
        </p:nvSpPr>
        <p:spPr>
          <a:xfrm>
            <a:off x="7499724" y="1895703"/>
            <a:ext cx="573959" cy="194924"/>
          </a:xfrm>
          <a:prstGeom prst="downArrow">
            <a:avLst/>
          </a:prstGeom>
          <a:solidFill>
            <a:srgbClr val="FFFFFF">
              <a:lumMod val="85000"/>
            </a:srgbClr>
          </a:solidFill>
          <a:ln w="25400" cap="flat" cmpd="sng" algn="ctr">
            <a:noFill/>
            <a:prstDash val="solid"/>
          </a:ln>
          <a:effectLst/>
        </p:spPr>
        <p:txBody>
          <a:bodyPr lIns="0" tIns="0" rIns="0" bIns="0" rtlCol="0" anchor="ctr" anchorCtr="0"/>
          <a:lstStyle/>
          <a:p>
            <a:pPr algn="ctr" defTabSz="913011">
              <a:spcAft>
                <a:spcPts val="600"/>
              </a:spcAft>
              <a:defRPr/>
            </a:pPr>
            <a:endParaRPr lang="en-US" sz="2400" kern="0">
              <a:solidFill>
                <a:srgbClr val="000000"/>
              </a:solidFill>
              <a:latin typeface="Arial"/>
            </a:endParaRPr>
          </a:p>
        </p:txBody>
      </p:sp>
      <p:grpSp>
        <p:nvGrpSpPr>
          <p:cNvPr id="609" name="Group 608"/>
          <p:cNvGrpSpPr/>
          <p:nvPr/>
        </p:nvGrpSpPr>
        <p:grpSpPr>
          <a:xfrm>
            <a:off x="155172" y="2673772"/>
            <a:ext cx="14336623" cy="1701925"/>
            <a:chOff x="12601" y="1986868"/>
            <a:chExt cx="10948766" cy="1299747"/>
          </a:xfrm>
        </p:grpSpPr>
        <p:grpSp>
          <p:nvGrpSpPr>
            <p:cNvPr id="610" name="Group 609"/>
            <p:cNvGrpSpPr/>
            <p:nvPr/>
          </p:nvGrpSpPr>
          <p:grpSpPr>
            <a:xfrm>
              <a:off x="12601" y="2033999"/>
              <a:ext cx="10948766" cy="1252616"/>
              <a:chOff x="12601" y="2033999"/>
              <a:chExt cx="10948766" cy="1252616"/>
            </a:xfrm>
          </p:grpSpPr>
          <p:sp>
            <p:nvSpPr>
              <p:cNvPr id="612" name="Rectangle 611"/>
              <p:cNvSpPr/>
              <p:nvPr/>
            </p:nvSpPr>
            <p:spPr>
              <a:xfrm>
                <a:off x="12601" y="2208911"/>
                <a:ext cx="10948766" cy="1077704"/>
              </a:xfrm>
              <a:prstGeom prst="rect">
                <a:avLst/>
              </a:prstGeom>
              <a:solidFill>
                <a:srgbClr val="BFBFBF"/>
              </a:solidFill>
              <a:ln w="25400" cap="flat" cmpd="sng" algn="ctr">
                <a:noFill/>
                <a:prstDash val="solid"/>
              </a:ln>
              <a:effectLst/>
            </p:spPr>
            <p:txBody>
              <a:bodyPr lIns="91440" tIns="91440" rIns="91440" bIns="0" rtlCol="0" anchor="t" anchorCtr="0"/>
              <a:lstStyle/>
              <a:p>
                <a:pPr defTabSz="913011">
                  <a:spcAft>
                    <a:spcPts val="300"/>
                  </a:spcAft>
                  <a:defRPr/>
                </a:pPr>
                <a:r>
                  <a:rPr lang="en-US" sz="2900" b="1" kern="0" dirty="0">
                    <a:solidFill>
                      <a:srgbClr val="000000"/>
                    </a:solidFill>
                    <a:latin typeface="Arial"/>
                  </a:rPr>
                  <a:t>Control Plane - Physical, Virtual</a:t>
                </a:r>
              </a:p>
              <a:p>
                <a:pPr defTabSz="913011">
                  <a:spcAft>
                    <a:spcPts val="300"/>
                  </a:spcAft>
                  <a:defRPr/>
                </a:pPr>
                <a:r>
                  <a:rPr lang="en-US" sz="1600" kern="0" dirty="0">
                    <a:solidFill>
                      <a:srgbClr val="000000"/>
                    </a:solidFill>
                    <a:latin typeface="Arial"/>
                  </a:rPr>
                  <a:t>Open, standards-based, federated controller</a:t>
                </a:r>
              </a:p>
              <a:p>
                <a:pPr defTabSz="913011">
                  <a:spcAft>
                    <a:spcPts val="300"/>
                  </a:spcAft>
                  <a:defRPr/>
                </a:pPr>
                <a:r>
                  <a:rPr lang="en-US" sz="1600" kern="0" dirty="0">
                    <a:solidFill>
                      <a:srgbClr val="000000"/>
                    </a:solidFill>
                    <a:latin typeface="Arial"/>
                  </a:rPr>
                  <a:t>Scalable and resilient</a:t>
                </a:r>
              </a:p>
            </p:txBody>
          </p:sp>
          <p:sp>
            <p:nvSpPr>
              <p:cNvPr id="613" name="Rounded Rectangle 612"/>
              <p:cNvSpPr/>
              <p:nvPr/>
            </p:nvSpPr>
            <p:spPr>
              <a:xfrm>
                <a:off x="4395454" y="2884258"/>
                <a:ext cx="1382580" cy="311080"/>
              </a:xfrm>
              <a:prstGeom prst="roundRect">
                <a:avLst/>
              </a:prstGeom>
              <a:solidFill>
                <a:srgbClr val="37BEEB">
                  <a:lumMod val="75000"/>
                </a:srgbClr>
              </a:solidFill>
              <a:ln w="25400" cap="flat" cmpd="sng" algn="ctr">
                <a:noFill/>
                <a:prstDash val="solid"/>
              </a:ln>
              <a:effectLst/>
            </p:spPr>
            <p:txBody>
              <a:bodyPr rtlCol="0" anchor="ctr"/>
              <a:lstStyle/>
              <a:p>
                <a:pPr algn="ctr" defTabSz="913011">
                  <a:defRPr/>
                </a:pPr>
                <a:r>
                  <a:rPr lang="en-US" sz="1600" kern="0" dirty="0">
                    <a:solidFill>
                      <a:srgbClr val="000000"/>
                    </a:solidFill>
                    <a:latin typeface="Arial"/>
                  </a:rPr>
                  <a:t>Control Plane</a:t>
                </a:r>
              </a:p>
            </p:txBody>
          </p:sp>
          <p:sp>
            <p:nvSpPr>
              <p:cNvPr id="614" name="Left-Right Arrow 613"/>
              <p:cNvSpPr/>
              <p:nvPr/>
            </p:nvSpPr>
            <p:spPr>
              <a:xfrm>
                <a:off x="5778034" y="2970669"/>
                <a:ext cx="276516" cy="145253"/>
              </a:xfrm>
              <a:prstGeom prst="leftRightArrow">
                <a:avLst/>
              </a:prstGeom>
              <a:solidFill>
                <a:srgbClr val="87D8F3"/>
              </a:solidFill>
              <a:ln w="25400" cap="flat" cmpd="sng" algn="ctr">
                <a:noFill/>
                <a:prstDash val="solid"/>
              </a:ln>
              <a:effectLst/>
            </p:spPr>
            <p:txBody>
              <a:bodyPr rtlCol="0" anchor="ctr"/>
              <a:lstStyle/>
              <a:p>
                <a:pPr algn="ctr" defTabSz="913011">
                  <a:defRPr/>
                </a:pPr>
                <a:endParaRPr lang="en-US" sz="1600" kern="0">
                  <a:solidFill>
                    <a:srgbClr val="000000"/>
                  </a:solidFill>
                  <a:latin typeface="Arial"/>
                </a:endParaRPr>
              </a:p>
            </p:txBody>
          </p:sp>
          <p:sp>
            <p:nvSpPr>
              <p:cNvPr id="615" name="Rounded Rectangle 614"/>
              <p:cNvSpPr/>
              <p:nvPr/>
            </p:nvSpPr>
            <p:spPr>
              <a:xfrm>
                <a:off x="4395454" y="2339425"/>
                <a:ext cx="4700772" cy="465417"/>
              </a:xfrm>
              <a:prstGeom prst="roundRect">
                <a:avLst>
                  <a:gd name="adj" fmla="val 13360"/>
                </a:avLst>
              </a:prstGeom>
              <a:solidFill>
                <a:srgbClr val="37BEEB">
                  <a:lumMod val="60000"/>
                  <a:lumOff val="40000"/>
                </a:srgbClr>
              </a:solidFill>
              <a:ln w="25400" cap="flat" cmpd="sng" algn="ctr">
                <a:noFill/>
                <a:prstDash val="solid"/>
              </a:ln>
              <a:effectLst/>
            </p:spPr>
            <p:txBody>
              <a:bodyPr rtlCol="0" anchor="t"/>
              <a:lstStyle/>
              <a:p>
                <a:pPr defTabSz="913011">
                  <a:defRPr/>
                </a:pPr>
                <a:r>
                  <a:rPr lang="en-US" sz="1600" kern="0" dirty="0">
                    <a:solidFill>
                      <a:srgbClr val="000000"/>
                    </a:solidFill>
                    <a:latin typeface="Arial"/>
                  </a:rPr>
                  <a:t>Configuration model</a:t>
                </a:r>
              </a:p>
              <a:p>
                <a:pPr defTabSz="913011">
                  <a:defRPr/>
                </a:pPr>
                <a:r>
                  <a:rPr lang="en-US" sz="1600" kern="0" dirty="0">
                    <a:solidFill>
                      <a:srgbClr val="000000"/>
                    </a:solidFill>
                    <a:latin typeface="Arial"/>
                  </a:rPr>
                  <a:t>Automation</a:t>
                </a:r>
              </a:p>
            </p:txBody>
          </p:sp>
          <p:sp>
            <p:nvSpPr>
              <p:cNvPr id="616" name="Rounded Rectangle 615"/>
              <p:cNvSpPr/>
              <p:nvPr/>
            </p:nvSpPr>
            <p:spPr>
              <a:xfrm>
                <a:off x="6054550" y="2884258"/>
                <a:ext cx="1382580" cy="311080"/>
              </a:xfrm>
              <a:prstGeom prst="roundRect">
                <a:avLst/>
              </a:prstGeom>
              <a:solidFill>
                <a:srgbClr val="37BEEB">
                  <a:lumMod val="75000"/>
                </a:srgbClr>
              </a:solidFill>
              <a:ln w="25400" cap="flat" cmpd="sng" algn="ctr">
                <a:noFill/>
                <a:prstDash val="solid"/>
              </a:ln>
              <a:effectLst/>
            </p:spPr>
            <p:txBody>
              <a:bodyPr rtlCol="0" anchor="ctr"/>
              <a:lstStyle/>
              <a:p>
                <a:pPr algn="ctr" defTabSz="913011">
                  <a:defRPr/>
                </a:pPr>
                <a:r>
                  <a:rPr lang="en-US" sz="1600" kern="0" dirty="0">
                    <a:solidFill>
                      <a:srgbClr val="000000"/>
                    </a:solidFill>
                    <a:latin typeface="Arial"/>
                  </a:rPr>
                  <a:t>Control Plane</a:t>
                </a:r>
              </a:p>
            </p:txBody>
          </p:sp>
          <p:sp>
            <p:nvSpPr>
              <p:cNvPr id="617" name="Left-Right Arrow 616"/>
              <p:cNvSpPr/>
              <p:nvPr/>
            </p:nvSpPr>
            <p:spPr>
              <a:xfrm>
                <a:off x="7437129" y="2970669"/>
                <a:ext cx="276516" cy="145253"/>
              </a:xfrm>
              <a:prstGeom prst="leftRightArrow">
                <a:avLst/>
              </a:prstGeom>
              <a:solidFill>
                <a:srgbClr val="87D8F3"/>
              </a:solidFill>
              <a:ln w="25400" cap="flat" cmpd="sng" algn="ctr">
                <a:noFill/>
                <a:prstDash val="solid"/>
              </a:ln>
              <a:effectLst/>
            </p:spPr>
            <p:txBody>
              <a:bodyPr rtlCol="0" anchor="ctr"/>
              <a:lstStyle/>
              <a:p>
                <a:pPr algn="ctr" defTabSz="913011">
                  <a:defRPr/>
                </a:pPr>
                <a:endParaRPr lang="en-US" sz="1600" kern="0">
                  <a:solidFill>
                    <a:srgbClr val="000000"/>
                  </a:solidFill>
                  <a:latin typeface="Arial"/>
                </a:endParaRPr>
              </a:p>
            </p:txBody>
          </p:sp>
          <p:sp>
            <p:nvSpPr>
              <p:cNvPr id="618" name="Rounded Rectangle 617"/>
              <p:cNvSpPr/>
              <p:nvPr/>
            </p:nvSpPr>
            <p:spPr>
              <a:xfrm>
                <a:off x="7713645" y="2884258"/>
                <a:ext cx="1382580" cy="311080"/>
              </a:xfrm>
              <a:prstGeom prst="roundRect">
                <a:avLst/>
              </a:prstGeom>
              <a:solidFill>
                <a:srgbClr val="1499C6"/>
              </a:solidFill>
              <a:ln w="25400" cap="flat" cmpd="sng" algn="ctr">
                <a:noFill/>
                <a:prstDash val="solid"/>
              </a:ln>
              <a:effectLst/>
            </p:spPr>
            <p:txBody>
              <a:bodyPr rtlCol="0" anchor="ctr"/>
              <a:lstStyle/>
              <a:p>
                <a:pPr algn="ctr" defTabSz="913011">
                  <a:defRPr/>
                </a:pPr>
                <a:r>
                  <a:rPr lang="en-US" sz="1600" kern="0" dirty="0">
                    <a:solidFill>
                      <a:srgbClr val="000000"/>
                    </a:solidFill>
                    <a:latin typeface="Arial"/>
                  </a:rPr>
                  <a:t>Control Plane</a:t>
                </a:r>
              </a:p>
            </p:txBody>
          </p:sp>
          <p:pic>
            <p:nvPicPr>
              <p:cNvPr id="619" name="Picture 618"/>
              <p:cNvPicPr>
                <a:picLocks noChangeAspect="1"/>
              </p:cNvPicPr>
              <p:nvPr/>
            </p:nvPicPr>
            <p:blipFill>
              <a:blip r:embed="rId8">
                <a:clrChange>
                  <a:clrFrom>
                    <a:srgbClr val="FFFFFF"/>
                  </a:clrFrom>
                  <a:clrTo>
                    <a:srgbClr val="FFFFFF">
                      <a:alpha val="0"/>
                    </a:srgbClr>
                  </a:clrTo>
                </a:clrChange>
              </a:blip>
              <a:stretch>
                <a:fillRect/>
              </a:stretch>
            </p:blipFill>
            <p:spPr>
              <a:xfrm>
                <a:off x="6398654" y="2347833"/>
                <a:ext cx="2556644" cy="441207"/>
              </a:xfrm>
              <a:prstGeom prst="rect">
                <a:avLst/>
              </a:prstGeom>
            </p:spPr>
          </p:pic>
          <p:sp>
            <p:nvSpPr>
              <p:cNvPr id="620" name="Down Arrow 619"/>
              <p:cNvSpPr/>
              <p:nvPr/>
            </p:nvSpPr>
            <p:spPr>
              <a:xfrm>
                <a:off x="5569441" y="2033999"/>
                <a:ext cx="617528" cy="209720"/>
              </a:xfrm>
              <a:prstGeom prst="downArrow">
                <a:avLst/>
              </a:prstGeom>
              <a:solidFill>
                <a:srgbClr val="FFFFFF">
                  <a:lumMod val="50000"/>
                </a:srgbClr>
              </a:solidFill>
              <a:ln w="25400" cap="flat" cmpd="sng" algn="ctr">
                <a:noFill/>
                <a:prstDash val="solid"/>
              </a:ln>
              <a:effectLst/>
            </p:spPr>
            <p:txBody>
              <a:bodyPr lIns="0" tIns="0" rIns="0" bIns="0" rtlCol="0" anchor="ctr" anchorCtr="0"/>
              <a:lstStyle/>
              <a:p>
                <a:pPr algn="ctr" defTabSz="913011">
                  <a:spcAft>
                    <a:spcPts val="600"/>
                  </a:spcAft>
                  <a:defRPr/>
                </a:pPr>
                <a:endParaRPr lang="en-US" sz="2400" kern="0">
                  <a:solidFill>
                    <a:srgbClr val="000000"/>
                  </a:solidFill>
                  <a:latin typeface="Arial"/>
                </a:endParaRPr>
              </a:p>
            </p:txBody>
          </p:sp>
        </p:grpSp>
        <p:sp>
          <p:nvSpPr>
            <p:cNvPr id="611" name="Rectangle 610"/>
            <p:cNvSpPr/>
            <p:nvPr/>
          </p:nvSpPr>
          <p:spPr>
            <a:xfrm>
              <a:off x="3983340" y="1986868"/>
              <a:ext cx="1478850" cy="258551"/>
            </a:xfrm>
            <a:prstGeom prst="rect">
              <a:avLst/>
            </a:prstGeom>
          </p:spPr>
          <p:txBody>
            <a:bodyPr wrap="none">
              <a:spAutoFit/>
            </a:bodyPr>
            <a:lstStyle/>
            <a:p>
              <a:pPr defTabSz="913011">
                <a:defRPr/>
              </a:pPr>
              <a:r>
                <a:rPr lang="en-US" sz="1600" kern="0" dirty="0">
                  <a:solidFill>
                    <a:srgbClr val="000000"/>
                  </a:solidFill>
                  <a:latin typeface="Calibri"/>
                </a:rPr>
                <a:t>Policies and requests</a:t>
              </a:r>
            </a:p>
          </p:txBody>
        </p:sp>
      </p:grpSp>
      <p:grpSp>
        <p:nvGrpSpPr>
          <p:cNvPr id="621" name="Group 620"/>
          <p:cNvGrpSpPr/>
          <p:nvPr/>
        </p:nvGrpSpPr>
        <p:grpSpPr>
          <a:xfrm>
            <a:off x="9423186" y="1291059"/>
            <a:ext cx="4996527" cy="5226263"/>
            <a:chOff x="7142369" y="941080"/>
            <a:chExt cx="3815809" cy="3991256"/>
          </a:xfrm>
        </p:grpSpPr>
        <p:grpSp>
          <p:nvGrpSpPr>
            <p:cNvPr id="622" name="Group 621"/>
            <p:cNvGrpSpPr/>
            <p:nvPr/>
          </p:nvGrpSpPr>
          <p:grpSpPr>
            <a:xfrm>
              <a:off x="7142369" y="941080"/>
              <a:ext cx="3815809" cy="3991256"/>
              <a:chOff x="7142369" y="941080"/>
              <a:chExt cx="3815809" cy="3991256"/>
            </a:xfrm>
          </p:grpSpPr>
          <p:pic>
            <p:nvPicPr>
              <p:cNvPr id="624" name="Picture 10" descr="http://t1.gstatic.com/images?q=tbn:ANd9GcQmpiqfWoz5MuGOgKachOwaOl8vt2UGBxH2D7ZiDeBJhM-OMgC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52632" y="1034126"/>
                <a:ext cx="1188986" cy="436147"/>
              </a:xfrm>
              <a:prstGeom prst="rect">
                <a:avLst/>
              </a:prstGeom>
              <a:noFill/>
              <a:extLst>
                <a:ext uri="{909E8E84-426E-40dd-AFC4-6F175D3DCCD1}">
                  <a14:hiddenFill xmlns:a14="http://schemas.microsoft.com/office/drawing/2010/main" xmlns="">
                    <a:solidFill>
                      <a:srgbClr val="FFFFFF"/>
                    </a:solidFill>
                  </a14:hiddenFill>
                </a:ext>
              </a:extLst>
            </p:spPr>
          </p:pic>
          <p:pic>
            <p:nvPicPr>
              <p:cNvPr id="625" name="Picture 624"/>
              <p:cNvPicPr>
                <a:picLocks noChangeAspect="1"/>
              </p:cNvPicPr>
              <p:nvPr/>
            </p:nvPicPr>
            <p:blipFill>
              <a:blip r:embed="rId10"/>
              <a:stretch>
                <a:fillRect/>
              </a:stretch>
            </p:blipFill>
            <p:spPr>
              <a:xfrm>
                <a:off x="7264328" y="1535832"/>
                <a:ext cx="2177418" cy="363638"/>
              </a:xfrm>
              <a:prstGeom prst="rect">
                <a:avLst/>
              </a:prstGeom>
            </p:spPr>
          </p:pic>
          <p:sp>
            <p:nvSpPr>
              <p:cNvPr id="626" name="Rectangle 625"/>
              <p:cNvSpPr/>
              <p:nvPr/>
            </p:nvSpPr>
            <p:spPr>
              <a:xfrm>
                <a:off x="9403244" y="941080"/>
                <a:ext cx="1554934" cy="1190903"/>
              </a:xfrm>
              <a:prstGeom prst="rect">
                <a:avLst/>
              </a:prstGeom>
            </p:spPr>
            <p:txBody>
              <a:bodyPr wrap="none">
                <a:spAutoFit/>
              </a:bodyPr>
              <a:lstStyle/>
              <a:p>
                <a:pPr defTabSz="913011">
                  <a:defRPr/>
                </a:pPr>
                <a:r>
                  <a:rPr lang="en-US" sz="2900" b="1" kern="0" dirty="0">
                    <a:solidFill>
                      <a:sysClr val="windowText" lastClr="000000"/>
                    </a:solidFill>
                    <a:latin typeface="Calibri"/>
                  </a:rPr>
                  <a:t>Analytics</a:t>
                </a:r>
              </a:p>
              <a:p>
                <a:pPr defTabSz="913011">
                  <a:defRPr/>
                </a:pPr>
                <a:r>
                  <a:rPr lang="en-US" sz="1600" kern="0" dirty="0">
                    <a:solidFill>
                      <a:sysClr val="windowText" lastClr="000000"/>
                    </a:solidFill>
                    <a:latin typeface="Calibri"/>
                  </a:rPr>
                  <a:t>Distributed collection</a:t>
                </a:r>
              </a:p>
              <a:p>
                <a:pPr defTabSz="913011">
                  <a:defRPr/>
                </a:pPr>
                <a:r>
                  <a:rPr lang="en-US" sz="1600" kern="0" dirty="0">
                    <a:solidFill>
                      <a:sysClr val="windowText" lastClr="000000"/>
                    </a:solidFill>
                    <a:latin typeface="Calibri"/>
                  </a:rPr>
                  <a:t>Global view</a:t>
                </a:r>
              </a:p>
              <a:p>
                <a:pPr defTabSz="913011">
                  <a:defRPr/>
                </a:pPr>
                <a:r>
                  <a:rPr lang="en-US" sz="1600" kern="0" dirty="0">
                    <a:solidFill>
                      <a:sysClr val="windowText" lastClr="000000"/>
                    </a:solidFill>
                    <a:latin typeface="Calibri"/>
                  </a:rPr>
                  <a:t>Consolidation</a:t>
                </a:r>
              </a:p>
              <a:p>
                <a:pPr defTabSz="913011">
                  <a:defRPr/>
                </a:pPr>
                <a:r>
                  <a:rPr lang="en-US" sz="1600" kern="0" dirty="0">
                    <a:solidFill>
                      <a:sysClr val="windowText" lastClr="000000"/>
                    </a:solidFill>
                    <a:latin typeface="Calibri"/>
                  </a:rPr>
                  <a:t>Aggregation</a:t>
                </a:r>
              </a:p>
            </p:txBody>
          </p:sp>
          <p:cxnSp>
            <p:nvCxnSpPr>
              <p:cNvPr id="627" name="Straight Connector 626"/>
              <p:cNvCxnSpPr/>
              <p:nvPr/>
            </p:nvCxnSpPr>
            <p:spPr>
              <a:xfrm flipV="1">
                <a:off x="7142369" y="967046"/>
                <a:ext cx="0" cy="1083557"/>
              </a:xfrm>
              <a:prstGeom prst="line">
                <a:avLst/>
              </a:prstGeom>
              <a:noFill/>
              <a:ln w="9525" cap="flat" cmpd="sng" algn="ctr">
                <a:solidFill>
                  <a:srgbClr val="FFFFFF"/>
                </a:solidFill>
                <a:prstDash val="dash"/>
                <a:tailEnd type="none"/>
              </a:ln>
              <a:effectLst/>
            </p:spPr>
          </p:cxnSp>
          <p:sp>
            <p:nvSpPr>
              <p:cNvPr id="628" name="Down Arrow 627"/>
              <p:cNvSpPr/>
              <p:nvPr/>
            </p:nvSpPr>
            <p:spPr>
              <a:xfrm flipV="1">
                <a:off x="7772400" y="1999300"/>
                <a:ext cx="617528" cy="209720"/>
              </a:xfrm>
              <a:prstGeom prst="downArrow">
                <a:avLst/>
              </a:prstGeom>
              <a:solidFill>
                <a:srgbClr val="7F7F7F"/>
              </a:solidFill>
              <a:ln w="25400" cap="flat" cmpd="sng" algn="ctr">
                <a:noFill/>
                <a:prstDash val="solid"/>
              </a:ln>
              <a:effectLst/>
            </p:spPr>
            <p:txBody>
              <a:bodyPr lIns="0" tIns="0" rIns="0" bIns="0" rtlCol="0" anchor="ctr" anchorCtr="0"/>
              <a:lstStyle/>
              <a:p>
                <a:pPr algn="ctr" defTabSz="913011">
                  <a:spcAft>
                    <a:spcPts val="600"/>
                  </a:spcAft>
                  <a:defRPr/>
                </a:pPr>
                <a:endParaRPr lang="en-US" sz="2400" kern="0">
                  <a:solidFill>
                    <a:srgbClr val="282828"/>
                  </a:solidFill>
                  <a:latin typeface="Arial"/>
                </a:endParaRPr>
              </a:p>
            </p:txBody>
          </p:sp>
          <p:sp>
            <p:nvSpPr>
              <p:cNvPr id="629" name="Down Arrow 628"/>
              <p:cNvSpPr/>
              <p:nvPr/>
            </p:nvSpPr>
            <p:spPr>
              <a:xfrm flipV="1">
                <a:off x="7772400" y="3260272"/>
                <a:ext cx="617528" cy="209720"/>
              </a:xfrm>
              <a:prstGeom prst="downArrow">
                <a:avLst/>
              </a:prstGeom>
              <a:solidFill>
                <a:srgbClr val="7F7F7F"/>
              </a:solidFill>
              <a:ln w="25400" cap="flat" cmpd="sng" algn="ctr">
                <a:noFill/>
                <a:prstDash val="solid"/>
              </a:ln>
              <a:effectLst/>
            </p:spPr>
            <p:txBody>
              <a:bodyPr lIns="0" tIns="0" rIns="0" bIns="0" rtlCol="0" anchor="ctr" anchorCtr="0"/>
              <a:lstStyle/>
              <a:p>
                <a:pPr algn="ctr" defTabSz="913011">
                  <a:spcAft>
                    <a:spcPts val="600"/>
                  </a:spcAft>
                  <a:defRPr/>
                </a:pPr>
                <a:endParaRPr lang="en-US" sz="2400" kern="0">
                  <a:solidFill>
                    <a:srgbClr val="282828"/>
                  </a:solidFill>
                  <a:latin typeface="Arial"/>
                </a:endParaRPr>
              </a:p>
            </p:txBody>
          </p:sp>
          <p:sp>
            <p:nvSpPr>
              <p:cNvPr id="630" name="Down Arrow 629"/>
              <p:cNvSpPr/>
              <p:nvPr/>
            </p:nvSpPr>
            <p:spPr>
              <a:xfrm flipV="1">
                <a:off x="7772400" y="4722616"/>
                <a:ext cx="617528" cy="209720"/>
              </a:xfrm>
              <a:prstGeom prst="downArrow">
                <a:avLst/>
              </a:prstGeom>
              <a:solidFill>
                <a:srgbClr val="7F7F7F"/>
              </a:solidFill>
              <a:ln w="25400" cap="flat" cmpd="sng" algn="ctr">
                <a:noFill/>
                <a:prstDash val="solid"/>
              </a:ln>
              <a:effectLst/>
            </p:spPr>
            <p:txBody>
              <a:bodyPr lIns="0" tIns="0" rIns="0" bIns="0" rtlCol="0" anchor="ctr" anchorCtr="0"/>
              <a:lstStyle/>
              <a:p>
                <a:pPr algn="ctr" defTabSz="913011">
                  <a:spcAft>
                    <a:spcPts val="600"/>
                  </a:spcAft>
                  <a:defRPr/>
                </a:pPr>
                <a:endParaRPr lang="en-US" sz="2400" kern="0">
                  <a:solidFill>
                    <a:srgbClr val="282828"/>
                  </a:solidFill>
                  <a:latin typeface="Arial"/>
                </a:endParaRPr>
              </a:p>
            </p:txBody>
          </p:sp>
        </p:grpSp>
        <p:sp>
          <p:nvSpPr>
            <p:cNvPr id="623" name="Rectangle 622"/>
            <p:cNvSpPr/>
            <p:nvPr/>
          </p:nvSpPr>
          <p:spPr>
            <a:xfrm>
              <a:off x="8315826" y="1979276"/>
              <a:ext cx="1166525" cy="258551"/>
            </a:xfrm>
            <a:prstGeom prst="rect">
              <a:avLst/>
            </a:prstGeom>
          </p:spPr>
          <p:txBody>
            <a:bodyPr wrap="none">
              <a:spAutoFit/>
            </a:bodyPr>
            <a:lstStyle/>
            <a:p>
              <a:pPr defTabSz="913011">
                <a:defRPr/>
              </a:pPr>
              <a:r>
                <a:rPr lang="en-US" sz="1600" kern="0" dirty="0">
                  <a:solidFill>
                    <a:sysClr val="windowText" lastClr="000000"/>
                  </a:solidFill>
                  <a:latin typeface="Calibri"/>
                </a:rPr>
                <a:t>State and status</a:t>
              </a:r>
            </a:p>
          </p:txBody>
        </p:sp>
      </p:grpSp>
      <p:pic>
        <p:nvPicPr>
          <p:cNvPr id="211" name="Picture 210"/>
          <p:cNvPicPr>
            <a:picLocks noChangeAspect="1"/>
          </p:cNvPicPr>
          <p:nvPr/>
        </p:nvPicPr>
        <p:blipFill>
          <a:blip r:embed="rId11"/>
          <a:stretch>
            <a:fillRect/>
          </a:stretch>
        </p:blipFill>
        <p:spPr>
          <a:xfrm>
            <a:off x="11634402" y="263268"/>
            <a:ext cx="2705100" cy="635000"/>
          </a:xfrm>
          <a:prstGeom prst="rect">
            <a:avLst/>
          </a:prstGeom>
        </p:spPr>
      </p:pic>
    </p:spTree>
    <p:extLst>
      <p:ext uri="{BB962C8B-B14F-4D97-AF65-F5344CB8AC3E}">
        <p14:creationId xmlns:p14="http://schemas.microsoft.com/office/powerpoint/2010/main" val="956134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84925" y="483969"/>
            <a:ext cx="13167363" cy="691215"/>
          </a:xfrm>
        </p:spPr>
        <p:txBody>
          <a:bodyPr/>
          <a:lstStyle/>
          <a:p>
            <a:r>
              <a:rPr lang="en-US" dirty="0" smtClean="0"/>
              <a:t>Contrail Components</a:t>
            </a:r>
            <a:endParaRPr lang="en-US" dirty="0"/>
          </a:p>
        </p:txBody>
      </p:sp>
      <p:grpSp>
        <p:nvGrpSpPr>
          <p:cNvPr id="95" name="Group 94"/>
          <p:cNvGrpSpPr/>
          <p:nvPr/>
        </p:nvGrpSpPr>
        <p:grpSpPr>
          <a:xfrm>
            <a:off x="4965297" y="3661768"/>
            <a:ext cx="4284107" cy="1240552"/>
            <a:chOff x="3603936" y="2245936"/>
            <a:chExt cx="4096082" cy="754065"/>
          </a:xfrm>
        </p:grpSpPr>
        <p:cxnSp>
          <p:nvCxnSpPr>
            <p:cNvPr id="96" name="Straight Connector 95"/>
            <p:cNvCxnSpPr/>
            <p:nvPr/>
          </p:nvCxnSpPr>
          <p:spPr>
            <a:xfrm flipH="1">
              <a:off x="3603936" y="2245936"/>
              <a:ext cx="2049498" cy="754065"/>
            </a:xfrm>
            <a:prstGeom prst="line">
              <a:avLst/>
            </a:prstGeom>
            <a:noFill/>
            <a:ln w="28575" cap="flat" cmpd="sng" algn="ctr">
              <a:solidFill>
                <a:srgbClr val="FF9539"/>
              </a:solidFill>
              <a:prstDash val="sysDash"/>
            </a:ln>
            <a:effectLst/>
          </p:spPr>
        </p:cxnSp>
        <p:cxnSp>
          <p:nvCxnSpPr>
            <p:cNvPr id="97" name="Straight Connector 96"/>
            <p:cNvCxnSpPr/>
            <p:nvPr/>
          </p:nvCxnSpPr>
          <p:spPr>
            <a:xfrm flipH="1" flipV="1">
              <a:off x="5653434" y="2245936"/>
              <a:ext cx="2046584" cy="751854"/>
            </a:xfrm>
            <a:prstGeom prst="line">
              <a:avLst/>
            </a:prstGeom>
            <a:noFill/>
            <a:ln w="28575" cap="flat" cmpd="sng" algn="ctr">
              <a:solidFill>
                <a:srgbClr val="FF9539"/>
              </a:solidFill>
              <a:prstDash val="sysDash"/>
            </a:ln>
            <a:effectLst/>
          </p:spPr>
        </p:cxnSp>
      </p:grpSp>
      <p:sp>
        <p:nvSpPr>
          <p:cNvPr id="98" name="Round Same Side Corner Rectangle 97"/>
          <p:cNvSpPr/>
          <p:nvPr/>
        </p:nvSpPr>
        <p:spPr>
          <a:xfrm rot="10800000">
            <a:off x="6460589" y="1231904"/>
            <a:ext cx="1392490" cy="822787"/>
          </a:xfrm>
          <a:prstGeom prst="round2SameRect">
            <a:avLst>
              <a:gd name="adj1" fmla="val 12872"/>
              <a:gd name="adj2" fmla="val 15213"/>
            </a:avLst>
          </a:prstGeom>
          <a:solidFill>
            <a:srgbClr val="282828">
              <a:lumMod val="50000"/>
              <a:lumOff val="50000"/>
              <a:alpha val="18000"/>
            </a:srgbClr>
          </a:solidFill>
          <a:ln w="12700" cap="flat" cmpd="sng" algn="ctr">
            <a:solidFill>
              <a:srgbClr val="EBEBEB">
                <a:lumMod val="50000"/>
              </a:srgbClr>
            </a:solidFill>
            <a:prstDash val="solid"/>
          </a:ln>
          <a:effectLst/>
        </p:spPr>
        <p:txBody>
          <a:bodyPr lIns="0" tIns="0" rIns="0" bIns="0" rtlCol="0" anchor="ctr" anchorCtr="0"/>
          <a:lstStyle/>
          <a:p>
            <a:pPr algn="ctr" defTabSz="913011">
              <a:spcAft>
                <a:spcPts val="600"/>
              </a:spcAft>
              <a:defRPr/>
            </a:pPr>
            <a:endParaRPr lang="en-US" sz="2000" kern="0">
              <a:solidFill>
                <a:srgbClr val="282828"/>
              </a:solidFill>
              <a:latin typeface="Arial"/>
            </a:endParaRPr>
          </a:p>
        </p:txBody>
      </p:sp>
      <p:pic>
        <p:nvPicPr>
          <p:cNvPr id="100" name="Picture 9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902" y="1401502"/>
            <a:ext cx="663279" cy="608207"/>
          </a:xfrm>
          <a:prstGeom prst="rect">
            <a:avLst/>
          </a:prstGeom>
        </p:spPr>
      </p:pic>
      <p:sp>
        <p:nvSpPr>
          <p:cNvPr id="101" name="Round Same Side Corner Rectangle 100"/>
          <p:cNvSpPr/>
          <p:nvPr/>
        </p:nvSpPr>
        <p:spPr>
          <a:xfrm rot="10800000">
            <a:off x="4908689" y="5097307"/>
            <a:ext cx="4270555" cy="216959"/>
          </a:xfrm>
          <a:prstGeom prst="round2SameRect">
            <a:avLst>
              <a:gd name="adj1" fmla="val 1110"/>
              <a:gd name="adj2" fmla="val 0"/>
            </a:avLst>
          </a:prstGeom>
          <a:solidFill>
            <a:srgbClr val="A8B9C8">
              <a:alpha val="54118"/>
            </a:srgbClr>
          </a:solidFill>
          <a:ln w="25400" cap="flat" cmpd="sng" algn="ctr">
            <a:noFill/>
            <a:prstDash val="solid"/>
          </a:ln>
          <a:effectLst/>
        </p:spPr>
        <p:txBody>
          <a:bodyPr lIns="0" tIns="0" rIns="0" bIns="0" rtlCol="0" anchor="ctr" anchorCtr="0"/>
          <a:lstStyle/>
          <a:p>
            <a:pPr algn="ctr" defTabSz="913011">
              <a:spcAft>
                <a:spcPts val="600"/>
              </a:spcAft>
              <a:defRPr/>
            </a:pPr>
            <a:endParaRPr lang="en-US" sz="2000" kern="0">
              <a:solidFill>
                <a:srgbClr val="95D050"/>
              </a:solidFill>
              <a:latin typeface="Arial"/>
            </a:endParaRPr>
          </a:p>
        </p:txBody>
      </p:sp>
      <p:grpSp>
        <p:nvGrpSpPr>
          <p:cNvPr id="102" name="Group 101"/>
          <p:cNvGrpSpPr/>
          <p:nvPr/>
        </p:nvGrpSpPr>
        <p:grpSpPr>
          <a:xfrm>
            <a:off x="4538146" y="5920115"/>
            <a:ext cx="5529855" cy="260344"/>
            <a:chOff x="3206828" y="4091803"/>
            <a:chExt cx="5301914" cy="290544"/>
          </a:xfrm>
          <a:solidFill>
            <a:srgbClr val="A8B9C8">
              <a:alpha val="54118"/>
            </a:srgbClr>
          </a:solidFill>
        </p:grpSpPr>
        <p:sp>
          <p:nvSpPr>
            <p:cNvPr id="103" name="Round Same Side Corner Rectangle 102"/>
            <p:cNvSpPr/>
            <p:nvPr/>
          </p:nvSpPr>
          <p:spPr>
            <a:xfrm rot="12660000">
              <a:off x="3206828" y="4091803"/>
              <a:ext cx="2743200" cy="242126"/>
            </a:xfrm>
            <a:prstGeom prst="round2SameRect">
              <a:avLst>
                <a:gd name="adj1" fmla="val 1110"/>
                <a:gd name="adj2" fmla="val 0"/>
              </a:avLst>
            </a:prstGeom>
            <a:grpFill/>
            <a:ln w="25400" cap="flat" cmpd="sng" algn="ctr">
              <a:noFill/>
              <a:prstDash val="solid"/>
            </a:ln>
            <a:effectLst/>
          </p:spPr>
          <p:txBody>
            <a:bodyPr lIns="0" tIns="0" rIns="0" bIns="0" rtlCol="0" anchor="ctr" anchorCtr="0"/>
            <a:lstStyle/>
            <a:p>
              <a:pPr algn="ctr" defTabSz="913011">
                <a:spcAft>
                  <a:spcPts val="600"/>
                </a:spcAft>
                <a:defRPr/>
              </a:pPr>
              <a:endParaRPr lang="en-US" sz="2000" kern="0">
                <a:solidFill>
                  <a:srgbClr val="95D050"/>
                </a:solidFill>
                <a:latin typeface="Arial"/>
              </a:endParaRPr>
            </a:p>
          </p:txBody>
        </p:sp>
        <p:sp>
          <p:nvSpPr>
            <p:cNvPr id="104" name="Round Same Side Corner Rectangle 103"/>
            <p:cNvSpPr/>
            <p:nvPr/>
          </p:nvSpPr>
          <p:spPr>
            <a:xfrm rot="9063612" flipH="1">
              <a:off x="5565423" y="4140221"/>
              <a:ext cx="2943319" cy="242126"/>
            </a:xfrm>
            <a:prstGeom prst="round2SameRect">
              <a:avLst>
                <a:gd name="adj1" fmla="val 1110"/>
                <a:gd name="adj2" fmla="val 0"/>
              </a:avLst>
            </a:prstGeom>
            <a:grpFill/>
            <a:ln w="25400" cap="flat" cmpd="sng" algn="ctr">
              <a:noFill/>
              <a:prstDash val="solid"/>
            </a:ln>
            <a:effectLst/>
          </p:spPr>
          <p:txBody>
            <a:bodyPr lIns="0" tIns="0" rIns="0" bIns="0" rtlCol="0" anchor="ctr" anchorCtr="0"/>
            <a:lstStyle/>
            <a:p>
              <a:pPr algn="ctr" defTabSz="913011">
                <a:spcAft>
                  <a:spcPts val="600"/>
                </a:spcAft>
                <a:defRPr/>
              </a:pPr>
              <a:endParaRPr lang="en-US" sz="2000" kern="0">
                <a:solidFill>
                  <a:srgbClr val="95D050"/>
                </a:solidFill>
                <a:latin typeface="Arial"/>
              </a:endParaRPr>
            </a:p>
          </p:txBody>
        </p:sp>
      </p:grpSp>
      <p:grpSp>
        <p:nvGrpSpPr>
          <p:cNvPr id="105" name="Group 104"/>
          <p:cNvGrpSpPr/>
          <p:nvPr/>
        </p:nvGrpSpPr>
        <p:grpSpPr>
          <a:xfrm>
            <a:off x="6091113" y="5396698"/>
            <a:ext cx="2150299" cy="1213969"/>
            <a:chOff x="4779255" y="3133644"/>
            <a:chExt cx="2061663" cy="1354793"/>
          </a:xfrm>
        </p:grpSpPr>
        <p:grpSp>
          <p:nvGrpSpPr>
            <p:cNvPr id="106" name="Group 105"/>
            <p:cNvGrpSpPr/>
            <p:nvPr/>
          </p:nvGrpSpPr>
          <p:grpSpPr>
            <a:xfrm>
              <a:off x="4923671" y="3133644"/>
              <a:ext cx="1751892" cy="853258"/>
              <a:chOff x="6693122" y="4769520"/>
              <a:chExt cx="1751892" cy="861617"/>
            </a:xfrm>
          </p:grpSpPr>
          <p:cxnSp>
            <p:nvCxnSpPr>
              <p:cNvPr id="108" name="Straight Connector 107"/>
              <p:cNvCxnSpPr/>
              <p:nvPr/>
            </p:nvCxnSpPr>
            <p:spPr>
              <a:xfrm flipH="1" flipV="1">
                <a:off x="6697206" y="4769520"/>
                <a:ext cx="1747807" cy="0"/>
              </a:xfrm>
              <a:prstGeom prst="line">
                <a:avLst/>
              </a:prstGeom>
              <a:noFill/>
              <a:ln w="19050" cap="flat" cmpd="sng" algn="ctr">
                <a:solidFill>
                  <a:srgbClr val="FF9539"/>
                </a:solidFill>
                <a:prstDash val="sysDot"/>
              </a:ln>
              <a:effectLst/>
            </p:spPr>
          </p:cxnSp>
          <p:cxnSp>
            <p:nvCxnSpPr>
              <p:cNvPr id="109" name="Straight Connector 108"/>
              <p:cNvCxnSpPr/>
              <p:nvPr/>
            </p:nvCxnSpPr>
            <p:spPr>
              <a:xfrm flipH="1">
                <a:off x="6697206" y="5631137"/>
                <a:ext cx="1747808" cy="0"/>
              </a:xfrm>
              <a:prstGeom prst="line">
                <a:avLst/>
              </a:prstGeom>
              <a:noFill/>
              <a:ln w="19050" cap="flat" cmpd="sng" algn="ctr">
                <a:solidFill>
                  <a:srgbClr val="FF9539"/>
                </a:solidFill>
                <a:prstDash val="sysDot"/>
              </a:ln>
              <a:effectLst/>
            </p:spPr>
          </p:cxnSp>
          <p:cxnSp>
            <p:nvCxnSpPr>
              <p:cNvPr id="110" name="Straight Connector 109"/>
              <p:cNvCxnSpPr>
                <a:stCxn id="126" idx="1"/>
                <a:endCxn id="120" idx="3"/>
              </p:cNvCxnSpPr>
              <p:nvPr/>
            </p:nvCxnSpPr>
            <p:spPr>
              <a:xfrm flipH="1" flipV="1">
                <a:off x="7319918" y="4952856"/>
                <a:ext cx="492192" cy="493894"/>
              </a:xfrm>
              <a:prstGeom prst="line">
                <a:avLst/>
              </a:prstGeom>
              <a:noFill/>
              <a:ln w="19050" cap="flat" cmpd="sng" algn="ctr">
                <a:solidFill>
                  <a:srgbClr val="FF9539"/>
                </a:solidFill>
                <a:prstDash val="sysDot"/>
              </a:ln>
              <a:effectLst/>
            </p:spPr>
          </p:cxnSp>
          <p:cxnSp>
            <p:nvCxnSpPr>
              <p:cNvPr id="111" name="Straight Connector 110"/>
              <p:cNvCxnSpPr>
                <a:stCxn id="122" idx="1"/>
                <a:endCxn id="124" idx="3"/>
              </p:cNvCxnSpPr>
              <p:nvPr/>
            </p:nvCxnSpPr>
            <p:spPr>
              <a:xfrm flipH="1">
                <a:off x="7319918" y="4952856"/>
                <a:ext cx="492192" cy="493894"/>
              </a:xfrm>
              <a:prstGeom prst="line">
                <a:avLst/>
              </a:prstGeom>
              <a:noFill/>
              <a:ln w="19050" cap="flat" cmpd="sng" algn="ctr">
                <a:solidFill>
                  <a:srgbClr val="FF9539"/>
                </a:solidFill>
                <a:prstDash val="sysDot"/>
              </a:ln>
              <a:effectLst/>
            </p:spPr>
          </p:cxnSp>
          <p:grpSp>
            <p:nvGrpSpPr>
              <p:cNvPr id="112" name="Group 111"/>
              <p:cNvGrpSpPr>
                <a:grpSpLocks noChangeAspect="1"/>
              </p:cNvGrpSpPr>
              <p:nvPr/>
            </p:nvGrpSpPr>
            <p:grpSpPr>
              <a:xfrm>
                <a:off x="7812110" y="5263870"/>
                <a:ext cx="365760" cy="365760"/>
                <a:chOff x="7213330" y="5111941"/>
                <a:chExt cx="538379" cy="529819"/>
              </a:xfrm>
            </p:grpSpPr>
            <p:sp>
              <p:nvSpPr>
                <p:cNvPr id="126" name="Rectangle 125"/>
                <p:cNvSpPr>
                  <a:spLocks noChangeAspect="1"/>
                </p:cNvSpPr>
                <p:nvPr/>
              </p:nvSpPr>
              <p:spPr>
                <a:xfrm>
                  <a:off x="7213330" y="5111941"/>
                  <a:ext cx="538379" cy="529819"/>
                </a:xfrm>
                <a:prstGeom prst="rect">
                  <a:avLst/>
                </a:prstGeom>
                <a:solidFill>
                  <a:srgbClr val="282828"/>
                </a:solidFill>
                <a:ln w="19050" cap="flat" cmpd="sng" algn="ctr">
                  <a:solidFill>
                    <a:srgbClr val="789BAF"/>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011">
                    <a:spcAft>
                      <a:spcPts val="600"/>
                    </a:spcAft>
                    <a:defRPr/>
                  </a:pPr>
                  <a:endParaRPr lang="en-US" sz="3100" kern="0" dirty="0">
                    <a:solidFill>
                      <a:srgbClr val="282828"/>
                    </a:solidFill>
                    <a:latin typeface="Arial"/>
                  </a:endParaRPr>
                </a:p>
              </p:txBody>
            </p:sp>
            <p:pic>
              <p:nvPicPr>
                <p:cNvPr id="127" name="Picture 126" descr="Generic Router 1.png"/>
                <p:cNvPicPr preferRelativeResize="0">
                  <a:picLocks/>
                </p:cNvPicPr>
                <p:nvPr/>
              </p:nvPicPr>
              <p:blipFill>
                <a:blip r:embed="rId3" cstate="print">
                  <a:biLevel thresh="50000"/>
                  <a:extLst>
                    <a:ext uri="{28A0092B-C50C-407E-A947-70E740481C1C}">
                      <a14:useLocalDpi xmlns:a14="http://schemas.microsoft.com/office/drawing/2010/main"/>
                    </a:ext>
                  </a:extLst>
                </a:blip>
                <a:stretch>
                  <a:fillRect/>
                </a:stretch>
              </p:blipFill>
              <p:spPr bwMode="gray">
                <a:xfrm>
                  <a:off x="7257718" y="5159063"/>
                  <a:ext cx="445615" cy="436678"/>
                </a:xfrm>
                <a:prstGeom prst="rect">
                  <a:avLst/>
                </a:prstGeom>
                <a:noFill/>
                <a:ln w="6350" cmpd="sng">
                  <a:noFill/>
                </a:ln>
              </p:spPr>
            </p:pic>
          </p:grpSp>
          <p:grpSp>
            <p:nvGrpSpPr>
              <p:cNvPr id="113" name="Group 112"/>
              <p:cNvGrpSpPr>
                <a:grpSpLocks noChangeAspect="1"/>
              </p:cNvGrpSpPr>
              <p:nvPr/>
            </p:nvGrpSpPr>
            <p:grpSpPr>
              <a:xfrm>
                <a:off x="6954158" y="5263870"/>
                <a:ext cx="365760" cy="365760"/>
                <a:chOff x="7213330" y="5111941"/>
                <a:chExt cx="538379" cy="529819"/>
              </a:xfrm>
            </p:grpSpPr>
            <p:sp>
              <p:nvSpPr>
                <p:cNvPr id="124" name="Rectangle 123"/>
                <p:cNvSpPr>
                  <a:spLocks noChangeAspect="1"/>
                </p:cNvSpPr>
                <p:nvPr/>
              </p:nvSpPr>
              <p:spPr>
                <a:xfrm>
                  <a:off x="7213330" y="5111941"/>
                  <a:ext cx="538379" cy="529819"/>
                </a:xfrm>
                <a:prstGeom prst="rect">
                  <a:avLst/>
                </a:prstGeom>
                <a:solidFill>
                  <a:srgbClr val="282828"/>
                </a:solidFill>
                <a:ln w="19050" cap="flat" cmpd="sng" algn="ctr">
                  <a:solidFill>
                    <a:srgbClr val="789BAF"/>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011">
                    <a:spcAft>
                      <a:spcPts val="600"/>
                    </a:spcAft>
                    <a:defRPr/>
                  </a:pPr>
                  <a:endParaRPr lang="en-US" sz="3100" kern="0" dirty="0">
                    <a:solidFill>
                      <a:srgbClr val="282828"/>
                    </a:solidFill>
                    <a:latin typeface="Arial"/>
                  </a:endParaRPr>
                </a:p>
              </p:txBody>
            </p:sp>
            <p:pic>
              <p:nvPicPr>
                <p:cNvPr id="125" name="Picture 124" descr="Generic Router 1.png"/>
                <p:cNvPicPr preferRelativeResize="0">
                  <a:picLocks/>
                </p:cNvPicPr>
                <p:nvPr/>
              </p:nvPicPr>
              <p:blipFill>
                <a:blip r:embed="rId3" cstate="print">
                  <a:biLevel thresh="50000"/>
                  <a:extLst>
                    <a:ext uri="{28A0092B-C50C-407E-A947-70E740481C1C}">
                      <a14:useLocalDpi xmlns:a14="http://schemas.microsoft.com/office/drawing/2010/main"/>
                    </a:ext>
                  </a:extLst>
                </a:blip>
                <a:stretch>
                  <a:fillRect/>
                </a:stretch>
              </p:blipFill>
              <p:spPr bwMode="gray">
                <a:xfrm>
                  <a:off x="7257718" y="5159063"/>
                  <a:ext cx="445615" cy="436678"/>
                </a:xfrm>
                <a:prstGeom prst="rect">
                  <a:avLst/>
                </a:prstGeom>
                <a:noFill/>
                <a:ln w="6350" cmpd="sng">
                  <a:noFill/>
                </a:ln>
              </p:spPr>
            </p:pic>
          </p:grpSp>
          <p:grpSp>
            <p:nvGrpSpPr>
              <p:cNvPr id="114" name="Group 113"/>
              <p:cNvGrpSpPr>
                <a:grpSpLocks noChangeAspect="1"/>
              </p:cNvGrpSpPr>
              <p:nvPr/>
            </p:nvGrpSpPr>
            <p:grpSpPr>
              <a:xfrm>
                <a:off x="7812110" y="4769976"/>
                <a:ext cx="365760" cy="365760"/>
                <a:chOff x="7213330" y="5111941"/>
                <a:chExt cx="538379" cy="529819"/>
              </a:xfrm>
            </p:grpSpPr>
            <p:sp>
              <p:nvSpPr>
                <p:cNvPr id="122" name="Rectangle 121"/>
                <p:cNvSpPr>
                  <a:spLocks noChangeAspect="1"/>
                </p:cNvSpPr>
                <p:nvPr/>
              </p:nvSpPr>
              <p:spPr>
                <a:xfrm>
                  <a:off x="7213330" y="5111941"/>
                  <a:ext cx="538379" cy="529819"/>
                </a:xfrm>
                <a:prstGeom prst="rect">
                  <a:avLst/>
                </a:prstGeom>
                <a:solidFill>
                  <a:srgbClr val="282828"/>
                </a:solidFill>
                <a:ln w="19050" cap="flat" cmpd="sng" algn="ctr">
                  <a:solidFill>
                    <a:srgbClr val="789BAF"/>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011">
                    <a:spcAft>
                      <a:spcPts val="600"/>
                    </a:spcAft>
                    <a:defRPr/>
                  </a:pPr>
                  <a:endParaRPr lang="en-US" sz="3100" kern="0" dirty="0">
                    <a:solidFill>
                      <a:srgbClr val="282828"/>
                    </a:solidFill>
                    <a:latin typeface="Arial"/>
                  </a:endParaRPr>
                </a:p>
              </p:txBody>
            </p:sp>
            <p:pic>
              <p:nvPicPr>
                <p:cNvPr id="123" name="Picture 122" descr="Generic Router 1.png"/>
                <p:cNvPicPr preferRelativeResize="0">
                  <a:picLocks/>
                </p:cNvPicPr>
                <p:nvPr/>
              </p:nvPicPr>
              <p:blipFill>
                <a:blip r:embed="rId3" cstate="print">
                  <a:biLevel thresh="50000"/>
                  <a:extLst>
                    <a:ext uri="{28A0092B-C50C-407E-A947-70E740481C1C}">
                      <a14:useLocalDpi xmlns:a14="http://schemas.microsoft.com/office/drawing/2010/main"/>
                    </a:ext>
                  </a:extLst>
                </a:blip>
                <a:stretch>
                  <a:fillRect/>
                </a:stretch>
              </p:blipFill>
              <p:spPr bwMode="gray">
                <a:xfrm>
                  <a:off x="7257718" y="5159063"/>
                  <a:ext cx="445615" cy="436678"/>
                </a:xfrm>
                <a:prstGeom prst="rect">
                  <a:avLst/>
                </a:prstGeom>
                <a:noFill/>
                <a:ln w="6350" cmpd="sng">
                  <a:noFill/>
                </a:ln>
              </p:spPr>
            </p:pic>
          </p:grpSp>
          <p:grpSp>
            <p:nvGrpSpPr>
              <p:cNvPr id="115" name="Group 114"/>
              <p:cNvGrpSpPr>
                <a:grpSpLocks noChangeAspect="1"/>
              </p:cNvGrpSpPr>
              <p:nvPr/>
            </p:nvGrpSpPr>
            <p:grpSpPr>
              <a:xfrm>
                <a:off x="6954158" y="4769976"/>
                <a:ext cx="365760" cy="365760"/>
                <a:chOff x="7213330" y="5111941"/>
                <a:chExt cx="538379" cy="529819"/>
              </a:xfrm>
            </p:grpSpPr>
            <p:sp>
              <p:nvSpPr>
                <p:cNvPr id="120" name="Rectangle 119"/>
                <p:cNvSpPr>
                  <a:spLocks noChangeAspect="1"/>
                </p:cNvSpPr>
                <p:nvPr/>
              </p:nvSpPr>
              <p:spPr>
                <a:xfrm>
                  <a:off x="7213330" y="5111941"/>
                  <a:ext cx="538379" cy="529819"/>
                </a:xfrm>
                <a:prstGeom prst="rect">
                  <a:avLst/>
                </a:prstGeom>
                <a:solidFill>
                  <a:srgbClr val="282828"/>
                </a:solidFill>
                <a:ln w="19050" cap="flat" cmpd="sng" algn="ctr">
                  <a:solidFill>
                    <a:srgbClr val="789BAF"/>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011">
                    <a:spcAft>
                      <a:spcPts val="600"/>
                    </a:spcAft>
                    <a:defRPr/>
                  </a:pPr>
                  <a:endParaRPr lang="en-US" sz="3100" kern="0" dirty="0">
                    <a:solidFill>
                      <a:srgbClr val="282828"/>
                    </a:solidFill>
                    <a:latin typeface="Arial"/>
                  </a:endParaRPr>
                </a:p>
              </p:txBody>
            </p:sp>
            <p:pic>
              <p:nvPicPr>
                <p:cNvPr id="121" name="Picture 120" descr="Generic Router 1.png"/>
                <p:cNvPicPr preferRelativeResize="0">
                  <a:picLocks/>
                </p:cNvPicPr>
                <p:nvPr/>
              </p:nvPicPr>
              <p:blipFill>
                <a:blip r:embed="rId3" cstate="print">
                  <a:biLevel thresh="50000"/>
                  <a:extLst>
                    <a:ext uri="{28A0092B-C50C-407E-A947-70E740481C1C}">
                      <a14:useLocalDpi xmlns:a14="http://schemas.microsoft.com/office/drawing/2010/main"/>
                    </a:ext>
                  </a:extLst>
                </a:blip>
                <a:stretch>
                  <a:fillRect/>
                </a:stretch>
              </p:blipFill>
              <p:spPr bwMode="gray">
                <a:xfrm>
                  <a:off x="7257718" y="5159063"/>
                  <a:ext cx="445615" cy="436678"/>
                </a:xfrm>
                <a:prstGeom prst="rect">
                  <a:avLst/>
                </a:prstGeom>
                <a:noFill/>
                <a:ln w="6350" cmpd="sng">
                  <a:noFill/>
                </a:ln>
              </p:spPr>
            </p:pic>
          </p:grpSp>
          <p:cxnSp>
            <p:nvCxnSpPr>
              <p:cNvPr id="116" name="Straight Connector 115"/>
              <p:cNvCxnSpPr/>
              <p:nvPr/>
            </p:nvCxnSpPr>
            <p:spPr>
              <a:xfrm flipH="1" flipV="1">
                <a:off x="8186959" y="4946000"/>
                <a:ext cx="245803" cy="244120"/>
              </a:xfrm>
              <a:prstGeom prst="line">
                <a:avLst/>
              </a:prstGeom>
              <a:noFill/>
              <a:ln w="19050" cap="flat" cmpd="sng" algn="ctr">
                <a:solidFill>
                  <a:srgbClr val="FF9539"/>
                </a:solidFill>
                <a:prstDash val="sysDot"/>
              </a:ln>
              <a:effectLst/>
            </p:spPr>
          </p:cxnSp>
          <p:cxnSp>
            <p:nvCxnSpPr>
              <p:cNvPr id="117" name="Straight Connector 116"/>
              <p:cNvCxnSpPr/>
              <p:nvPr/>
            </p:nvCxnSpPr>
            <p:spPr>
              <a:xfrm flipH="1">
                <a:off x="8186960" y="5190120"/>
                <a:ext cx="245802" cy="249774"/>
              </a:xfrm>
              <a:prstGeom prst="line">
                <a:avLst/>
              </a:prstGeom>
              <a:noFill/>
              <a:ln w="19050" cap="flat" cmpd="sng" algn="ctr">
                <a:solidFill>
                  <a:srgbClr val="FF9539"/>
                </a:solidFill>
                <a:prstDash val="sysDot"/>
              </a:ln>
              <a:effectLst/>
            </p:spPr>
          </p:cxnSp>
          <p:cxnSp>
            <p:nvCxnSpPr>
              <p:cNvPr id="118" name="Straight Connector 117"/>
              <p:cNvCxnSpPr/>
              <p:nvPr/>
            </p:nvCxnSpPr>
            <p:spPr>
              <a:xfrm flipH="1" flipV="1">
                <a:off x="6693122" y="5198287"/>
                <a:ext cx="250473" cy="249773"/>
              </a:xfrm>
              <a:prstGeom prst="line">
                <a:avLst/>
              </a:prstGeom>
              <a:noFill/>
              <a:ln w="19050" cap="flat" cmpd="sng" algn="ctr">
                <a:solidFill>
                  <a:srgbClr val="FF9539"/>
                </a:solidFill>
                <a:prstDash val="sysDot"/>
              </a:ln>
              <a:effectLst/>
            </p:spPr>
          </p:cxnSp>
          <p:cxnSp>
            <p:nvCxnSpPr>
              <p:cNvPr id="119" name="Straight Connector 118"/>
              <p:cNvCxnSpPr/>
              <p:nvPr/>
            </p:nvCxnSpPr>
            <p:spPr>
              <a:xfrm flipH="1">
                <a:off x="6697206" y="4954166"/>
                <a:ext cx="246389" cy="244121"/>
              </a:xfrm>
              <a:prstGeom prst="line">
                <a:avLst/>
              </a:prstGeom>
              <a:noFill/>
              <a:ln w="19050" cap="flat" cmpd="sng" algn="ctr">
                <a:solidFill>
                  <a:srgbClr val="FF9539"/>
                </a:solidFill>
                <a:prstDash val="sysDot"/>
              </a:ln>
              <a:effectLst/>
            </p:spPr>
          </p:cxnSp>
        </p:grpSp>
        <p:sp>
          <p:nvSpPr>
            <p:cNvPr id="107" name="Rounded Rectangle 106"/>
            <p:cNvSpPr/>
            <p:nvPr/>
          </p:nvSpPr>
          <p:spPr>
            <a:xfrm>
              <a:off x="4779255" y="4098999"/>
              <a:ext cx="2061663" cy="389438"/>
            </a:xfrm>
            <a:prstGeom prst="roundRect">
              <a:avLst/>
            </a:prstGeom>
            <a:noFill/>
            <a:ln w="25400" cap="flat" cmpd="sng" algn="ctr">
              <a:noFill/>
              <a:prstDash val="solid"/>
            </a:ln>
            <a:effectLst/>
          </p:spPr>
          <p:txBody>
            <a:bodyPr lIns="0" tIns="0" rIns="0" bIns="0" rtlCol="0" anchor="ctr" anchorCtr="1"/>
            <a:lstStyle/>
            <a:p>
              <a:pPr algn="ctr" defTabSz="913011">
                <a:spcAft>
                  <a:spcPts val="600"/>
                </a:spcAft>
                <a:defRPr/>
              </a:pPr>
              <a:r>
                <a:rPr lang="en-US" sz="1900" kern="0" dirty="0">
                  <a:solidFill>
                    <a:srgbClr val="000000"/>
                  </a:solidFill>
                  <a:latin typeface="Arial"/>
                </a:rPr>
                <a:t>Physical Network</a:t>
              </a:r>
              <a:br>
                <a:rPr lang="en-US" sz="1900" kern="0" dirty="0">
                  <a:solidFill>
                    <a:srgbClr val="000000"/>
                  </a:solidFill>
                  <a:latin typeface="Arial"/>
                </a:rPr>
              </a:br>
              <a:r>
                <a:rPr lang="en-US" sz="1900" i="1" kern="0" dirty="0">
                  <a:solidFill>
                    <a:srgbClr val="000000"/>
                  </a:solidFill>
                  <a:latin typeface="Arial"/>
                </a:rPr>
                <a:t>(no changes)</a:t>
              </a:r>
            </a:p>
          </p:txBody>
        </p:sp>
      </p:grpSp>
      <p:grpSp>
        <p:nvGrpSpPr>
          <p:cNvPr id="128" name="Group 127"/>
          <p:cNvGrpSpPr/>
          <p:nvPr/>
        </p:nvGrpSpPr>
        <p:grpSpPr>
          <a:xfrm>
            <a:off x="4525829" y="2466581"/>
            <a:ext cx="5505923" cy="1202344"/>
            <a:chOff x="3353206" y="1056524"/>
            <a:chExt cx="5278970" cy="1341817"/>
          </a:xfrm>
        </p:grpSpPr>
        <p:sp>
          <p:nvSpPr>
            <p:cNvPr id="129" name="Round Same Side Corner Rectangle 128"/>
            <p:cNvSpPr/>
            <p:nvPr/>
          </p:nvSpPr>
          <p:spPr>
            <a:xfrm rot="10800000">
              <a:off x="3353206" y="1056524"/>
              <a:ext cx="5048163" cy="1341817"/>
            </a:xfrm>
            <a:prstGeom prst="round2SameRect">
              <a:avLst>
                <a:gd name="adj1" fmla="val 12872"/>
                <a:gd name="adj2" fmla="val 15213"/>
              </a:avLst>
            </a:prstGeom>
            <a:solidFill>
              <a:srgbClr val="282828">
                <a:lumMod val="50000"/>
                <a:lumOff val="50000"/>
                <a:alpha val="18000"/>
              </a:srgbClr>
            </a:solidFill>
            <a:ln w="12700" cap="flat" cmpd="sng" algn="ctr">
              <a:solidFill>
                <a:srgbClr val="EBEBEB">
                  <a:lumMod val="50000"/>
                </a:srgbClr>
              </a:solidFill>
              <a:prstDash val="solid"/>
            </a:ln>
            <a:effectLst/>
          </p:spPr>
          <p:txBody>
            <a:bodyPr lIns="0" tIns="0" rIns="0" bIns="0" rtlCol="0" anchor="ctr" anchorCtr="0"/>
            <a:lstStyle/>
            <a:p>
              <a:pPr algn="ctr" defTabSz="913011">
                <a:spcAft>
                  <a:spcPts val="600"/>
                </a:spcAft>
                <a:defRPr/>
              </a:pPr>
              <a:endParaRPr lang="en-US" sz="2000" kern="0">
                <a:solidFill>
                  <a:srgbClr val="282828"/>
                </a:solidFill>
                <a:latin typeface="Arial"/>
              </a:endParaRPr>
            </a:p>
          </p:txBody>
        </p:sp>
        <p:sp>
          <p:nvSpPr>
            <p:cNvPr id="130" name="Freeform 14"/>
            <p:cNvSpPr>
              <a:spLocks noEditPoints="1"/>
            </p:cNvSpPr>
            <p:nvPr/>
          </p:nvSpPr>
          <p:spPr bwMode="auto">
            <a:xfrm>
              <a:off x="3766734" y="1112792"/>
              <a:ext cx="360480" cy="438104"/>
            </a:xfrm>
            <a:custGeom>
              <a:avLst/>
              <a:gdLst>
                <a:gd name="T0" fmla="*/ 2724 w 3002"/>
                <a:gd name="T1" fmla="*/ 1490 h 3888"/>
                <a:gd name="T2" fmla="*/ 2737 w 3002"/>
                <a:gd name="T3" fmla="*/ 1238 h 3888"/>
                <a:gd name="T4" fmla="*/ 2712 w 3002"/>
                <a:gd name="T5" fmla="*/ 937 h 3888"/>
                <a:gd name="T6" fmla="*/ 2568 w 3002"/>
                <a:gd name="T7" fmla="*/ 613 h 3888"/>
                <a:gd name="T8" fmla="*/ 2277 w 3002"/>
                <a:gd name="T9" fmla="*/ 279 h 3888"/>
                <a:gd name="T10" fmla="*/ 1753 w 3002"/>
                <a:gd name="T11" fmla="*/ 45 h 3888"/>
                <a:gd name="T12" fmla="*/ 1174 w 3002"/>
                <a:gd name="T13" fmla="*/ 4 h 3888"/>
                <a:gd name="T14" fmla="*/ 826 w 3002"/>
                <a:gd name="T15" fmla="*/ 74 h 3888"/>
                <a:gd name="T16" fmla="*/ 542 w 3002"/>
                <a:gd name="T17" fmla="*/ 219 h 3888"/>
                <a:gd name="T18" fmla="*/ 231 w 3002"/>
                <a:gd name="T19" fmla="*/ 541 h 3888"/>
                <a:gd name="T20" fmla="*/ 23 w 3002"/>
                <a:gd name="T21" fmla="*/ 1071 h 3888"/>
                <a:gd name="T22" fmla="*/ 4 w 3002"/>
                <a:gd name="T23" fmla="*/ 1488 h 3888"/>
                <a:gd name="T24" fmla="*/ 141 w 3002"/>
                <a:gd name="T25" fmla="*/ 2060 h 3888"/>
                <a:gd name="T26" fmla="*/ 443 w 3002"/>
                <a:gd name="T27" fmla="*/ 2546 h 3888"/>
                <a:gd name="T28" fmla="*/ 511 w 3002"/>
                <a:gd name="T29" fmla="*/ 2786 h 3888"/>
                <a:gd name="T30" fmla="*/ 403 w 3002"/>
                <a:gd name="T31" fmla="*/ 3443 h 3888"/>
                <a:gd name="T32" fmla="*/ 248 w 3002"/>
                <a:gd name="T33" fmla="*/ 3504 h 3888"/>
                <a:gd name="T34" fmla="*/ 187 w 3002"/>
                <a:gd name="T35" fmla="*/ 3805 h 3888"/>
                <a:gd name="T36" fmla="*/ 237 w 3002"/>
                <a:gd name="T37" fmla="*/ 3882 h 3888"/>
                <a:gd name="T38" fmla="*/ 1959 w 3002"/>
                <a:gd name="T39" fmla="*/ 3882 h 3888"/>
                <a:gd name="T40" fmla="*/ 2010 w 3002"/>
                <a:gd name="T41" fmla="*/ 3805 h 3888"/>
                <a:gd name="T42" fmla="*/ 1950 w 3002"/>
                <a:gd name="T43" fmla="*/ 3506 h 3888"/>
                <a:gd name="T44" fmla="*/ 1806 w 3002"/>
                <a:gd name="T45" fmla="*/ 3415 h 3888"/>
                <a:gd name="T46" fmla="*/ 1870 w 3002"/>
                <a:gd name="T47" fmla="*/ 3185 h 3888"/>
                <a:gd name="T48" fmla="*/ 2007 w 3002"/>
                <a:gd name="T49" fmla="*/ 3051 h 3888"/>
                <a:gd name="T50" fmla="*/ 2291 w 3002"/>
                <a:gd name="T51" fmla="*/ 3030 h 3888"/>
                <a:gd name="T52" fmla="*/ 2592 w 3002"/>
                <a:gd name="T53" fmla="*/ 3045 h 3888"/>
                <a:gd name="T54" fmla="*/ 2708 w 3002"/>
                <a:gd name="T55" fmla="*/ 2947 h 3888"/>
                <a:gd name="T56" fmla="*/ 2740 w 3002"/>
                <a:gd name="T57" fmla="*/ 2725 h 3888"/>
                <a:gd name="T58" fmla="*/ 2813 w 3002"/>
                <a:gd name="T59" fmla="*/ 2624 h 3888"/>
                <a:gd name="T60" fmla="*/ 2841 w 3002"/>
                <a:gd name="T61" fmla="*/ 2542 h 3888"/>
                <a:gd name="T62" fmla="*/ 2810 w 3002"/>
                <a:gd name="T63" fmla="*/ 2480 h 3888"/>
                <a:gd name="T64" fmla="*/ 2846 w 3002"/>
                <a:gd name="T65" fmla="*/ 2414 h 3888"/>
                <a:gd name="T66" fmla="*/ 2813 w 3002"/>
                <a:gd name="T67" fmla="*/ 2265 h 3888"/>
                <a:gd name="T68" fmla="*/ 2915 w 3002"/>
                <a:gd name="T69" fmla="*/ 2161 h 3888"/>
                <a:gd name="T70" fmla="*/ 2996 w 3002"/>
                <a:gd name="T71" fmla="*/ 2033 h 3888"/>
                <a:gd name="T72" fmla="*/ 2086 w 3002"/>
                <a:gd name="T73" fmla="*/ 1632 h 3888"/>
                <a:gd name="T74" fmla="*/ 1913 w 3002"/>
                <a:gd name="T75" fmla="*/ 1866 h 3888"/>
                <a:gd name="T76" fmla="*/ 1679 w 3002"/>
                <a:gd name="T77" fmla="*/ 2073 h 3888"/>
                <a:gd name="T78" fmla="*/ 1381 w 3002"/>
                <a:gd name="T79" fmla="*/ 2153 h 3888"/>
                <a:gd name="T80" fmla="*/ 1089 w 3002"/>
                <a:gd name="T81" fmla="*/ 2099 h 3888"/>
                <a:gd name="T82" fmla="*/ 845 w 3002"/>
                <a:gd name="T83" fmla="*/ 1923 h 3888"/>
                <a:gd name="T84" fmla="*/ 572 w 3002"/>
                <a:gd name="T85" fmla="*/ 1860 h 3888"/>
                <a:gd name="T86" fmla="*/ 342 w 3002"/>
                <a:gd name="T87" fmla="*/ 1662 h 3888"/>
                <a:gd name="T88" fmla="*/ 292 w 3002"/>
                <a:gd name="T89" fmla="*/ 1461 h 3888"/>
                <a:gd name="T90" fmla="*/ 341 w 3002"/>
                <a:gd name="T91" fmla="*/ 1267 h 3888"/>
                <a:gd name="T92" fmla="*/ 477 w 3002"/>
                <a:gd name="T93" fmla="*/ 1115 h 3888"/>
                <a:gd name="T94" fmla="*/ 563 w 3002"/>
                <a:gd name="T95" fmla="*/ 906 h 3888"/>
                <a:gd name="T96" fmla="*/ 769 w 3002"/>
                <a:gd name="T97" fmla="*/ 577 h 3888"/>
                <a:gd name="T98" fmla="*/ 961 w 3002"/>
                <a:gd name="T99" fmla="*/ 464 h 3888"/>
                <a:gd name="T100" fmla="*/ 1231 w 3002"/>
                <a:gd name="T101" fmla="*/ 425 h 3888"/>
                <a:gd name="T102" fmla="*/ 1487 w 3002"/>
                <a:gd name="T103" fmla="*/ 499 h 3888"/>
                <a:gd name="T104" fmla="*/ 1678 w 3002"/>
                <a:gd name="T105" fmla="*/ 652 h 3888"/>
                <a:gd name="T106" fmla="*/ 1926 w 3002"/>
                <a:gd name="T107" fmla="*/ 602 h 3888"/>
                <a:gd name="T108" fmla="*/ 2162 w 3002"/>
                <a:gd name="T109" fmla="*/ 666 h 3888"/>
                <a:gd name="T110" fmla="*/ 2347 w 3002"/>
                <a:gd name="T111" fmla="*/ 836 h 3888"/>
                <a:gd name="T112" fmla="*/ 2433 w 3002"/>
                <a:gd name="T113" fmla="*/ 1058 h 3888"/>
                <a:gd name="T114" fmla="*/ 2407 w 3002"/>
                <a:gd name="T115" fmla="*/ 1311 h 3888"/>
                <a:gd name="T116" fmla="*/ 2265 w 3002"/>
                <a:gd name="T117" fmla="*/ 1525 h 3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02" h="3888">
                  <a:moveTo>
                    <a:pt x="2915" y="1871"/>
                  </a:moveTo>
                  <a:lnTo>
                    <a:pt x="2915" y="1871"/>
                  </a:lnTo>
                  <a:lnTo>
                    <a:pt x="2846" y="1750"/>
                  </a:lnTo>
                  <a:lnTo>
                    <a:pt x="2813" y="1689"/>
                  </a:lnTo>
                  <a:lnTo>
                    <a:pt x="2782" y="1628"/>
                  </a:lnTo>
                  <a:lnTo>
                    <a:pt x="2767" y="1600"/>
                  </a:lnTo>
                  <a:lnTo>
                    <a:pt x="2754" y="1570"/>
                  </a:lnTo>
                  <a:lnTo>
                    <a:pt x="2743" y="1543"/>
                  </a:lnTo>
                  <a:lnTo>
                    <a:pt x="2734" y="1516"/>
                  </a:lnTo>
                  <a:lnTo>
                    <a:pt x="2724" y="1490"/>
                  </a:lnTo>
                  <a:lnTo>
                    <a:pt x="2718" y="1465"/>
                  </a:lnTo>
                  <a:lnTo>
                    <a:pt x="2713" y="1440"/>
                  </a:lnTo>
                  <a:lnTo>
                    <a:pt x="2710" y="1418"/>
                  </a:lnTo>
                  <a:lnTo>
                    <a:pt x="2710" y="1418"/>
                  </a:lnTo>
                  <a:lnTo>
                    <a:pt x="2710" y="1398"/>
                  </a:lnTo>
                  <a:lnTo>
                    <a:pt x="2713" y="1374"/>
                  </a:lnTo>
                  <a:lnTo>
                    <a:pt x="2717" y="1351"/>
                  </a:lnTo>
                  <a:lnTo>
                    <a:pt x="2722" y="1325"/>
                  </a:lnTo>
                  <a:lnTo>
                    <a:pt x="2732" y="1269"/>
                  </a:lnTo>
                  <a:lnTo>
                    <a:pt x="2737" y="1238"/>
                  </a:lnTo>
                  <a:lnTo>
                    <a:pt x="2741" y="1204"/>
                  </a:lnTo>
                  <a:lnTo>
                    <a:pt x="2744" y="1168"/>
                  </a:lnTo>
                  <a:lnTo>
                    <a:pt x="2744" y="1129"/>
                  </a:lnTo>
                  <a:lnTo>
                    <a:pt x="2741" y="1086"/>
                  </a:lnTo>
                  <a:lnTo>
                    <a:pt x="2739" y="1063"/>
                  </a:lnTo>
                  <a:lnTo>
                    <a:pt x="2735" y="1040"/>
                  </a:lnTo>
                  <a:lnTo>
                    <a:pt x="2731" y="1016"/>
                  </a:lnTo>
                  <a:lnTo>
                    <a:pt x="2726" y="990"/>
                  </a:lnTo>
                  <a:lnTo>
                    <a:pt x="2719" y="965"/>
                  </a:lnTo>
                  <a:lnTo>
                    <a:pt x="2712" y="937"/>
                  </a:lnTo>
                  <a:lnTo>
                    <a:pt x="2702" y="909"/>
                  </a:lnTo>
                  <a:lnTo>
                    <a:pt x="2692" y="879"/>
                  </a:lnTo>
                  <a:lnTo>
                    <a:pt x="2680" y="848"/>
                  </a:lnTo>
                  <a:lnTo>
                    <a:pt x="2667" y="817"/>
                  </a:lnTo>
                  <a:lnTo>
                    <a:pt x="2667" y="817"/>
                  </a:lnTo>
                  <a:lnTo>
                    <a:pt x="2639" y="751"/>
                  </a:lnTo>
                  <a:lnTo>
                    <a:pt x="2622" y="717"/>
                  </a:lnTo>
                  <a:lnTo>
                    <a:pt x="2605" y="682"/>
                  </a:lnTo>
                  <a:lnTo>
                    <a:pt x="2587" y="648"/>
                  </a:lnTo>
                  <a:lnTo>
                    <a:pt x="2568" y="613"/>
                  </a:lnTo>
                  <a:lnTo>
                    <a:pt x="2546" y="578"/>
                  </a:lnTo>
                  <a:lnTo>
                    <a:pt x="2523" y="543"/>
                  </a:lnTo>
                  <a:lnTo>
                    <a:pt x="2499" y="508"/>
                  </a:lnTo>
                  <a:lnTo>
                    <a:pt x="2473" y="474"/>
                  </a:lnTo>
                  <a:lnTo>
                    <a:pt x="2446" y="439"/>
                  </a:lnTo>
                  <a:lnTo>
                    <a:pt x="2416" y="406"/>
                  </a:lnTo>
                  <a:lnTo>
                    <a:pt x="2383" y="373"/>
                  </a:lnTo>
                  <a:lnTo>
                    <a:pt x="2350" y="341"/>
                  </a:lnTo>
                  <a:lnTo>
                    <a:pt x="2315" y="310"/>
                  </a:lnTo>
                  <a:lnTo>
                    <a:pt x="2277" y="279"/>
                  </a:lnTo>
                  <a:lnTo>
                    <a:pt x="2236" y="249"/>
                  </a:lnTo>
                  <a:lnTo>
                    <a:pt x="2194" y="220"/>
                  </a:lnTo>
                  <a:lnTo>
                    <a:pt x="2149" y="193"/>
                  </a:lnTo>
                  <a:lnTo>
                    <a:pt x="2101" y="167"/>
                  </a:lnTo>
                  <a:lnTo>
                    <a:pt x="2050" y="143"/>
                  </a:lnTo>
                  <a:lnTo>
                    <a:pt x="1997" y="119"/>
                  </a:lnTo>
                  <a:lnTo>
                    <a:pt x="1940" y="99"/>
                  </a:lnTo>
                  <a:lnTo>
                    <a:pt x="1882" y="79"/>
                  </a:lnTo>
                  <a:lnTo>
                    <a:pt x="1819" y="61"/>
                  </a:lnTo>
                  <a:lnTo>
                    <a:pt x="1753" y="45"/>
                  </a:lnTo>
                  <a:lnTo>
                    <a:pt x="1686" y="31"/>
                  </a:lnTo>
                  <a:lnTo>
                    <a:pt x="1613" y="21"/>
                  </a:lnTo>
                  <a:lnTo>
                    <a:pt x="1538" y="12"/>
                  </a:lnTo>
                  <a:lnTo>
                    <a:pt x="1459" y="5"/>
                  </a:lnTo>
                  <a:lnTo>
                    <a:pt x="1377" y="1"/>
                  </a:lnTo>
                  <a:lnTo>
                    <a:pt x="1290" y="0"/>
                  </a:lnTo>
                  <a:lnTo>
                    <a:pt x="1290" y="0"/>
                  </a:lnTo>
                  <a:lnTo>
                    <a:pt x="1251" y="0"/>
                  </a:lnTo>
                  <a:lnTo>
                    <a:pt x="1212" y="1"/>
                  </a:lnTo>
                  <a:lnTo>
                    <a:pt x="1174" y="4"/>
                  </a:lnTo>
                  <a:lnTo>
                    <a:pt x="1136" y="6"/>
                  </a:lnTo>
                  <a:lnTo>
                    <a:pt x="1098" y="12"/>
                  </a:lnTo>
                  <a:lnTo>
                    <a:pt x="1062" y="16"/>
                  </a:lnTo>
                  <a:lnTo>
                    <a:pt x="1027" y="22"/>
                  </a:lnTo>
                  <a:lnTo>
                    <a:pt x="992" y="29"/>
                  </a:lnTo>
                  <a:lnTo>
                    <a:pt x="957" y="36"/>
                  </a:lnTo>
                  <a:lnTo>
                    <a:pt x="923" y="44"/>
                  </a:lnTo>
                  <a:lnTo>
                    <a:pt x="890" y="53"/>
                  </a:lnTo>
                  <a:lnTo>
                    <a:pt x="857" y="64"/>
                  </a:lnTo>
                  <a:lnTo>
                    <a:pt x="826" y="74"/>
                  </a:lnTo>
                  <a:lnTo>
                    <a:pt x="795" y="86"/>
                  </a:lnTo>
                  <a:lnTo>
                    <a:pt x="764" y="99"/>
                  </a:lnTo>
                  <a:lnTo>
                    <a:pt x="734" y="111"/>
                  </a:lnTo>
                  <a:lnTo>
                    <a:pt x="704" y="124"/>
                  </a:lnTo>
                  <a:lnTo>
                    <a:pt x="676" y="139"/>
                  </a:lnTo>
                  <a:lnTo>
                    <a:pt x="648" y="154"/>
                  </a:lnTo>
                  <a:lnTo>
                    <a:pt x="620" y="170"/>
                  </a:lnTo>
                  <a:lnTo>
                    <a:pt x="594" y="185"/>
                  </a:lnTo>
                  <a:lnTo>
                    <a:pt x="567" y="202"/>
                  </a:lnTo>
                  <a:lnTo>
                    <a:pt x="542" y="219"/>
                  </a:lnTo>
                  <a:lnTo>
                    <a:pt x="517" y="237"/>
                  </a:lnTo>
                  <a:lnTo>
                    <a:pt x="493" y="257"/>
                  </a:lnTo>
                  <a:lnTo>
                    <a:pt x="468" y="275"/>
                  </a:lnTo>
                  <a:lnTo>
                    <a:pt x="446" y="294"/>
                  </a:lnTo>
                  <a:lnTo>
                    <a:pt x="423" y="315"/>
                  </a:lnTo>
                  <a:lnTo>
                    <a:pt x="380" y="357"/>
                  </a:lnTo>
                  <a:lnTo>
                    <a:pt x="340" y="401"/>
                  </a:lnTo>
                  <a:lnTo>
                    <a:pt x="301" y="445"/>
                  </a:lnTo>
                  <a:lnTo>
                    <a:pt x="265" y="491"/>
                  </a:lnTo>
                  <a:lnTo>
                    <a:pt x="231" y="541"/>
                  </a:lnTo>
                  <a:lnTo>
                    <a:pt x="200" y="590"/>
                  </a:lnTo>
                  <a:lnTo>
                    <a:pt x="171" y="640"/>
                  </a:lnTo>
                  <a:lnTo>
                    <a:pt x="145" y="692"/>
                  </a:lnTo>
                  <a:lnTo>
                    <a:pt x="121" y="744"/>
                  </a:lnTo>
                  <a:lnTo>
                    <a:pt x="99" y="797"/>
                  </a:lnTo>
                  <a:lnTo>
                    <a:pt x="79" y="852"/>
                  </a:lnTo>
                  <a:lnTo>
                    <a:pt x="61" y="906"/>
                  </a:lnTo>
                  <a:lnTo>
                    <a:pt x="47" y="961"/>
                  </a:lnTo>
                  <a:lnTo>
                    <a:pt x="34" y="1015"/>
                  </a:lnTo>
                  <a:lnTo>
                    <a:pt x="23" y="1071"/>
                  </a:lnTo>
                  <a:lnTo>
                    <a:pt x="14" y="1125"/>
                  </a:lnTo>
                  <a:lnTo>
                    <a:pt x="8" y="1181"/>
                  </a:lnTo>
                  <a:lnTo>
                    <a:pt x="4" y="1235"/>
                  </a:lnTo>
                  <a:lnTo>
                    <a:pt x="4" y="1235"/>
                  </a:lnTo>
                  <a:lnTo>
                    <a:pt x="3" y="1280"/>
                  </a:lnTo>
                  <a:lnTo>
                    <a:pt x="1" y="1324"/>
                  </a:lnTo>
                  <a:lnTo>
                    <a:pt x="0" y="1366"/>
                  </a:lnTo>
                  <a:lnTo>
                    <a:pt x="1" y="1408"/>
                  </a:lnTo>
                  <a:lnTo>
                    <a:pt x="3" y="1448"/>
                  </a:lnTo>
                  <a:lnTo>
                    <a:pt x="4" y="1488"/>
                  </a:lnTo>
                  <a:lnTo>
                    <a:pt x="6" y="1527"/>
                  </a:lnTo>
                  <a:lnTo>
                    <a:pt x="10" y="1565"/>
                  </a:lnTo>
                  <a:lnTo>
                    <a:pt x="19" y="1639"/>
                  </a:lnTo>
                  <a:lnTo>
                    <a:pt x="31" y="1707"/>
                  </a:lnTo>
                  <a:lnTo>
                    <a:pt x="45" y="1774"/>
                  </a:lnTo>
                  <a:lnTo>
                    <a:pt x="61" y="1837"/>
                  </a:lnTo>
                  <a:lnTo>
                    <a:pt x="79" y="1897"/>
                  </a:lnTo>
                  <a:lnTo>
                    <a:pt x="99" y="1954"/>
                  </a:lnTo>
                  <a:lnTo>
                    <a:pt x="119" y="2008"/>
                  </a:lnTo>
                  <a:lnTo>
                    <a:pt x="141" y="2060"/>
                  </a:lnTo>
                  <a:lnTo>
                    <a:pt x="165" y="2108"/>
                  </a:lnTo>
                  <a:lnTo>
                    <a:pt x="188" y="2155"/>
                  </a:lnTo>
                  <a:lnTo>
                    <a:pt x="213" y="2199"/>
                  </a:lnTo>
                  <a:lnTo>
                    <a:pt x="237" y="2242"/>
                  </a:lnTo>
                  <a:lnTo>
                    <a:pt x="263" y="2282"/>
                  </a:lnTo>
                  <a:lnTo>
                    <a:pt x="288" y="2319"/>
                  </a:lnTo>
                  <a:lnTo>
                    <a:pt x="337" y="2391"/>
                  </a:lnTo>
                  <a:lnTo>
                    <a:pt x="383" y="2457"/>
                  </a:lnTo>
                  <a:lnTo>
                    <a:pt x="424" y="2518"/>
                  </a:lnTo>
                  <a:lnTo>
                    <a:pt x="443" y="2546"/>
                  </a:lnTo>
                  <a:lnTo>
                    <a:pt x="460" y="2575"/>
                  </a:lnTo>
                  <a:lnTo>
                    <a:pt x="475" y="2602"/>
                  </a:lnTo>
                  <a:lnTo>
                    <a:pt x="488" y="2629"/>
                  </a:lnTo>
                  <a:lnTo>
                    <a:pt x="498" y="2656"/>
                  </a:lnTo>
                  <a:lnTo>
                    <a:pt x="504" y="2682"/>
                  </a:lnTo>
                  <a:lnTo>
                    <a:pt x="510" y="2710"/>
                  </a:lnTo>
                  <a:lnTo>
                    <a:pt x="511" y="2723"/>
                  </a:lnTo>
                  <a:lnTo>
                    <a:pt x="511" y="2735"/>
                  </a:lnTo>
                  <a:lnTo>
                    <a:pt x="511" y="2735"/>
                  </a:lnTo>
                  <a:lnTo>
                    <a:pt x="511" y="2786"/>
                  </a:lnTo>
                  <a:lnTo>
                    <a:pt x="508" y="2835"/>
                  </a:lnTo>
                  <a:lnTo>
                    <a:pt x="504" y="2885"/>
                  </a:lnTo>
                  <a:lnTo>
                    <a:pt x="499" y="2934"/>
                  </a:lnTo>
                  <a:lnTo>
                    <a:pt x="493" y="2980"/>
                  </a:lnTo>
                  <a:lnTo>
                    <a:pt x="486" y="3028"/>
                  </a:lnTo>
                  <a:lnTo>
                    <a:pt x="471" y="3119"/>
                  </a:lnTo>
                  <a:lnTo>
                    <a:pt x="453" y="3207"/>
                  </a:lnTo>
                  <a:lnTo>
                    <a:pt x="434" y="3292"/>
                  </a:lnTo>
                  <a:lnTo>
                    <a:pt x="418" y="3369"/>
                  </a:lnTo>
                  <a:lnTo>
                    <a:pt x="403" y="3443"/>
                  </a:lnTo>
                  <a:lnTo>
                    <a:pt x="396" y="3443"/>
                  </a:lnTo>
                  <a:lnTo>
                    <a:pt x="396" y="3443"/>
                  </a:lnTo>
                  <a:lnTo>
                    <a:pt x="373" y="3443"/>
                  </a:lnTo>
                  <a:lnTo>
                    <a:pt x="353" y="3447"/>
                  </a:lnTo>
                  <a:lnTo>
                    <a:pt x="333" y="3452"/>
                  </a:lnTo>
                  <a:lnTo>
                    <a:pt x="314" y="3459"/>
                  </a:lnTo>
                  <a:lnTo>
                    <a:pt x="296" y="3468"/>
                  </a:lnTo>
                  <a:lnTo>
                    <a:pt x="279" y="3478"/>
                  </a:lnTo>
                  <a:lnTo>
                    <a:pt x="262" y="3490"/>
                  </a:lnTo>
                  <a:lnTo>
                    <a:pt x="248" y="3504"/>
                  </a:lnTo>
                  <a:lnTo>
                    <a:pt x="235" y="3519"/>
                  </a:lnTo>
                  <a:lnTo>
                    <a:pt x="222" y="3535"/>
                  </a:lnTo>
                  <a:lnTo>
                    <a:pt x="211" y="3552"/>
                  </a:lnTo>
                  <a:lnTo>
                    <a:pt x="202" y="3570"/>
                  </a:lnTo>
                  <a:lnTo>
                    <a:pt x="196" y="3590"/>
                  </a:lnTo>
                  <a:lnTo>
                    <a:pt x="191" y="3609"/>
                  </a:lnTo>
                  <a:lnTo>
                    <a:pt x="187" y="3630"/>
                  </a:lnTo>
                  <a:lnTo>
                    <a:pt x="187" y="3652"/>
                  </a:lnTo>
                  <a:lnTo>
                    <a:pt x="187" y="3805"/>
                  </a:lnTo>
                  <a:lnTo>
                    <a:pt x="187" y="3805"/>
                  </a:lnTo>
                  <a:lnTo>
                    <a:pt x="187" y="3814"/>
                  </a:lnTo>
                  <a:lnTo>
                    <a:pt x="188" y="3822"/>
                  </a:lnTo>
                  <a:lnTo>
                    <a:pt x="191" y="3830"/>
                  </a:lnTo>
                  <a:lnTo>
                    <a:pt x="193" y="3837"/>
                  </a:lnTo>
                  <a:lnTo>
                    <a:pt x="196" y="3845"/>
                  </a:lnTo>
                  <a:lnTo>
                    <a:pt x="201" y="3852"/>
                  </a:lnTo>
                  <a:lnTo>
                    <a:pt x="211" y="3865"/>
                  </a:lnTo>
                  <a:lnTo>
                    <a:pt x="223" y="3874"/>
                  </a:lnTo>
                  <a:lnTo>
                    <a:pt x="230" y="3879"/>
                  </a:lnTo>
                  <a:lnTo>
                    <a:pt x="237" y="3882"/>
                  </a:lnTo>
                  <a:lnTo>
                    <a:pt x="245" y="3885"/>
                  </a:lnTo>
                  <a:lnTo>
                    <a:pt x="253" y="3887"/>
                  </a:lnTo>
                  <a:lnTo>
                    <a:pt x="262" y="3888"/>
                  </a:lnTo>
                  <a:lnTo>
                    <a:pt x="270" y="3888"/>
                  </a:lnTo>
                  <a:lnTo>
                    <a:pt x="1926" y="3888"/>
                  </a:lnTo>
                  <a:lnTo>
                    <a:pt x="1926" y="3888"/>
                  </a:lnTo>
                  <a:lnTo>
                    <a:pt x="1935" y="3888"/>
                  </a:lnTo>
                  <a:lnTo>
                    <a:pt x="1943" y="3887"/>
                  </a:lnTo>
                  <a:lnTo>
                    <a:pt x="1952" y="3885"/>
                  </a:lnTo>
                  <a:lnTo>
                    <a:pt x="1959" y="3882"/>
                  </a:lnTo>
                  <a:lnTo>
                    <a:pt x="1966" y="3879"/>
                  </a:lnTo>
                  <a:lnTo>
                    <a:pt x="1974" y="3874"/>
                  </a:lnTo>
                  <a:lnTo>
                    <a:pt x="1985" y="3865"/>
                  </a:lnTo>
                  <a:lnTo>
                    <a:pt x="1996" y="3852"/>
                  </a:lnTo>
                  <a:lnTo>
                    <a:pt x="2000" y="3845"/>
                  </a:lnTo>
                  <a:lnTo>
                    <a:pt x="2003" y="3837"/>
                  </a:lnTo>
                  <a:lnTo>
                    <a:pt x="2006" y="3830"/>
                  </a:lnTo>
                  <a:lnTo>
                    <a:pt x="2009" y="3822"/>
                  </a:lnTo>
                  <a:lnTo>
                    <a:pt x="2010" y="3814"/>
                  </a:lnTo>
                  <a:lnTo>
                    <a:pt x="2010" y="3805"/>
                  </a:lnTo>
                  <a:lnTo>
                    <a:pt x="2010" y="3652"/>
                  </a:lnTo>
                  <a:lnTo>
                    <a:pt x="2010" y="3652"/>
                  </a:lnTo>
                  <a:lnTo>
                    <a:pt x="2009" y="3631"/>
                  </a:lnTo>
                  <a:lnTo>
                    <a:pt x="2006" y="3611"/>
                  </a:lnTo>
                  <a:lnTo>
                    <a:pt x="2001" y="3591"/>
                  </a:lnTo>
                  <a:lnTo>
                    <a:pt x="1994" y="3572"/>
                  </a:lnTo>
                  <a:lnTo>
                    <a:pt x="1985" y="3554"/>
                  </a:lnTo>
                  <a:lnTo>
                    <a:pt x="1975" y="3537"/>
                  </a:lnTo>
                  <a:lnTo>
                    <a:pt x="1963" y="3521"/>
                  </a:lnTo>
                  <a:lnTo>
                    <a:pt x="1950" y="3506"/>
                  </a:lnTo>
                  <a:lnTo>
                    <a:pt x="1936" y="3493"/>
                  </a:lnTo>
                  <a:lnTo>
                    <a:pt x="1919" y="3480"/>
                  </a:lnTo>
                  <a:lnTo>
                    <a:pt x="1902" y="3469"/>
                  </a:lnTo>
                  <a:lnTo>
                    <a:pt x="1885" y="3460"/>
                  </a:lnTo>
                  <a:lnTo>
                    <a:pt x="1866" y="3454"/>
                  </a:lnTo>
                  <a:lnTo>
                    <a:pt x="1847" y="3449"/>
                  </a:lnTo>
                  <a:lnTo>
                    <a:pt x="1826" y="3445"/>
                  </a:lnTo>
                  <a:lnTo>
                    <a:pt x="1805" y="3443"/>
                  </a:lnTo>
                  <a:lnTo>
                    <a:pt x="1805" y="3443"/>
                  </a:lnTo>
                  <a:lnTo>
                    <a:pt x="1806" y="3415"/>
                  </a:lnTo>
                  <a:lnTo>
                    <a:pt x="1809" y="3386"/>
                  </a:lnTo>
                  <a:lnTo>
                    <a:pt x="1813" y="3359"/>
                  </a:lnTo>
                  <a:lnTo>
                    <a:pt x="1818" y="3333"/>
                  </a:lnTo>
                  <a:lnTo>
                    <a:pt x="1818" y="3333"/>
                  </a:lnTo>
                  <a:lnTo>
                    <a:pt x="1826" y="3305"/>
                  </a:lnTo>
                  <a:lnTo>
                    <a:pt x="1834" y="3277"/>
                  </a:lnTo>
                  <a:lnTo>
                    <a:pt x="1841" y="3253"/>
                  </a:lnTo>
                  <a:lnTo>
                    <a:pt x="1850" y="3228"/>
                  </a:lnTo>
                  <a:lnTo>
                    <a:pt x="1861" y="3206"/>
                  </a:lnTo>
                  <a:lnTo>
                    <a:pt x="1870" y="3185"/>
                  </a:lnTo>
                  <a:lnTo>
                    <a:pt x="1880" y="3166"/>
                  </a:lnTo>
                  <a:lnTo>
                    <a:pt x="1892" y="3148"/>
                  </a:lnTo>
                  <a:lnTo>
                    <a:pt x="1904" y="3131"/>
                  </a:lnTo>
                  <a:lnTo>
                    <a:pt x="1917" y="3117"/>
                  </a:lnTo>
                  <a:lnTo>
                    <a:pt x="1930" y="3102"/>
                  </a:lnTo>
                  <a:lnTo>
                    <a:pt x="1944" y="3089"/>
                  </a:lnTo>
                  <a:lnTo>
                    <a:pt x="1958" y="3078"/>
                  </a:lnTo>
                  <a:lnTo>
                    <a:pt x="1974" y="3067"/>
                  </a:lnTo>
                  <a:lnTo>
                    <a:pt x="1991" y="3058"/>
                  </a:lnTo>
                  <a:lnTo>
                    <a:pt x="2007" y="3051"/>
                  </a:lnTo>
                  <a:lnTo>
                    <a:pt x="2026" y="3044"/>
                  </a:lnTo>
                  <a:lnTo>
                    <a:pt x="2044" y="3038"/>
                  </a:lnTo>
                  <a:lnTo>
                    <a:pt x="2064" y="3032"/>
                  </a:lnTo>
                  <a:lnTo>
                    <a:pt x="2085" y="3028"/>
                  </a:lnTo>
                  <a:lnTo>
                    <a:pt x="2107" y="3026"/>
                  </a:lnTo>
                  <a:lnTo>
                    <a:pt x="2131" y="3025"/>
                  </a:lnTo>
                  <a:lnTo>
                    <a:pt x="2154" y="3023"/>
                  </a:lnTo>
                  <a:lnTo>
                    <a:pt x="2180" y="3023"/>
                  </a:lnTo>
                  <a:lnTo>
                    <a:pt x="2233" y="3025"/>
                  </a:lnTo>
                  <a:lnTo>
                    <a:pt x="2291" y="3030"/>
                  </a:lnTo>
                  <a:lnTo>
                    <a:pt x="2355" y="3038"/>
                  </a:lnTo>
                  <a:lnTo>
                    <a:pt x="2425" y="3049"/>
                  </a:lnTo>
                  <a:lnTo>
                    <a:pt x="2425" y="3049"/>
                  </a:lnTo>
                  <a:lnTo>
                    <a:pt x="2453" y="3053"/>
                  </a:lnTo>
                  <a:lnTo>
                    <a:pt x="2482" y="3056"/>
                  </a:lnTo>
                  <a:lnTo>
                    <a:pt x="2507" y="3056"/>
                  </a:lnTo>
                  <a:lnTo>
                    <a:pt x="2531" y="3056"/>
                  </a:lnTo>
                  <a:lnTo>
                    <a:pt x="2553" y="3053"/>
                  </a:lnTo>
                  <a:lnTo>
                    <a:pt x="2574" y="3051"/>
                  </a:lnTo>
                  <a:lnTo>
                    <a:pt x="2592" y="3045"/>
                  </a:lnTo>
                  <a:lnTo>
                    <a:pt x="2609" y="3039"/>
                  </a:lnTo>
                  <a:lnTo>
                    <a:pt x="2626" y="3032"/>
                  </a:lnTo>
                  <a:lnTo>
                    <a:pt x="2640" y="3025"/>
                  </a:lnTo>
                  <a:lnTo>
                    <a:pt x="2653" y="3016"/>
                  </a:lnTo>
                  <a:lnTo>
                    <a:pt x="2665" y="3005"/>
                  </a:lnTo>
                  <a:lnTo>
                    <a:pt x="2675" y="2995"/>
                  </a:lnTo>
                  <a:lnTo>
                    <a:pt x="2684" y="2984"/>
                  </a:lnTo>
                  <a:lnTo>
                    <a:pt x="2693" y="2971"/>
                  </a:lnTo>
                  <a:lnTo>
                    <a:pt x="2701" y="2960"/>
                  </a:lnTo>
                  <a:lnTo>
                    <a:pt x="2708" y="2947"/>
                  </a:lnTo>
                  <a:lnTo>
                    <a:pt x="2713" y="2933"/>
                  </a:lnTo>
                  <a:lnTo>
                    <a:pt x="2718" y="2920"/>
                  </a:lnTo>
                  <a:lnTo>
                    <a:pt x="2722" y="2905"/>
                  </a:lnTo>
                  <a:lnTo>
                    <a:pt x="2728" y="2877"/>
                  </a:lnTo>
                  <a:lnTo>
                    <a:pt x="2732" y="2848"/>
                  </a:lnTo>
                  <a:lnTo>
                    <a:pt x="2735" y="2820"/>
                  </a:lnTo>
                  <a:lnTo>
                    <a:pt x="2736" y="2793"/>
                  </a:lnTo>
                  <a:lnTo>
                    <a:pt x="2739" y="2745"/>
                  </a:lnTo>
                  <a:lnTo>
                    <a:pt x="2739" y="2745"/>
                  </a:lnTo>
                  <a:lnTo>
                    <a:pt x="2740" y="2725"/>
                  </a:lnTo>
                  <a:lnTo>
                    <a:pt x="2743" y="2708"/>
                  </a:lnTo>
                  <a:lnTo>
                    <a:pt x="2748" y="2694"/>
                  </a:lnTo>
                  <a:lnTo>
                    <a:pt x="2752" y="2682"/>
                  </a:lnTo>
                  <a:lnTo>
                    <a:pt x="2757" y="2672"/>
                  </a:lnTo>
                  <a:lnTo>
                    <a:pt x="2763" y="2663"/>
                  </a:lnTo>
                  <a:lnTo>
                    <a:pt x="2770" y="2656"/>
                  </a:lnTo>
                  <a:lnTo>
                    <a:pt x="2778" y="2650"/>
                  </a:lnTo>
                  <a:lnTo>
                    <a:pt x="2792" y="2640"/>
                  </a:lnTo>
                  <a:lnTo>
                    <a:pt x="2806" y="2630"/>
                  </a:lnTo>
                  <a:lnTo>
                    <a:pt x="2813" y="2624"/>
                  </a:lnTo>
                  <a:lnTo>
                    <a:pt x="2819" y="2619"/>
                  </a:lnTo>
                  <a:lnTo>
                    <a:pt x="2824" y="2611"/>
                  </a:lnTo>
                  <a:lnTo>
                    <a:pt x="2830" y="2602"/>
                  </a:lnTo>
                  <a:lnTo>
                    <a:pt x="2830" y="2602"/>
                  </a:lnTo>
                  <a:lnTo>
                    <a:pt x="2835" y="2590"/>
                  </a:lnTo>
                  <a:lnTo>
                    <a:pt x="2839" y="2580"/>
                  </a:lnTo>
                  <a:lnTo>
                    <a:pt x="2841" y="2570"/>
                  </a:lnTo>
                  <a:lnTo>
                    <a:pt x="2842" y="2560"/>
                  </a:lnTo>
                  <a:lnTo>
                    <a:pt x="2842" y="2550"/>
                  </a:lnTo>
                  <a:lnTo>
                    <a:pt x="2841" y="2542"/>
                  </a:lnTo>
                  <a:lnTo>
                    <a:pt x="2839" y="2533"/>
                  </a:lnTo>
                  <a:lnTo>
                    <a:pt x="2836" y="2525"/>
                  </a:lnTo>
                  <a:lnTo>
                    <a:pt x="2832" y="2519"/>
                  </a:lnTo>
                  <a:lnTo>
                    <a:pt x="2827" y="2512"/>
                  </a:lnTo>
                  <a:lnTo>
                    <a:pt x="2822" y="2506"/>
                  </a:lnTo>
                  <a:lnTo>
                    <a:pt x="2815" y="2501"/>
                  </a:lnTo>
                  <a:lnTo>
                    <a:pt x="2802" y="2490"/>
                  </a:lnTo>
                  <a:lnTo>
                    <a:pt x="2785" y="2484"/>
                  </a:lnTo>
                  <a:lnTo>
                    <a:pt x="2785" y="2484"/>
                  </a:lnTo>
                  <a:lnTo>
                    <a:pt x="2810" y="2480"/>
                  </a:lnTo>
                  <a:lnTo>
                    <a:pt x="2822" y="2477"/>
                  </a:lnTo>
                  <a:lnTo>
                    <a:pt x="2827" y="2475"/>
                  </a:lnTo>
                  <a:lnTo>
                    <a:pt x="2832" y="2471"/>
                  </a:lnTo>
                  <a:lnTo>
                    <a:pt x="2837" y="2467"/>
                  </a:lnTo>
                  <a:lnTo>
                    <a:pt x="2841" y="2462"/>
                  </a:lnTo>
                  <a:lnTo>
                    <a:pt x="2844" y="2455"/>
                  </a:lnTo>
                  <a:lnTo>
                    <a:pt x="2846" y="2448"/>
                  </a:lnTo>
                  <a:lnTo>
                    <a:pt x="2848" y="2437"/>
                  </a:lnTo>
                  <a:lnTo>
                    <a:pt x="2848" y="2427"/>
                  </a:lnTo>
                  <a:lnTo>
                    <a:pt x="2846" y="2414"/>
                  </a:lnTo>
                  <a:lnTo>
                    <a:pt x="2844" y="2400"/>
                  </a:lnTo>
                  <a:lnTo>
                    <a:pt x="2844" y="2400"/>
                  </a:lnTo>
                  <a:lnTo>
                    <a:pt x="2840" y="2384"/>
                  </a:lnTo>
                  <a:lnTo>
                    <a:pt x="2835" y="2370"/>
                  </a:lnTo>
                  <a:lnTo>
                    <a:pt x="2824" y="2340"/>
                  </a:lnTo>
                  <a:lnTo>
                    <a:pt x="2820" y="2326"/>
                  </a:lnTo>
                  <a:lnTo>
                    <a:pt x="2815" y="2310"/>
                  </a:lnTo>
                  <a:lnTo>
                    <a:pt x="2813" y="2295"/>
                  </a:lnTo>
                  <a:lnTo>
                    <a:pt x="2811" y="2280"/>
                  </a:lnTo>
                  <a:lnTo>
                    <a:pt x="2813" y="2265"/>
                  </a:lnTo>
                  <a:lnTo>
                    <a:pt x="2817" y="2249"/>
                  </a:lnTo>
                  <a:lnTo>
                    <a:pt x="2823" y="2235"/>
                  </a:lnTo>
                  <a:lnTo>
                    <a:pt x="2827" y="2227"/>
                  </a:lnTo>
                  <a:lnTo>
                    <a:pt x="2832" y="2219"/>
                  </a:lnTo>
                  <a:lnTo>
                    <a:pt x="2839" y="2212"/>
                  </a:lnTo>
                  <a:lnTo>
                    <a:pt x="2846" y="2205"/>
                  </a:lnTo>
                  <a:lnTo>
                    <a:pt x="2865" y="2190"/>
                  </a:lnTo>
                  <a:lnTo>
                    <a:pt x="2888" y="2175"/>
                  </a:lnTo>
                  <a:lnTo>
                    <a:pt x="2915" y="2161"/>
                  </a:lnTo>
                  <a:lnTo>
                    <a:pt x="2915" y="2161"/>
                  </a:lnTo>
                  <a:lnTo>
                    <a:pt x="2936" y="2151"/>
                  </a:lnTo>
                  <a:lnTo>
                    <a:pt x="2954" y="2140"/>
                  </a:lnTo>
                  <a:lnTo>
                    <a:pt x="2970" y="2130"/>
                  </a:lnTo>
                  <a:lnTo>
                    <a:pt x="2981" y="2120"/>
                  </a:lnTo>
                  <a:lnTo>
                    <a:pt x="2992" y="2108"/>
                  </a:lnTo>
                  <a:lnTo>
                    <a:pt x="2998" y="2095"/>
                  </a:lnTo>
                  <a:lnTo>
                    <a:pt x="3001" y="2082"/>
                  </a:lnTo>
                  <a:lnTo>
                    <a:pt x="3002" y="2068"/>
                  </a:lnTo>
                  <a:lnTo>
                    <a:pt x="3001" y="2051"/>
                  </a:lnTo>
                  <a:lnTo>
                    <a:pt x="2996" y="2033"/>
                  </a:lnTo>
                  <a:lnTo>
                    <a:pt x="2989" y="2013"/>
                  </a:lnTo>
                  <a:lnTo>
                    <a:pt x="2980" y="1990"/>
                  </a:lnTo>
                  <a:lnTo>
                    <a:pt x="2967" y="1965"/>
                  </a:lnTo>
                  <a:lnTo>
                    <a:pt x="2953" y="1937"/>
                  </a:lnTo>
                  <a:lnTo>
                    <a:pt x="2915" y="1871"/>
                  </a:lnTo>
                  <a:lnTo>
                    <a:pt x="2915" y="1871"/>
                  </a:lnTo>
                  <a:close/>
                  <a:moveTo>
                    <a:pt x="2157" y="1601"/>
                  </a:moveTo>
                  <a:lnTo>
                    <a:pt x="2157" y="1601"/>
                  </a:lnTo>
                  <a:lnTo>
                    <a:pt x="2121" y="1618"/>
                  </a:lnTo>
                  <a:lnTo>
                    <a:pt x="2086" y="1632"/>
                  </a:lnTo>
                  <a:lnTo>
                    <a:pt x="2050" y="1644"/>
                  </a:lnTo>
                  <a:lnTo>
                    <a:pt x="2014" y="1653"/>
                  </a:lnTo>
                  <a:lnTo>
                    <a:pt x="2014" y="1653"/>
                  </a:lnTo>
                  <a:lnTo>
                    <a:pt x="2005" y="1685"/>
                  </a:lnTo>
                  <a:lnTo>
                    <a:pt x="1993" y="1716"/>
                  </a:lnTo>
                  <a:lnTo>
                    <a:pt x="1980" y="1749"/>
                  </a:lnTo>
                  <a:lnTo>
                    <a:pt x="1966" y="1779"/>
                  </a:lnTo>
                  <a:lnTo>
                    <a:pt x="1950" y="1809"/>
                  </a:lnTo>
                  <a:lnTo>
                    <a:pt x="1932" y="1838"/>
                  </a:lnTo>
                  <a:lnTo>
                    <a:pt x="1913" y="1866"/>
                  </a:lnTo>
                  <a:lnTo>
                    <a:pt x="1893" y="1894"/>
                  </a:lnTo>
                  <a:lnTo>
                    <a:pt x="1871" y="1920"/>
                  </a:lnTo>
                  <a:lnTo>
                    <a:pt x="1848" y="1946"/>
                  </a:lnTo>
                  <a:lnTo>
                    <a:pt x="1823" y="1969"/>
                  </a:lnTo>
                  <a:lnTo>
                    <a:pt x="1797" y="1993"/>
                  </a:lnTo>
                  <a:lnTo>
                    <a:pt x="1769" y="2015"/>
                  </a:lnTo>
                  <a:lnTo>
                    <a:pt x="1740" y="2035"/>
                  </a:lnTo>
                  <a:lnTo>
                    <a:pt x="1710" y="2055"/>
                  </a:lnTo>
                  <a:lnTo>
                    <a:pt x="1679" y="2073"/>
                  </a:lnTo>
                  <a:lnTo>
                    <a:pt x="1679" y="2073"/>
                  </a:lnTo>
                  <a:lnTo>
                    <a:pt x="1649" y="2087"/>
                  </a:lnTo>
                  <a:lnTo>
                    <a:pt x="1621" y="2100"/>
                  </a:lnTo>
                  <a:lnTo>
                    <a:pt x="1591" y="2112"/>
                  </a:lnTo>
                  <a:lnTo>
                    <a:pt x="1563" y="2122"/>
                  </a:lnTo>
                  <a:lnTo>
                    <a:pt x="1533" y="2131"/>
                  </a:lnTo>
                  <a:lnTo>
                    <a:pt x="1503" y="2138"/>
                  </a:lnTo>
                  <a:lnTo>
                    <a:pt x="1472" y="2144"/>
                  </a:lnTo>
                  <a:lnTo>
                    <a:pt x="1442" y="2148"/>
                  </a:lnTo>
                  <a:lnTo>
                    <a:pt x="1412" y="2152"/>
                  </a:lnTo>
                  <a:lnTo>
                    <a:pt x="1381" y="2153"/>
                  </a:lnTo>
                  <a:lnTo>
                    <a:pt x="1351" y="2153"/>
                  </a:lnTo>
                  <a:lnTo>
                    <a:pt x="1321" y="2152"/>
                  </a:lnTo>
                  <a:lnTo>
                    <a:pt x="1292" y="2151"/>
                  </a:lnTo>
                  <a:lnTo>
                    <a:pt x="1262" y="2147"/>
                  </a:lnTo>
                  <a:lnTo>
                    <a:pt x="1232" y="2142"/>
                  </a:lnTo>
                  <a:lnTo>
                    <a:pt x="1202" y="2135"/>
                  </a:lnTo>
                  <a:lnTo>
                    <a:pt x="1174" y="2129"/>
                  </a:lnTo>
                  <a:lnTo>
                    <a:pt x="1145" y="2120"/>
                  </a:lnTo>
                  <a:lnTo>
                    <a:pt x="1117" y="2109"/>
                  </a:lnTo>
                  <a:lnTo>
                    <a:pt x="1089" y="2099"/>
                  </a:lnTo>
                  <a:lnTo>
                    <a:pt x="1062" y="2086"/>
                  </a:lnTo>
                  <a:lnTo>
                    <a:pt x="1035" y="2073"/>
                  </a:lnTo>
                  <a:lnTo>
                    <a:pt x="1009" y="2057"/>
                  </a:lnTo>
                  <a:lnTo>
                    <a:pt x="983" y="2042"/>
                  </a:lnTo>
                  <a:lnTo>
                    <a:pt x="958" y="2025"/>
                  </a:lnTo>
                  <a:lnTo>
                    <a:pt x="934" y="2007"/>
                  </a:lnTo>
                  <a:lnTo>
                    <a:pt x="910" y="1987"/>
                  </a:lnTo>
                  <a:lnTo>
                    <a:pt x="888" y="1967"/>
                  </a:lnTo>
                  <a:lnTo>
                    <a:pt x="866" y="1945"/>
                  </a:lnTo>
                  <a:lnTo>
                    <a:pt x="845" y="1923"/>
                  </a:lnTo>
                  <a:lnTo>
                    <a:pt x="825" y="1898"/>
                  </a:lnTo>
                  <a:lnTo>
                    <a:pt x="807" y="1873"/>
                  </a:lnTo>
                  <a:lnTo>
                    <a:pt x="807" y="1873"/>
                  </a:lnTo>
                  <a:lnTo>
                    <a:pt x="772" y="1880"/>
                  </a:lnTo>
                  <a:lnTo>
                    <a:pt x="738" y="1884"/>
                  </a:lnTo>
                  <a:lnTo>
                    <a:pt x="704" y="1884"/>
                  </a:lnTo>
                  <a:lnTo>
                    <a:pt x="670" y="1882"/>
                  </a:lnTo>
                  <a:lnTo>
                    <a:pt x="637" y="1877"/>
                  </a:lnTo>
                  <a:lnTo>
                    <a:pt x="604" y="1869"/>
                  </a:lnTo>
                  <a:lnTo>
                    <a:pt x="572" y="1860"/>
                  </a:lnTo>
                  <a:lnTo>
                    <a:pt x="541" y="1847"/>
                  </a:lnTo>
                  <a:lnTo>
                    <a:pt x="511" y="1832"/>
                  </a:lnTo>
                  <a:lnTo>
                    <a:pt x="481" y="1815"/>
                  </a:lnTo>
                  <a:lnTo>
                    <a:pt x="454" y="1796"/>
                  </a:lnTo>
                  <a:lnTo>
                    <a:pt x="428" y="1774"/>
                  </a:lnTo>
                  <a:lnTo>
                    <a:pt x="403" y="1749"/>
                  </a:lnTo>
                  <a:lnTo>
                    <a:pt x="381" y="1722"/>
                  </a:lnTo>
                  <a:lnTo>
                    <a:pt x="360" y="1693"/>
                  </a:lnTo>
                  <a:lnTo>
                    <a:pt x="342" y="1662"/>
                  </a:lnTo>
                  <a:lnTo>
                    <a:pt x="342" y="1662"/>
                  </a:lnTo>
                  <a:lnTo>
                    <a:pt x="332" y="1643"/>
                  </a:lnTo>
                  <a:lnTo>
                    <a:pt x="323" y="1623"/>
                  </a:lnTo>
                  <a:lnTo>
                    <a:pt x="316" y="1604"/>
                  </a:lnTo>
                  <a:lnTo>
                    <a:pt x="310" y="1583"/>
                  </a:lnTo>
                  <a:lnTo>
                    <a:pt x="303" y="1563"/>
                  </a:lnTo>
                  <a:lnTo>
                    <a:pt x="300" y="1543"/>
                  </a:lnTo>
                  <a:lnTo>
                    <a:pt x="296" y="1522"/>
                  </a:lnTo>
                  <a:lnTo>
                    <a:pt x="294" y="1503"/>
                  </a:lnTo>
                  <a:lnTo>
                    <a:pt x="292" y="1482"/>
                  </a:lnTo>
                  <a:lnTo>
                    <a:pt x="292" y="1461"/>
                  </a:lnTo>
                  <a:lnTo>
                    <a:pt x="293" y="1442"/>
                  </a:lnTo>
                  <a:lnTo>
                    <a:pt x="294" y="1421"/>
                  </a:lnTo>
                  <a:lnTo>
                    <a:pt x="297" y="1400"/>
                  </a:lnTo>
                  <a:lnTo>
                    <a:pt x="301" y="1381"/>
                  </a:lnTo>
                  <a:lnTo>
                    <a:pt x="305" y="1361"/>
                  </a:lnTo>
                  <a:lnTo>
                    <a:pt x="310" y="1342"/>
                  </a:lnTo>
                  <a:lnTo>
                    <a:pt x="316" y="1322"/>
                  </a:lnTo>
                  <a:lnTo>
                    <a:pt x="324" y="1304"/>
                  </a:lnTo>
                  <a:lnTo>
                    <a:pt x="332" y="1285"/>
                  </a:lnTo>
                  <a:lnTo>
                    <a:pt x="341" y="1267"/>
                  </a:lnTo>
                  <a:lnTo>
                    <a:pt x="351" y="1250"/>
                  </a:lnTo>
                  <a:lnTo>
                    <a:pt x="362" y="1232"/>
                  </a:lnTo>
                  <a:lnTo>
                    <a:pt x="373" y="1215"/>
                  </a:lnTo>
                  <a:lnTo>
                    <a:pt x="385" y="1199"/>
                  </a:lnTo>
                  <a:lnTo>
                    <a:pt x="399" y="1184"/>
                  </a:lnTo>
                  <a:lnTo>
                    <a:pt x="414" y="1168"/>
                  </a:lnTo>
                  <a:lnTo>
                    <a:pt x="428" y="1154"/>
                  </a:lnTo>
                  <a:lnTo>
                    <a:pt x="443" y="1141"/>
                  </a:lnTo>
                  <a:lnTo>
                    <a:pt x="460" y="1128"/>
                  </a:lnTo>
                  <a:lnTo>
                    <a:pt x="477" y="1115"/>
                  </a:lnTo>
                  <a:lnTo>
                    <a:pt x="495" y="1103"/>
                  </a:lnTo>
                  <a:lnTo>
                    <a:pt x="515" y="1093"/>
                  </a:lnTo>
                  <a:lnTo>
                    <a:pt x="515" y="1093"/>
                  </a:lnTo>
                  <a:lnTo>
                    <a:pt x="529" y="1085"/>
                  </a:lnTo>
                  <a:lnTo>
                    <a:pt x="542" y="1080"/>
                  </a:lnTo>
                  <a:lnTo>
                    <a:pt x="542" y="1080"/>
                  </a:lnTo>
                  <a:lnTo>
                    <a:pt x="543" y="1036"/>
                  </a:lnTo>
                  <a:lnTo>
                    <a:pt x="547" y="992"/>
                  </a:lnTo>
                  <a:lnTo>
                    <a:pt x="554" y="949"/>
                  </a:lnTo>
                  <a:lnTo>
                    <a:pt x="563" y="906"/>
                  </a:lnTo>
                  <a:lnTo>
                    <a:pt x="574" y="865"/>
                  </a:lnTo>
                  <a:lnTo>
                    <a:pt x="590" y="825"/>
                  </a:lnTo>
                  <a:lnTo>
                    <a:pt x="608" y="784"/>
                  </a:lnTo>
                  <a:lnTo>
                    <a:pt x="628" y="745"/>
                  </a:lnTo>
                  <a:lnTo>
                    <a:pt x="651" y="709"/>
                  </a:lnTo>
                  <a:lnTo>
                    <a:pt x="677" y="673"/>
                  </a:lnTo>
                  <a:lnTo>
                    <a:pt x="704" y="639"/>
                  </a:lnTo>
                  <a:lnTo>
                    <a:pt x="735" y="607"/>
                  </a:lnTo>
                  <a:lnTo>
                    <a:pt x="752" y="591"/>
                  </a:lnTo>
                  <a:lnTo>
                    <a:pt x="769" y="577"/>
                  </a:lnTo>
                  <a:lnTo>
                    <a:pt x="786" y="563"/>
                  </a:lnTo>
                  <a:lnTo>
                    <a:pt x="804" y="548"/>
                  </a:lnTo>
                  <a:lnTo>
                    <a:pt x="822" y="535"/>
                  </a:lnTo>
                  <a:lnTo>
                    <a:pt x="842" y="522"/>
                  </a:lnTo>
                  <a:lnTo>
                    <a:pt x="862" y="511"/>
                  </a:lnTo>
                  <a:lnTo>
                    <a:pt x="882" y="499"/>
                  </a:lnTo>
                  <a:lnTo>
                    <a:pt x="882" y="499"/>
                  </a:lnTo>
                  <a:lnTo>
                    <a:pt x="908" y="486"/>
                  </a:lnTo>
                  <a:lnTo>
                    <a:pt x="934" y="474"/>
                  </a:lnTo>
                  <a:lnTo>
                    <a:pt x="961" y="464"/>
                  </a:lnTo>
                  <a:lnTo>
                    <a:pt x="987" y="455"/>
                  </a:lnTo>
                  <a:lnTo>
                    <a:pt x="1014" y="447"/>
                  </a:lnTo>
                  <a:lnTo>
                    <a:pt x="1040" y="439"/>
                  </a:lnTo>
                  <a:lnTo>
                    <a:pt x="1067" y="434"/>
                  </a:lnTo>
                  <a:lnTo>
                    <a:pt x="1094" y="430"/>
                  </a:lnTo>
                  <a:lnTo>
                    <a:pt x="1122" y="427"/>
                  </a:lnTo>
                  <a:lnTo>
                    <a:pt x="1149" y="424"/>
                  </a:lnTo>
                  <a:lnTo>
                    <a:pt x="1176" y="424"/>
                  </a:lnTo>
                  <a:lnTo>
                    <a:pt x="1203" y="424"/>
                  </a:lnTo>
                  <a:lnTo>
                    <a:pt x="1231" y="425"/>
                  </a:lnTo>
                  <a:lnTo>
                    <a:pt x="1257" y="428"/>
                  </a:lnTo>
                  <a:lnTo>
                    <a:pt x="1284" y="432"/>
                  </a:lnTo>
                  <a:lnTo>
                    <a:pt x="1310" y="436"/>
                  </a:lnTo>
                  <a:lnTo>
                    <a:pt x="1337" y="442"/>
                  </a:lnTo>
                  <a:lnTo>
                    <a:pt x="1363" y="449"/>
                  </a:lnTo>
                  <a:lnTo>
                    <a:pt x="1389" y="456"/>
                  </a:lnTo>
                  <a:lnTo>
                    <a:pt x="1413" y="465"/>
                  </a:lnTo>
                  <a:lnTo>
                    <a:pt x="1438" y="476"/>
                  </a:lnTo>
                  <a:lnTo>
                    <a:pt x="1463" y="486"/>
                  </a:lnTo>
                  <a:lnTo>
                    <a:pt x="1487" y="499"/>
                  </a:lnTo>
                  <a:lnTo>
                    <a:pt x="1511" y="512"/>
                  </a:lnTo>
                  <a:lnTo>
                    <a:pt x="1534" y="526"/>
                  </a:lnTo>
                  <a:lnTo>
                    <a:pt x="1556" y="542"/>
                  </a:lnTo>
                  <a:lnTo>
                    <a:pt x="1578" y="557"/>
                  </a:lnTo>
                  <a:lnTo>
                    <a:pt x="1599" y="574"/>
                  </a:lnTo>
                  <a:lnTo>
                    <a:pt x="1620" y="592"/>
                  </a:lnTo>
                  <a:lnTo>
                    <a:pt x="1640" y="612"/>
                  </a:lnTo>
                  <a:lnTo>
                    <a:pt x="1659" y="631"/>
                  </a:lnTo>
                  <a:lnTo>
                    <a:pt x="1678" y="652"/>
                  </a:lnTo>
                  <a:lnTo>
                    <a:pt x="1678" y="652"/>
                  </a:lnTo>
                  <a:lnTo>
                    <a:pt x="1701" y="642"/>
                  </a:lnTo>
                  <a:lnTo>
                    <a:pt x="1726" y="633"/>
                  </a:lnTo>
                  <a:lnTo>
                    <a:pt x="1751" y="624"/>
                  </a:lnTo>
                  <a:lnTo>
                    <a:pt x="1775" y="617"/>
                  </a:lnTo>
                  <a:lnTo>
                    <a:pt x="1800" y="612"/>
                  </a:lnTo>
                  <a:lnTo>
                    <a:pt x="1825" y="607"/>
                  </a:lnTo>
                  <a:lnTo>
                    <a:pt x="1850" y="604"/>
                  </a:lnTo>
                  <a:lnTo>
                    <a:pt x="1875" y="602"/>
                  </a:lnTo>
                  <a:lnTo>
                    <a:pt x="1900" y="600"/>
                  </a:lnTo>
                  <a:lnTo>
                    <a:pt x="1926" y="602"/>
                  </a:lnTo>
                  <a:lnTo>
                    <a:pt x="1950" y="603"/>
                  </a:lnTo>
                  <a:lnTo>
                    <a:pt x="1975" y="605"/>
                  </a:lnTo>
                  <a:lnTo>
                    <a:pt x="2000" y="609"/>
                  </a:lnTo>
                  <a:lnTo>
                    <a:pt x="2023" y="615"/>
                  </a:lnTo>
                  <a:lnTo>
                    <a:pt x="2048" y="620"/>
                  </a:lnTo>
                  <a:lnTo>
                    <a:pt x="2071" y="627"/>
                  </a:lnTo>
                  <a:lnTo>
                    <a:pt x="2094" y="635"/>
                  </a:lnTo>
                  <a:lnTo>
                    <a:pt x="2118" y="644"/>
                  </a:lnTo>
                  <a:lnTo>
                    <a:pt x="2140" y="655"/>
                  </a:lnTo>
                  <a:lnTo>
                    <a:pt x="2162" y="666"/>
                  </a:lnTo>
                  <a:lnTo>
                    <a:pt x="2184" y="679"/>
                  </a:lnTo>
                  <a:lnTo>
                    <a:pt x="2204" y="692"/>
                  </a:lnTo>
                  <a:lnTo>
                    <a:pt x="2225" y="707"/>
                  </a:lnTo>
                  <a:lnTo>
                    <a:pt x="2245" y="722"/>
                  </a:lnTo>
                  <a:lnTo>
                    <a:pt x="2264" y="739"/>
                  </a:lnTo>
                  <a:lnTo>
                    <a:pt x="2282" y="757"/>
                  </a:lnTo>
                  <a:lnTo>
                    <a:pt x="2299" y="775"/>
                  </a:lnTo>
                  <a:lnTo>
                    <a:pt x="2316" y="795"/>
                  </a:lnTo>
                  <a:lnTo>
                    <a:pt x="2333" y="815"/>
                  </a:lnTo>
                  <a:lnTo>
                    <a:pt x="2347" y="836"/>
                  </a:lnTo>
                  <a:lnTo>
                    <a:pt x="2361" y="858"/>
                  </a:lnTo>
                  <a:lnTo>
                    <a:pt x="2374" y="882"/>
                  </a:lnTo>
                  <a:lnTo>
                    <a:pt x="2374" y="882"/>
                  </a:lnTo>
                  <a:lnTo>
                    <a:pt x="2387" y="906"/>
                  </a:lnTo>
                  <a:lnTo>
                    <a:pt x="2398" y="931"/>
                  </a:lnTo>
                  <a:lnTo>
                    <a:pt x="2408" y="955"/>
                  </a:lnTo>
                  <a:lnTo>
                    <a:pt x="2416" y="981"/>
                  </a:lnTo>
                  <a:lnTo>
                    <a:pt x="2422" y="1006"/>
                  </a:lnTo>
                  <a:lnTo>
                    <a:pt x="2428" y="1032"/>
                  </a:lnTo>
                  <a:lnTo>
                    <a:pt x="2433" y="1058"/>
                  </a:lnTo>
                  <a:lnTo>
                    <a:pt x="2435" y="1084"/>
                  </a:lnTo>
                  <a:lnTo>
                    <a:pt x="2437" y="1110"/>
                  </a:lnTo>
                  <a:lnTo>
                    <a:pt x="2438" y="1136"/>
                  </a:lnTo>
                  <a:lnTo>
                    <a:pt x="2437" y="1162"/>
                  </a:lnTo>
                  <a:lnTo>
                    <a:pt x="2435" y="1186"/>
                  </a:lnTo>
                  <a:lnTo>
                    <a:pt x="2431" y="1212"/>
                  </a:lnTo>
                  <a:lnTo>
                    <a:pt x="2428" y="1237"/>
                  </a:lnTo>
                  <a:lnTo>
                    <a:pt x="2421" y="1261"/>
                  </a:lnTo>
                  <a:lnTo>
                    <a:pt x="2415" y="1286"/>
                  </a:lnTo>
                  <a:lnTo>
                    <a:pt x="2407" y="1311"/>
                  </a:lnTo>
                  <a:lnTo>
                    <a:pt x="2398" y="1335"/>
                  </a:lnTo>
                  <a:lnTo>
                    <a:pt x="2387" y="1359"/>
                  </a:lnTo>
                  <a:lnTo>
                    <a:pt x="2376" y="1381"/>
                  </a:lnTo>
                  <a:lnTo>
                    <a:pt x="2363" y="1404"/>
                  </a:lnTo>
                  <a:lnTo>
                    <a:pt x="2350" y="1425"/>
                  </a:lnTo>
                  <a:lnTo>
                    <a:pt x="2335" y="1447"/>
                  </a:lnTo>
                  <a:lnTo>
                    <a:pt x="2319" y="1468"/>
                  </a:lnTo>
                  <a:lnTo>
                    <a:pt x="2303" y="1487"/>
                  </a:lnTo>
                  <a:lnTo>
                    <a:pt x="2285" y="1505"/>
                  </a:lnTo>
                  <a:lnTo>
                    <a:pt x="2265" y="1525"/>
                  </a:lnTo>
                  <a:lnTo>
                    <a:pt x="2246" y="1541"/>
                  </a:lnTo>
                  <a:lnTo>
                    <a:pt x="2225" y="1558"/>
                  </a:lnTo>
                  <a:lnTo>
                    <a:pt x="2203" y="1574"/>
                  </a:lnTo>
                  <a:lnTo>
                    <a:pt x="2180" y="1588"/>
                  </a:lnTo>
                  <a:lnTo>
                    <a:pt x="2157" y="1601"/>
                  </a:lnTo>
                  <a:lnTo>
                    <a:pt x="2157" y="160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21134">
                <a:defRPr/>
              </a:pPr>
              <a:endParaRPr lang="en-US" sz="1100" kern="0">
                <a:solidFill>
                  <a:srgbClr val="FFFFFF"/>
                </a:solidFill>
                <a:latin typeface="Arial"/>
              </a:endParaRPr>
            </a:p>
          </p:txBody>
        </p:sp>
        <p:sp>
          <p:nvSpPr>
            <p:cNvPr id="131" name="Rounded Rectangle 130"/>
            <p:cNvSpPr/>
            <p:nvPr/>
          </p:nvSpPr>
          <p:spPr>
            <a:xfrm>
              <a:off x="6712581" y="1691826"/>
              <a:ext cx="1533341" cy="580935"/>
            </a:xfrm>
            <a:prstGeom prst="roundRect">
              <a:avLst/>
            </a:prstGeom>
            <a:solidFill>
              <a:srgbClr val="486782"/>
            </a:solidFill>
            <a:ln w="19050" cap="flat" cmpd="sng" algn="ctr">
              <a:solidFill>
                <a:srgbClr val="37BEEB"/>
              </a:solidFill>
              <a:prstDash val="solid"/>
            </a:ln>
            <a:effectLst/>
          </p:spPr>
          <p:txBody>
            <a:bodyPr lIns="0" tIns="0" rIns="0" bIns="0" rtlCol="0" anchor="ctr" anchorCtr="1"/>
            <a:lstStyle/>
            <a:p>
              <a:pPr defTabSz="913011">
                <a:spcAft>
                  <a:spcPts val="600"/>
                </a:spcAft>
                <a:defRPr/>
              </a:pPr>
              <a:r>
                <a:rPr lang="en-US" sz="2000" kern="0" dirty="0">
                  <a:solidFill>
                    <a:srgbClr val="FFFFFF"/>
                  </a:solidFill>
                  <a:latin typeface="Arial"/>
                </a:rPr>
                <a:t>Collector</a:t>
              </a:r>
            </a:p>
          </p:txBody>
        </p:sp>
        <p:sp>
          <p:nvSpPr>
            <p:cNvPr id="132" name="Rounded Rectangle 131"/>
            <p:cNvSpPr/>
            <p:nvPr/>
          </p:nvSpPr>
          <p:spPr>
            <a:xfrm>
              <a:off x="3663936" y="1170323"/>
              <a:ext cx="4968240" cy="358945"/>
            </a:xfrm>
            <a:prstGeom prst="roundRect">
              <a:avLst/>
            </a:prstGeom>
            <a:noFill/>
            <a:ln w="25400" cap="flat" cmpd="sng" algn="ctr">
              <a:noFill/>
              <a:prstDash val="solid"/>
            </a:ln>
            <a:effectLst/>
          </p:spPr>
          <p:txBody>
            <a:bodyPr lIns="0" tIns="0" rIns="0" bIns="0" rtlCol="0" anchor="ctr" anchorCtr="1"/>
            <a:lstStyle/>
            <a:p>
              <a:pPr defTabSz="913011">
                <a:spcAft>
                  <a:spcPts val="600"/>
                </a:spcAft>
                <a:defRPr/>
              </a:pPr>
              <a:r>
                <a:rPr lang="en-US" sz="2000" b="1" kern="0" dirty="0">
                  <a:solidFill>
                    <a:srgbClr val="000000"/>
                  </a:solidFill>
                  <a:latin typeface="Arial"/>
                </a:rPr>
                <a:t>OPENCONTRAIL CONTROLLER</a:t>
              </a:r>
            </a:p>
          </p:txBody>
        </p:sp>
        <p:sp>
          <p:nvSpPr>
            <p:cNvPr id="133" name="Rounded Rectangle 132"/>
            <p:cNvSpPr/>
            <p:nvPr/>
          </p:nvSpPr>
          <p:spPr>
            <a:xfrm>
              <a:off x="5104611" y="1691826"/>
              <a:ext cx="1533341" cy="580935"/>
            </a:xfrm>
            <a:prstGeom prst="roundRect">
              <a:avLst/>
            </a:prstGeom>
            <a:solidFill>
              <a:srgbClr val="486782"/>
            </a:solidFill>
            <a:ln w="19050" cap="flat" cmpd="sng" algn="ctr">
              <a:solidFill>
                <a:srgbClr val="37BEEB"/>
              </a:solidFill>
              <a:prstDash val="solid"/>
            </a:ln>
            <a:effectLst/>
          </p:spPr>
          <p:txBody>
            <a:bodyPr lIns="0" tIns="0" rIns="0" bIns="0" rtlCol="0" anchor="ctr" anchorCtr="1"/>
            <a:lstStyle/>
            <a:p>
              <a:pPr defTabSz="913011">
                <a:spcAft>
                  <a:spcPts val="600"/>
                </a:spcAft>
                <a:defRPr/>
              </a:pPr>
              <a:r>
                <a:rPr lang="en-US" sz="2000" kern="0" dirty="0">
                  <a:solidFill>
                    <a:srgbClr val="FFFFFF"/>
                  </a:solidFill>
                  <a:latin typeface="Arial"/>
                </a:rPr>
                <a:t>Control</a:t>
              </a:r>
            </a:p>
          </p:txBody>
        </p:sp>
        <p:sp>
          <p:nvSpPr>
            <p:cNvPr id="134" name="Rounded Rectangle 133"/>
            <p:cNvSpPr/>
            <p:nvPr/>
          </p:nvSpPr>
          <p:spPr>
            <a:xfrm>
              <a:off x="3496641" y="1691826"/>
              <a:ext cx="1533341" cy="580935"/>
            </a:xfrm>
            <a:prstGeom prst="roundRect">
              <a:avLst/>
            </a:prstGeom>
            <a:solidFill>
              <a:srgbClr val="486782"/>
            </a:solidFill>
            <a:ln w="19050" cap="flat" cmpd="sng" algn="ctr">
              <a:solidFill>
                <a:srgbClr val="37BEEB"/>
              </a:solidFill>
              <a:prstDash val="solid"/>
            </a:ln>
            <a:effectLst/>
          </p:spPr>
          <p:txBody>
            <a:bodyPr lIns="0" tIns="0" rIns="0" bIns="0" rtlCol="0" anchor="ctr" anchorCtr="1"/>
            <a:lstStyle/>
            <a:p>
              <a:pPr defTabSz="913011">
                <a:spcAft>
                  <a:spcPts val="600"/>
                </a:spcAft>
                <a:defRPr/>
              </a:pPr>
              <a:r>
                <a:rPr lang="en-US" sz="2000" kern="0" dirty="0">
                  <a:solidFill>
                    <a:srgbClr val="FFFFFF"/>
                  </a:solidFill>
                  <a:latin typeface="Arial"/>
                </a:rPr>
                <a:t>Configuration</a:t>
              </a:r>
            </a:p>
          </p:txBody>
        </p:sp>
      </p:grpSp>
      <p:grpSp>
        <p:nvGrpSpPr>
          <p:cNvPr id="135" name="Group 134"/>
          <p:cNvGrpSpPr/>
          <p:nvPr/>
        </p:nvGrpSpPr>
        <p:grpSpPr>
          <a:xfrm>
            <a:off x="9198125" y="4942271"/>
            <a:ext cx="3025543" cy="1556968"/>
            <a:chOff x="7862965" y="2715430"/>
            <a:chExt cx="2900830" cy="1737581"/>
          </a:xfrm>
        </p:grpSpPr>
        <p:sp>
          <p:nvSpPr>
            <p:cNvPr id="136" name="Round Same Side Corner Rectangle 135"/>
            <p:cNvSpPr/>
            <p:nvPr/>
          </p:nvSpPr>
          <p:spPr>
            <a:xfrm rot="10800000">
              <a:off x="7862965" y="2715430"/>
              <a:ext cx="2900830" cy="1737581"/>
            </a:xfrm>
            <a:prstGeom prst="round2SameRect">
              <a:avLst>
                <a:gd name="adj1" fmla="val 1110"/>
                <a:gd name="adj2" fmla="val 0"/>
              </a:avLst>
            </a:prstGeom>
            <a:solidFill>
              <a:srgbClr val="3E3E3E"/>
            </a:solidFill>
            <a:ln w="12700" cap="flat" cmpd="sng" algn="ctr">
              <a:solidFill>
                <a:srgbClr val="EBEBEB">
                  <a:lumMod val="50000"/>
                </a:srgbClr>
              </a:solidFill>
              <a:prstDash val="solid"/>
            </a:ln>
            <a:effectLst/>
          </p:spPr>
          <p:txBody>
            <a:bodyPr lIns="0" tIns="0" rIns="0" bIns="0" rtlCol="0" anchor="ctr" anchorCtr="0"/>
            <a:lstStyle/>
            <a:p>
              <a:pPr algn="ctr" defTabSz="913011">
                <a:spcAft>
                  <a:spcPts val="600"/>
                </a:spcAft>
                <a:defRPr/>
              </a:pPr>
              <a:endParaRPr lang="en-US" sz="2000" kern="0">
                <a:solidFill>
                  <a:srgbClr val="95D050"/>
                </a:solidFill>
                <a:latin typeface="Arial"/>
              </a:endParaRPr>
            </a:p>
          </p:txBody>
        </p:sp>
        <p:sp>
          <p:nvSpPr>
            <p:cNvPr id="137" name="Text Placeholder 1"/>
            <p:cNvSpPr txBox="1">
              <a:spLocks/>
            </p:cNvSpPr>
            <p:nvPr/>
          </p:nvSpPr>
          <p:spPr>
            <a:xfrm>
              <a:off x="7862965" y="3903192"/>
              <a:ext cx="2857294" cy="475013"/>
            </a:xfrm>
            <a:prstGeom prst="rect">
              <a:avLst/>
            </a:prstGeom>
            <a:gradFill rotWithShape="1">
              <a:gsLst>
                <a:gs pos="12000">
                  <a:srgbClr val="000000">
                    <a:lumMod val="65000"/>
                    <a:lumOff val="35000"/>
                  </a:srgbClr>
                </a:gs>
                <a:gs pos="92000">
                  <a:srgbClr val="000000">
                    <a:lumMod val="85000"/>
                    <a:lumOff val="15000"/>
                    <a:alpha val="0"/>
                  </a:srgbClr>
                </a:gs>
              </a:gsLst>
              <a:path path="circle">
                <a:fillToRect l="50000" t="50000" r="50000" b="50000"/>
              </a:path>
            </a:gradFill>
            <a:ln>
              <a:noFill/>
            </a:ln>
            <a:effectLst/>
          </p:spPr>
          <p:txBody>
            <a:bodyPr tIns="91440" bIns="91440" anchor="ctr" anchorCtr="1"/>
            <a:lstStyle/>
            <a:p>
              <a:pPr marL="308060" indent="-308060" algn="ctr" defTabSz="913011">
                <a:lnSpc>
                  <a:spcPct val="90000"/>
                </a:lnSpc>
                <a:defRPr/>
              </a:pPr>
              <a:r>
                <a:rPr lang="en-US" sz="1900" kern="0" dirty="0">
                  <a:solidFill>
                    <a:srgbClr val="FFFFFF"/>
                  </a:solidFill>
                  <a:latin typeface="Calibri"/>
                </a:rPr>
                <a:t>Physical Host </a:t>
              </a:r>
            </a:p>
            <a:p>
              <a:pPr marL="308060" indent="-308060" algn="ctr" defTabSz="913011">
                <a:lnSpc>
                  <a:spcPct val="90000"/>
                </a:lnSpc>
                <a:defRPr/>
              </a:pPr>
              <a:r>
                <a:rPr lang="en-US" sz="1900" kern="0" dirty="0">
                  <a:solidFill>
                    <a:srgbClr val="FFFFFF"/>
                  </a:solidFill>
                  <a:latin typeface="Calibri"/>
                </a:rPr>
                <a:t>with Hypervisor</a:t>
              </a:r>
            </a:p>
          </p:txBody>
        </p:sp>
        <p:sp>
          <p:nvSpPr>
            <p:cNvPr id="138" name="Rounded Rectangle 137"/>
            <p:cNvSpPr/>
            <p:nvPr/>
          </p:nvSpPr>
          <p:spPr>
            <a:xfrm>
              <a:off x="8029443" y="3417931"/>
              <a:ext cx="2641199" cy="390656"/>
            </a:xfrm>
            <a:prstGeom prst="roundRect">
              <a:avLst/>
            </a:prstGeom>
            <a:solidFill>
              <a:srgbClr val="486782"/>
            </a:solidFill>
            <a:ln w="19050" cap="flat" cmpd="sng" algn="ctr">
              <a:solidFill>
                <a:srgbClr val="37BEEB"/>
              </a:solidFill>
              <a:prstDash val="solid"/>
            </a:ln>
            <a:effectLst/>
          </p:spPr>
          <p:txBody>
            <a:bodyPr lIns="0" tIns="0" rIns="0" bIns="0" rtlCol="0" anchor="ctr" anchorCtr="1"/>
            <a:lstStyle/>
            <a:p>
              <a:pPr defTabSz="913011">
                <a:spcAft>
                  <a:spcPts val="600"/>
                </a:spcAft>
                <a:defRPr/>
              </a:pPr>
              <a:r>
                <a:rPr lang="en-US" sz="1900" b="1" kern="0" dirty="0" err="1">
                  <a:solidFill>
                    <a:srgbClr val="FFFFFF"/>
                  </a:solidFill>
                  <a:latin typeface="Arial"/>
                </a:rPr>
                <a:t>vRouter</a:t>
              </a:r>
              <a:endParaRPr lang="en-US" sz="1900" b="1" kern="0" dirty="0">
                <a:solidFill>
                  <a:srgbClr val="FFFFFF"/>
                </a:solidFill>
                <a:latin typeface="Arial"/>
              </a:endParaRPr>
            </a:p>
          </p:txBody>
        </p:sp>
        <p:grpSp>
          <p:nvGrpSpPr>
            <p:cNvPr id="139" name="Group 138"/>
            <p:cNvGrpSpPr/>
            <p:nvPr/>
          </p:nvGrpSpPr>
          <p:grpSpPr>
            <a:xfrm>
              <a:off x="8055150" y="2845752"/>
              <a:ext cx="2567879" cy="470495"/>
              <a:chOff x="8055150" y="2845752"/>
              <a:chExt cx="2567879" cy="470495"/>
            </a:xfrm>
          </p:grpSpPr>
          <p:sp>
            <p:nvSpPr>
              <p:cNvPr id="140" name="Rounded Rectangle 139"/>
              <p:cNvSpPr/>
              <p:nvPr/>
            </p:nvSpPr>
            <p:spPr>
              <a:xfrm>
                <a:off x="8055150" y="2845752"/>
                <a:ext cx="452575" cy="470495"/>
              </a:xfrm>
              <a:prstGeom prst="roundRect">
                <a:avLst/>
              </a:prstGeom>
              <a:solidFill>
                <a:srgbClr val="FF9539"/>
              </a:solidFill>
              <a:ln w="25400" cap="flat" cmpd="sng" algn="ctr">
                <a:noFill/>
                <a:prstDash val="solid"/>
              </a:ln>
              <a:effectLst/>
            </p:spPr>
            <p:txBody>
              <a:bodyPr lIns="0" tIns="0" rIns="0" bIns="0" rtlCol="0" anchor="ctr" anchorCtr="1"/>
              <a:lstStyle/>
              <a:p>
                <a:pPr defTabSz="913011">
                  <a:spcAft>
                    <a:spcPts val="600"/>
                  </a:spcAft>
                  <a:defRPr/>
                </a:pPr>
                <a:r>
                  <a:rPr lang="en-US" sz="1900" kern="0" dirty="0">
                    <a:solidFill>
                      <a:srgbClr val="FFFFFF"/>
                    </a:solidFill>
                    <a:latin typeface="Arial"/>
                  </a:rPr>
                  <a:t>VM</a:t>
                </a:r>
              </a:p>
            </p:txBody>
          </p:sp>
          <p:sp>
            <p:nvSpPr>
              <p:cNvPr id="141" name="Rounded Rectangle 140"/>
              <p:cNvSpPr/>
              <p:nvPr/>
            </p:nvSpPr>
            <p:spPr>
              <a:xfrm>
                <a:off x="8760251" y="2845752"/>
                <a:ext cx="452575" cy="470495"/>
              </a:xfrm>
              <a:prstGeom prst="roundRect">
                <a:avLst/>
              </a:prstGeom>
              <a:solidFill>
                <a:srgbClr val="FF9539"/>
              </a:solidFill>
              <a:ln w="25400" cap="flat" cmpd="sng" algn="ctr">
                <a:noFill/>
                <a:prstDash val="solid"/>
              </a:ln>
              <a:effectLst/>
            </p:spPr>
            <p:txBody>
              <a:bodyPr lIns="0" tIns="0" rIns="0" bIns="0" rtlCol="0" anchor="ctr" anchorCtr="1"/>
              <a:lstStyle/>
              <a:p>
                <a:pPr defTabSz="913011">
                  <a:spcAft>
                    <a:spcPts val="600"/>
                  </a:spcAft>
                  <a:defRPr/>
                </a:pPr>
                <a:r>
                  <a:rPr lang="en-US" sz="1900" kern="0" dirty="0">
                    <a:solidFill>
                      <a:srgbClr val="FFFFFF"/>
                    </a:solidFill>
                    <a:latin typeface="Arial"/>
                  </a:rPr>
                  <a:t>VM</a:t>
                </a:r>
              </a:p>
            </p:txBody>
          </p:sp>
          <p:sp>
            <p:nvSpPr>
              <p:cNvPr id="142" name="Rounded Rectangle 141"/>
              <p:cNvSpPr/>
              <p:nvPr/>
            </p:nvSpPr>
            <p:spPr>
              <a:xfrm>
                <a:off x="9465352" y="2845752"/>
                <a:ext cx="452575" cy="470495"/>
              </a:xfrm>
              <a:prstGeom prst="roundRect">
                <a:avLst/>
              </a:prstGeom>
              <a:solidFill>
                <a:srgbClr val="FF9539"/>
              </a:solidFill>
              <a:ln w="25400" cap="flat" cmpd="sng" algn="ctr">
                <a:noFill/>
                <a:prstDash val="solid"/>
              </a:ln>
              <a:effectLst/>
            </p:spPr>
            <p:txBody>
              <a:bodyPr lIns="0" tIns="0" rIns="0" bIns="0" rtlCol="0" anchor="ctr" anchorCtr="1"/>
              <a:lstStyle/>
              <a:p>
                <a:pPr defTabSz="913011">
                  <a:spcAft>
                    <a:spcPts val="600"/>
                  </a:spcAft>
                  <a:defRPr/>
                </a:pPr>
                <a:r>
                  <a:rPr lang="en-US" sz="1900" kern="0" dirty="0">
                    <a:solidFill>
                      <a:srgbClr val="FFFFFF"/>
                    </a:solidFill>
                    <a:latin typeface="Arial"/>
                  </a:rPr>
                  <a:t>VM</a:t>
                </a:r>
              </a:p>
            </p:txBody>
          </p:sp>
          <p:sp>
            <p:nvSpPr>
              <p:cNvPr id="143" name="Rounded Rectangle 142"/>
              <p:cNvSpPr/>
              <p:nvPr/>
            </p:nvSpPr>
            <p:spPr>
              <a:xfrm>
                <a:off x="10170454" y="2845752"/>
                <a:ext cx="452575" cy="470495"/>
              </a:xfrm>
              <a:prstGeom prst="roundRect">
                <a:avLst/>
              </a:prstGeom>
              <a:solidFill>
                <a:srgbClr val="FF9539"/>
              </a:solidFill>
              <a:ln w="25400" cap="flat" cmpd="sng" algn="ctr">
                <a:noFill/>
                <a:prstDash val="solid"/>
              </a:ln>
              <a:effectLst/>
            </p:spPr>
            <p:txBody>
              <a:bodyPr lIns="0" tIns="0" rIns="0" bIns="0" rtlCol="0" anchor="ctr" anchorCtr="1"/>
              <a:lstStyle/>
              <a:p>
                <a:pPr defTabSz="913011">
                  <a:spcAft>
                    <a:spcPts val="600"/>
                  </a:spcAft>
                  <a:defRPr/>
                </a:pPr>
                <a:r>
                  <a:rPr lang="en-US" sz="1900" kern="0" dirty="0">
                    <a:solidFill>
                      <a:srgbClr val="FFFFFF"/>
                    </a:solidFill>
                    <a:latin typeface="Arial"/>
                  </a:rPr>
                  <a:t>VM</a:t>
                </a:r>
              </a:p>
            </p:txBody>
          </p:sp>
        </p:grpSp>
      </p:grpSp>
      <p:grpSp>
        <p:nvGrpSpPr>
          <p:cNvPr id="144" name="Group 143"/>
          <p:cNvGrpSpPr/>
          <p:nvPr/>
        </p:nvGrpSpPr>
        <p:grpSpPr>
          <a:xfrm>
            <a:off x="1871718" y="4942271"/>
            <a:ext cx="3025543" cy="1556968"/>
            <a:chOff x="867171" y="2715430"/>
            <a:chExt cx="2900830" cy="1737581"/>
          </a:xfrm>
        </p:grpSpPr>
        <p:sp>
          <p:nvSpPr>
            <p:cNvPr id="145" name="Round Same Side Corner Rectangle 144"/>
            <p:cNvSpPr/>
            <p:nvPr/>
          </p:nvSpPr>
          <p:spPr>
            <a:xfrm rot="10800000">
              <a:off x="867171" y="2715430"/>
              <a:ext cx="2900830" cy="1737581"/>
            </a:xfrm>
            <a:prstGeom prst="round2SameRect">
              <a:avLst>
                <a:gd name="adj1" fmla="val 1110"/>
                <a:gd name="adj2" fmla="val 0"/>
              </a:avLst>
            </a:prstGeom>
            <a:solidFill>
              <a:srgbClr val="3E3E3E"/>
            </a:solidFill>
            <a:ln w="12700" cap="flat" cmpd="sng" algn="ctr">
              <a:solidFill>
                <a:srgbClr val="EBEBEB">
                  <a:lumMod val="50000"/>
                </a:srgbClr>
              </a:solidFill>
              <a:prstDash val="solid"/>
            </a:ln>
            <a:effectLst/>
          </p:spPr>
          <p:txBody>
            <a:bodyPr lIns="0" tIns="0" rIns="0" bIns="0" rtlCol="0" anchor="ctr" anchorCtr="0"/>
            <a:lstStyle/>
            <a:p>
              <a:pPr algn="ctr" defTabSz="913011">
                <a:spcAft>
                  <a:spcPts val="600"/>
                </a:spcAft>
                <a:defRPr/>
              </a:pPr>
              <a:endParaRPr lang="en-US" sz="2000" kern="0">
                <a:solidFill>
                  <a:srgbClr val="95D050"/>
                </a:solidFill>
                <a:latin typeface="Arial"/>
              </a:endParaRPr>
            </a:p>
          </p:txBody>
        </p:sp>
        <p:sp>
          <p:nvSpPr>
            <p:cNvPr id="146" name="Text Placeholder 1"/>
            <p:cNvSpPr txBox="1">
              <a:spLocks/>
            </p:cNvSpPr>
            <p:nvPr/>
          </p:nvSpPr>
          <p:spPr>
            <a:xfrm>
              <a:off x="867171" y="3903192"/>
              <a:ext cx="2857294" cy="475013"/>
            </a:xfrm>
            <a:prstGeom prst="rect">
              <a:avLst/>
            </a:prstGeom>
            <a:gradFill rotWithShape="1">
              <a:gsLst>
                <a:gs pos="12000">
                  <a:srgbClr val="000000">
                    <a:lumMod val="65000"/>
                    <a:lumOff val="35000"/>
                  </a:srgbClr>
                </a:gs>
                <a:gs pos="92000">
                  <a:srgbClr val="000000">
                    <a:lumMod val="85000"/>
                    <a:lumOff val="15000"/>
                    <a:alpha val="0"/>
                  </a:srgbClr>
                </a:gs>
              </a:gsLst>
              <a:path path="circle">
                <a:fillToRect l="50000" t="50000" r="50000" b="50000"/>
              </a:path>
            </a:gradFill>
            <a:ln>
              <a:noFill/>
            </a:ln>
            <a:effectLst/>
          </p:spPr>
          <p:txBody>
            <a:bodyPr tIns="91440" bIns="91440" anchor="ctr" anchorCtr="1"/>
            <a:lstStyle/>
            <a:p>
              <a:pPr marL="308060" indent="-308060" algn="ctr" defTabSz="913011">
                <a:lnSpc>
                  <a:spcPct val="90000"/>
                </a:lnSpc>
                <a:defRPr/>
              </a:pPr>
              <a:r>
                <a:rPr lang="en-US" sz="1900" kern="0" dirty="0">
                  <a:solidFill>
                    <a:srgbClr val="FFFFFF"/>
                  </a:solidFill>
                  <a:latin typeface="Calibri"/>
                </a:rPr>
                <a:t>Physical Host </a:t>
              </a:r>
            </a:p>
            <a:p>
              <a:pPr marL="308060" indent="-308060" algn="ctr" defTabSz="913011">
                <a:lnSpc>
                  <a:spcPct val="90000"/>
                </a:lnSpc>
                <a:defRPr/>
              </a:pPr>
              <a:r>
                <a:rPr lang="en-US" sz="1900" kern="0" dirty="0">
                  <a:solidFill>
                    <a:srgbClr val="FFFFFF"/>
                  </a:solidFill>
                  <a:latin typeface="Calibri"/>
                </a:rPr>
                <a:t>with Hypervisor</a:t>
              </a:r>
            </a:p>
          </p:txBody>
        </p:sp>
        <p:sp>
          <p:nvSpPr>
            <p:cNvPr id="147" name="Rounded Rectangle 146"/>
            <p:cNvSpPr/>
            <p:nvPr/>
          </p:nvSpPr>
          <p:spPr>
            <a:xfrm>
              <a:off x="1013343" y="3417931"/>
              <a:ext cx="2641199" cy="390656"/>
            </a:xfrm>
            <a:prstGeom prst="roundRect">
              <a:avLst/>
            </a:prstGeom>
            <a:solidFill>
              <a:srgbClr val="486782"/>
            </a:solidFill>
            <a:ln w="19050" cap="flat" cmpd="sng" algn="ctr">
              <a:solidFill>
                <a:srgbClr val="37BEEB"/>
              </a:solidFill>
              <a:prstDash val="solid"/>
            </a:ln>
            <a:effectLst/>
          </p:spPr>
          <p:txBody>
            <a:bodyPr lIns="0" tIns="0" rIns="0" bIns="0" rtlCol="0" anchor="ctr" anchorCtr="1"/>
            <a:lstStyle/>
            <a:p>
              <a:pPr defTabSz="913011">
                <a:spcAft>
                  <a:spcPts val="600"/>
                </a:spcAft>
                <a:defRPr/>
              </a:pPr>
              <a:r>
                <a:rPr lang="en-US" sz="1900" b="1" kern="0" dirty="0" err="1">
                  <a:solidFill>
                    <a:srgbClr val="FFFFFF"/>
                  </a:solidFill>
                  <a:latin typeface="Arial"/>
                </a:rPr>
                <a:t>vRouter</a:t>
              </a:r>
              <a:endParaRPr lang="en-US" sz="1900" b="1" kern="0" dirty="0">
                <a:solidFill>
                  <a:srgbClr val="FFFFFF"/>
                </a:solidFill>
                <a:latin typeface="Arial"/>
              </a:endParaRPr>
            </a:p>
          </p:txBody>
        </p:sp>
        <p:grpSp>
          <p:nvGrpSpPr>
            <p:cNvPr id="148" name="Group 147"/>
            <p:cNvGrpSpPr/>
            <p:nvPr/>
          </p:nvGrpSpPr>
          <p:grpSpPr>
            <a:xfrm>
              <a:off x="1077917" y="2836037"/>
              <a:ext cx="2567879" cy="474290"/>
              <a:chOff x="8099975" y="2845752"/>
              <a:chExt cx="2567879" cy="474290"/>
            </a:xfrm>
          </p:grpSpPr>
          <p:sp>
            <p:nvSpPr>
              <p:cNvPr id="149" name="Rounded Rectangle 148"/>
              <p:cNvSpPr/>
              <p:nvPr/>
            </p:nvSpPr>
            <p:spPr>
              <a:xfrm>
                <a:off x="8099975" y="2845752"/>
                <a:ext cx="452575" cy="470495"/>
              </a:xfrm>
              <a:prstGeom prst="roundRect">
                <a:avLst/>
              </a:prstGeom>
              <a:solidFill>
                <a:srgbClr val="FF9539"/>
              </a:solidFill>
              <a:ln w="25400" cap="flat" cmpd="sng" algn="ctr">
                <a:noFill/>
                <a:prstDash val="solid"/>
              </a:ln>
              <a:effectLst/>
            </p:spPr>
            <p:txBody>
              <a:bodyPr lIns="0" tIns="0" rIns="0" bIns="0" rtlCol="0" anchor="ctr" anchorCtr="1"/>
              <a:lstStyle/>
              <a:p>
                <a:pPr defTabSz="913011">
                  <a:spcAft>
                    <a:spcPts val="600"/>
                  </a:spcAft>
                  <a:defRPr/>
                </a:pPr>
                <a:r>
                  <a:rPr lang="en-US" sz="1900" kern="0" dirty="0">
                    <a:solidFill>
                      <a:srgbClr val="FFFFFF"/>
                    </a:solidFill>
                    <a:latin typeface="Arial"/>
                  </a:rPr>
                  <a:t>VM</a:t>
                </a:r>
              </a:p>
            </p:txBody>
          </p:sp>
          <p:sp>
            <p:nvSpPr>
              <p:cNvPr id="150" name="Rounded Rectangle 149"/>
              <p:cNvSpPr/>
              <p:nvPr/>
            </p:nvSpPr>
            <p:spPr>
              <a:xfrm>
                <a:off x="8827595" y="2845752"/>
                <a:ext cx="452575" cy="470495"/>
              </a:xfrm>
              <a:prstGeom prst="roundRect">
                <a:avLst/>
              </a:prstGeom>
              <a:solidFill>
                <a:srgbClr val="FF9539"/>
              </a:solidFill>
              <a:ln w="25400" cap="flat" cmpd="sng" algn="ctr">
                <a:noFill/>
                <a:prstDash val="solid"/>
              </a:ln>
              <a:effectLst/>
            </p:spPr>
            <p:txBody>
              <a:bodyPr lIns="0" tIns="0" rIns="0" bIns="0" rtlCol="0" anchor="ctr" anchorCtr="1"/>
              <a:lstStyle/>
              <a:p>
                <a:pPr defTabSz="913011">
                  <a:spcAft>
                    <a:spcPts val="600"/>
                  </a:spcAft>
                  <a:defRPr/>
                </a:pPr>
                <a:r>
                  <a:rPr lang="en-US" sz="1900" kern="0" dirty="0">
                    <a:solidFill>
                      <a:srgbClr val="FFFFFF"/>
                    </a:solidFill>
                    <a:latin typeface="Arial"/>
                  </a:rPr>
                  <a:t>VM</a:t>
                </a:r>
              </a:p>
            </p:txBody>
          </p:sp>
          <p:sp>
            <p:nvSpPr>
              <p:cNvPr id="151" name="Rounded Rectangle 150"/>
              <p:cNvSpPr/>
              <p:nvPr/>
            </p:nvSpPr>
            <p:spPr>
              <a:xfrm>
                <a:off x="9555215" y="2845752"/>
                <a:ext cx="452575" cy="470495"/>
              </a:xfrm>
              <a:prstGeom prst="roundRect">
                <a:avLst/>
              </a:prstGeom>
              <a:solidFill>
                <a:srgbClr val="FF9539"/>
              </a:solidFill>
              <a:ln w="25400" cap="flat" cmpd="sng" algn="ctr">
                <a:noFill/>
                <a:prstDash val="solid"/>
              </a:ln>
              <a:effectLst/>
            </p:spPr>
            <p:txBody>
              <a:bodyPr lIns="0" tIns="0" rIns="0" bIns="0" rtlCol="0" anchor="ctr" anchorCtr="1"/>
              <a:lstStyle/>
              <a:p>
                <a:pPr defTabSz="913011">
                  <a:spcAft>
                    <a:spcPts val="600"/>
                  </a:spcAft>
                  <a:defRPr/>
                </a:pPr>
                <a:r>
                  <a:rPr lang="en-US" sz="1900" kern="0" dirty="0">
                    <a:solidFill>
                      <a:srgbClr val="FFFFFF"/>
                    </a:solidFill>
                    <a:latin typeface="Arial"/>
                  </a:rPr>
                  <a:t>VM</a:t>
                </a:r>
              </a:p>
            </p:txBody>
          </p:sp>
          <p:sp>
            <p:nvSpPr>
              <p:cNvPr id="152" name="Rounded Rectangle 151"/>
              <p:cNvSpPr/>
              <p:nvPr/>
            </p:nvSpPr>
            <p:spPr>
              <a:xfrm>
                <a:off x="10215279" y="2849547"/>
                <a:ext cx="452575" cy="470495"/>
              </a:xfrm>
              <a:prstGeom prst="roundRect">
                <a:avLst/>
              </a:prstGeom>
              <a:solidFill>
                <a:srgbClr val="FF9539"/>
              </a:solidFill>
              <a:ln w="25400" cap="flat" cmpd="sng" algn="ctr">
                <a:noFill/>
                <a:prstDash val="solid"/>
              </a:ln>
              <a:effectLst/>
            </p:spPr>
            <p:txBody>
              <a:bodyPr lIns="0" tIns="0" rIns="0" bIns="0" rtlCol="0" anchor="ctr" anchorCtr="1"/>
              <a:lstStyle/>
              <a:p>
                <a:pPr defTabSz="913011">
                  <a:spcAft>
                    <a:spcPts val="600"/>
                  </a:spcAft>
                  <a:defRPr/>
                </a:pPr>
                <a:r>
                  <a:rPr lang="en-US" sz="1900" kern="0" dirty="0">
                    <a:solidFill>
                      <a:srgbClr val="FFFFFF"/>
                    </a:solidFill>
                    <a:latin typeface="Arial"/>
                  </a:rPr>
                  <a:t>VM</a:t>
                </a:r>
              </a:p>
            </p:txBody>
          </p:sp>
        </p:grpSp>
      </p:grpSp>
      <p:grpSp>
        <p:nvGrpSpPr>
          <p:cNvPr id="153" name="Group 152"/>
          <p:cNvGrpSpPr/>
          <p:nvPr/>
        </p:nvGrpSpPr>
        <p:grpSpPr>
          <a:xfrm>
            <a:off x="6330178" y="6784093"/>
            <a:ext cx="2134031" cy="1031227"/>
            <a:chOff x="5056547" y="4651347"/>
            <a:chExt cx="2046065" cy="1150852"/>
          </a:xfrm>
        </p:grpSpPr>
        <p:grpSp>
          <p:nvGrpSpPr>
            <p:cNvPr id="154" name="Group 153"/>
            <p:cNvGrpSpPr/>
            <p:nvPr/>
          </p:nvGrpSpPr>
          <p:grpSpPr>
            <a:xfrm>
              <a:off x="5056547" y="4696237"/>
              <a:ext cx="1560102" cy="1105962"/>
              <a:chOff x="5056547" y="4696237"/>
              <a:chExt cx="1560102" cy="1105962"/>
            </a:xfrm>
          </p:grpSpPr>
          <p:grpSp>
            <p:nvGrpSpPr>
              <p:cNvPr id="156" name="Group 155"/>
              <p:cNvGrpSpPr/>
              <p:nvPr/>
            </p:nvGrpSpPr>
            <p:grpSpPr>
              <a:xfrm>
                <a:off x="5056547" y="4696237"/>
                <a:ext cx="1560102" cy="1105962"/>
                <a:chOff x="5056547" y="4696237"/>
                <a:chExt cx="1560102" cy="1105962"/>
              </a:xfrm>
            </p:grpSpPr>
            <p:sp>
              <p:nvSpPr>
                <p:cNvPr id="158" name="Oval 161"/>
                <p:cNvSpPr>
                  <a:spLocks noChangeAspect="1"/>
                </p:cNvSpPr>
                <p:nvPr/>
              </p:nvSpPr>
              <p:spPr>
                <a:xfrm>
                  <a:off x="5056547" y="4986857"/>
                  <a:ext cx="1560102" cy="815342"/>
                </a:xfrm>
                <a:custGeom>
                  <a:avLst/>
                  <a:gdLst/>
                  <a:ahLst/>
                  <a:cxnLst/>
                  <a:rect l="l" t="t" r="r" b="b"/>
                  <a:pathLst>
                    <a:path w="2960175" h="1780521">
                      <a:moveTo>
                        <a:pt x="1309222" y="429"/>
                      </a:moveTo>
                      <a:cubicBezTo>
                        <a:pt x="1509581" y="-6185"/>
                        <a:pt x="1705190" y="63530"/>
                        <a:pt x="1848557" y="211140"/>
                      </a:cubicBezTo>
                      <a:cubicBezTo>
                        <a:pt x="1905898" y="270180"/>
                        <a:pt x="1950540" y="337209"/>
                        <a:pt x="1979205" y="410741"/>
                      </a:cubicBezTo>
                      <a:cubicBezTo>
                        <a:pt x="2041288" y="389334"/>
                        <a:pt x="2108609" y="377802"/>
                        <a:pt x="2178893" y="377802"/>
                      </a:cubicBezTo>
                      <a:cubicBezTo>
                        <a:pt x="2487800" y="377802"/>
                        <a:pt x="2739473" y="600572"/>
                        <a:pt x="2748447" y="879099"/>
                      </a:cubicBezTo>
                      <a:cubicBezTo>
                        <a:pt x="2849560" y="949116"/>
                        <a:pt x="2922914" y="1056137"/>
                        <a:pt x="2948590" y="1180720"/>
                      </a:cubicBezTo>
                      <a:cubicBezTo>
                        <a:pt x="2948738" y="1181144"/>
                        <a:pt x="2948838" y="1181579"/>
                        <a:pt x="2948838" y="1182036"/>
                      </a:cubicBezTo>
                      <a:cubicBezTo>
                        <a:pt x="2956247" y="1213303"/>
                        <a:pt x="2959851" y="1245845"/>
                        <a:pt x="2959890" y="1279178"/>
                      </a:cubicBezTo>
                      <a:lnTo>
                        <a:pt x="2960174" y="1281670"/>
                      </a:lnTo>
                      <a:lnTo>
                        <a:pt x="2960091" y="1282403"/>
                      </a:lnTo>
                      <a:cubicBezTo>
                        <a:pt x="2960174" y="1282857"/>
                        <a:pt x="2960175" y="1283310"/>
                        <a:pt x="2960175" y="1283764"/>
                      </a:cubicBezTo>
                      <a:lnTo>
                        <a:pt x="2960174" y="1283764"/>
                      </a:lnTo>
                      <a:cubicBezTo>
                        <a:pt x="2960174" y="1556643"/>
                        <a:pt x="2738962" y="1777855"/>
                        <a:pt x="2466083" y="1777855"/>
                      </a:cubicBezTo>
                      <a:lnTo>
                        <a:pt x="2426990" y="1777855"/>
                      </a:lnTo>
                      <a:cubicBezTo>
                        <a:pt x="2417168" y="1780288"/>
                        <a:pt x="2407185" y="1780521"/>
                        <a:pt x="2397141" y="1780521"/>
                      </a:cubicBezTo>
                      <a:lnTo>
                        <a:pt x="2367292" y="1777855"/>
                      </a:lnTo>
                      <a:lnTo>
                        <a:pt x="539049" y="1777854"/>
                      </a:lnTo>
                      <a:cubicBezTo>
                        <a:pt x="355631" y="1777854"/>
                        <a:pt x="195556" y="1677911"/>
                        <a:pt x="112197" y="1528429"/>
                      </a:cubicBezTo>
                      <a:cubicBezTo>
                        <a:pt x="41265" y="1436313"/>
                        <a:pt x="0" y="1324063"/>
                        <a:pt x="0" y="1203051"/>
                      </a:cubicBezTo>
                      <a:cubicBezTo>
                        <a:pt x="0" y="924877"/>
                        <a:pt x="218053" y="693001"/>
                        <a:pt x="507314" y="641340"/>
                      </a:cubicBezTo>
                      <a:cubicBezTo>
                        <a:pt x="545476" y="498373"/>
                        <a:pt x="624337" y="361366"/>
                        <a:pt x="741379" y="247689"/>
                      </a:cubicBezTo>
                      <a:cubicBezTo>
                        <a:pt x="903751" y="89986"/>
                        <a:pt x="1108862" y="7043"/>
                        <a:pt x="1309222" y="429"/>
                      </a:cubicBezTo>
                      <a:close/>
                    </a:path>
                  </a:pathLst>
                </a:custGeom>
                <a:solidFill>
                  <a:srgbClr val="FFFFFF"/>
                </a:solidFill>
                <a:ln w="9525" cap="flat" cmpd="sng" algn="ctr">
                  <a:solidFill>
                    <a:srgbClr val="FFFFFF"/>
                  </a:solidFill>
                  <a:prstDash val="solid"/>
                </a:ln>
                <a:effectLst>
                  <a:outerShdw blurRad="101600" algn="ctr" rotWithShape="0">
                    <a:prstClr val="black">
                      <a:alpha val="40000"/>
                    </a:prstClr>
                  </a:outerShdw>
                </a:effectLst>
              </p:spPr>
              <p:txBody>
                <a:bodyPr tIns="91440" rtlCol="0" anchor="t" anchorCtr="0"/>
                <a:lstStyle/>
                <a:p>
                  <a:pPr defTabSz="913011">
                    <a:lnSpc>
                      <a:spcPct val="90000"/>
                    </a:lnSpc>
                    <a:defRPr/>
                  </a:pPr>
                  <a:endParaRPr lang="en-US" sz="1900" b="1" kern="0" dirty="0">
                    <a:solidFill>
                      <a:srgbClr val="0067AC">
                        <a:lumMod val="75000"/>
                      </a:srgbClr>
                    </a:solidFill>
                    <a:latin typeface="Arial"/>
                  </a:endParaRPr>
                </a:p>
              </p:txBody>
            </p:sp>
            <p:pic>
              <p:nvPicPr>
                <p:cNvPr id="159" name="Picture 158" descr="Generic Router 1.png"/>
                <p:cNvPicPr preferRelativeResize="0">
                  <a:picLocks/>
                </p:cNvPicPr>
                <p:nvPr/>
              </p:nvPicPr>
              <p:blipFill>
                <a:blip r:embed="rId3" cstate="print">
                  <a:extLst>
                    <a:ext uri="{28A0092B-C50C-407E-A947-70E740481C1C}">
                      <a14:useLocalDpi xmlns:a14="http://schemas.microsoft.com/office/drawing/2010/main"/>
                    </a:ext>
                  </a:extLst>
                </a:blip>
                <a:stretch>
                  <a:fillRect/>
                </a:stretch>
              </p:blipFill>
              <p:spPr bwMode="gray">
                <a:xfrm>
                  <a:off x="5649703" y="4696237"/>
                  <a:ext cx="445615" cy="436678"/>
                </a:xfrm>
                <a:prstGeom prst="rect">
                  <a:avLst/>
                </a:prstGeom>
                <a:noFill/>
                <a:ln>
                  <a:noFill/>
                </a:ln>
              </p:spPr>
            </p:pic>
          </p:grpSp>
          <p:sp>
            <p:nvSpPr>
              <p:cNvPr id="157" name="Rounded Rectangle 156"/>
              <p:cNvSpPr/>
              <p:nvPr/>
            </p:nvSpPr>
            <p:spPr>
              <a:xfrm>
                <a:off x="5070052" y="5356658"/>
                <a:ext cx="1523932" cy="389438"/>
              </a:xfrm>
              <a:prstGeom prst="roundRect">
                <a:avLst/>
              </a:prstGeom>
              <a:noFill/>
              <a:ln w="25400" cap="flat" cmpd="sng" algn="ctr">
                <a:noFill/>
                <a:prstDash val="solid"/>
              </a:ln>
              <a:effectLst/>
            </p:spPr>
            <p:txBody>
              <a:bodyPr lIns="0" tIns="0" rIns="0" bIns="0" rtlCol="0" anchor="ctr" anchorCtr="1"/>
              <a:lstStyle/>
              <a:p>
                <a:pPr defTabSz="913011">
                  <a:spcAft>
                    <a:spcPts val="600"/>
                  </a:spcAft>
                  <a:defRPr/>
                </a:pPr>
                <a:r>
                  <a:rPr lang="en-US" sz="1900" kern="0" dirty="0">
                    <a:solidFill>
                      <a:srgbClr val="282828"/>
                    </a:solidFill>
                    <a:latin typeface="Arial"/>
                  </a:rPr>
                  <a:t>WAN, Internet</a:t>
                </a:r>
              </a:p>
            </p:txBody>
          </p:sp>
        </p:grpSp>
        <p:sp>
          <p:nvSpPr>
            <p:cNvPr id="155" name="Rounded Rectangle 154"/>
            <p:cNvSpPr/>
            <p:nvPr/>
          </p:nvSpPr>
          <p:spPr>
            <a:xfrm>
              <a:off x="6096827" y="4651347"/>
              <a:ext cx="1005785" cy="390656"/>
            </a:xfrm>
            <a:prstGeom prst="roundRect">
              <a:avLst/>
            </a:prstGeom>
            <a:noFill/>
            <a:ln w="25400" cap="flat" cmpd="sng" algn="ctr">
              <a:noFill/>
              <a:prstDash val="solid"/>
            </a:ln>
            <a:effectLst/>
          </p:spPr>
          <p:txBody>
            <a:bodyPr lIns="0" tIns="0" rIns="0" bIns="0" rtlCol="0" anchor="ctr" anchorCtr="1"/>
            <a:lstStyle/>
            <a:p>
              <a:pPr defTabSz="913011">
                <a:spcAft>
                  <a:spcPts val="600"/>
                </a:spcAft>
                <a:defRPr/>
              </a:pPr>
              <a:r>
                <a:rPr lang="en-US" sz="1900" b="1" kern="0" dirty="0">
                  <a:solidFill>
                    <a:srgbClr val="FFFFFF"/>
                  </a:solidFill>
                  <a:latin typeface="Arial"/>
                </a:rPr>
                <a:t>Gateway</a:t>
              </a:r>
            </a:p>
          </p:txBody>
        </p:sp>
      </p:grpSp>
      <p:grpSp>
        <p:nvGrpSpPr>
          <p:cNvPr id="160" name="Group 159"/>
          <p:cNvGrpSpPr/>
          <p:nvPr/>
        </p:nvGrpSpPr>
        <p:grpSpPr>
          <a:xfrm>
            <a:off x="940856" y="2235201"/>
            <a:ext cx="3673429" cy="1089200"/>
            <a:chOff x="483791" y="802371"/>
            <a:chExt cx="3028209" cy="1215548"/>
          </a:xfrm>
        </p:grpSpPr>
        <p:grpSp>
          <p:nvGrpSpPr>
            <p:cNvPr id="161" name="Group 160"/>
            <p:cNvGrpSpPr/>
            <p:nvPr/>
          </p:nvGrpSpPr>
          <p:grpSpPr>
            <a:xfrm>
              <a:off x="483791" y="802371"/>
              <a:ext cx="3028209" cy="1215548"/>
              <a:chOff x="1475921" y="2356278"/>
              <a:chExt cx="3028209" cy="1215548"/>
            </a:xfrm>
            <a:solidFill>
              <a:srgbClr val="37BEEB"/>
            </a:solidFill>
          </p:grpSpPr>
          <p:sp>
            <p:nvSpPr>
              <p:cNvPr id="163" name="Rounded Rectangle 162"/>
              <p:cNvSpPr/>
              <p:nvPr/>
            </p:nvSpPr>
            <p:spPr>
              <a:xfrm>
                <a:off x="1475921" y="2356278"/>
                <a:ext cx="2523880" cy="1215548"/>
              </a:xfrm>
              <a:prstGeom prst="roundRect">
                <a:avLst/>
              </a:prstGeom>
              <a:solidFill>
                <a:srgbClr val="37BEEB">
                  <a:lumMod val="75000"/>
                </a:srgbClr>
              </a:solidFill>
              <a:ln w="25400" cap="flat" cmpd="sng" algn="ctr">
                <a:noFill/>
                <a:prstDash val="solid"/>
              </a:ln>
              <a:effectLst/>
            </p:spPr>
            <p:txBody>
              <a:bodyPr lIns="0" tIns="0" rIns="0" bIns="0" rtlCol="0" anchor="ctr" anchorCtr="0"/>
              <a:lstStyle/>
              <a:p>
                <a:pPr algn="ctr" defTabSz="913011">
                  <a:spcAft>
                    <a:spcPts val="600"/>
                  </a:spcAft>
                  <a:defRPr/>
                </a:pPr>
                <a:endParaRPr lang="en-US" sz="2000" kern="0">
                  <a:solidFill>
                    <a:srgbClr val="282828"/>
                  </a:solidFill>
                  <a:latin typeface="Arial"/>
                </a:endParaRPr>
              </a:p>
            </p:txBody>
          </p:sp>
          <p:sp>
            <p:nvSpPr>
              <p:cNvPr id="164" name="Freeform 163"/>
              <p:cNvSpPr/>
              <p:nvPr/>
            </p:nvSpPr>
            <p:spPr>
              <a:xfrm flipH="1">
                <a:off x="3706109" y="2785358"/>
                <a:ext cx="798021" cy="627149"/>
              </a:xfrm>
              <a:custGeom>
                <a:avLst/>
                <a:gdLst>
                  <a:gd name="connsiteX0" fmla="*/ 781396 w 798021"/>
                  <a:gd name="connsiteY0" fmla="*/ 0 h 606829"/>
                  <a:gd name="connsiteX1" fmla="*/ 0 w 798021"/>
                  <a:gd name="connsiteY1" fmla="*/ 606829 h 606829"/>
                  <a:gd name="connsiteX2" fmla="*/ 798021 w 798021"/>
                  <a:gd name="connsiteY2" fmla="*/ 166255 h 606829"/>
                  <a:gd name="connsiteX3" fmla="*/ 781396 w 798021"/>
                  <a:gd name="connsiteY3" fmla="*/ 0 h 606829"/>
                  <a:gd name="connsiteX0" fmla="*/ 796636 w 798021"/>
                  <a:gd name="connsiteY0" fmla="*/ 0 h 627149"/>
                  <a:gd name="connsiteX1" fmla="*/ 0 w 798021"/>
                  <a:gd name="connsiteY1" fmla="*/ 627149 h 627149"/>
                  <a:gd name="connsiteX2" fmla="*/ 798021 w 798021"/>
                  <a:gd name="connsiteY2" fmla="*/ 186575 h 627149"/>
                  <a:gd name="connsiteX3" fmla="*/ 796636 w 798021"/>
                  <a:gd name="connsiteY3" fmla="*/ 0 h 627149"/>
                </a:gdLst>
                <a:ahLst/>
                <a:cxnLst>
                  <a:cxn ang="0">
                    <a:pos x="connsiteX0" y="connsiteY0"/>
                  </a:cxn>
                  <a:cxn ang="0">
                    <a:pos x="connsiteX1" y="connsiteY1"/>
                  </a:cxn>
                  <a:cxn ang="0">
                    <a:pos x="connsiteX2" y="connsiteY2"/>
                  </a:cxn>
                  <a:cxn ang="0">
                    <a:pos x="connsiteX3" y="connsiteY3"/>
                  </a:cxn>
                </a:cxnLst>
                <a:rect l="l" t="t" r="r" b="b"/>
                <a:pathLst>
                  <a:path w="798021" h="627149">
                    <a:moveTo>
                      <a:pt x="796636" y="0"/>
                    </a:moveTo>
                    <a:lnTo>
                      <a:pt x="0" y="627149"/>
                    </a:lnTo>
                    <a:lnTo>
                      <a:pt x="798021" y="186575"/>
                    </a:lnTo>
                    <a:cubicBezTo>
                      <a:pt x="797559" y="124383"/>
                      <a:pt x="797098" y="62192"/>
                      <a:pt x="796636" y="0"/>
                    </a:cubicBezTo>
                    <a:close/>
                  </a:path>
                </a:pathLst>
              </a:custGeom>
              <a:solidFill>
                <a:srgbClr val="37BEEB">
                  <a:lumMod val="75000"/>
                </a:srgbClr>
              </a:solidFill>
              <a:ln w="25400" cap="flat" cmpd="sng" algn="ctr">
                <a:noFill/>
                <a:prstDash val="solid"/>
              </a:ln>
              <a:effectLst/>
            </p:spPr>
            <p:txBody>
              <a:bodyPr lIns="0" tIns="0" rIns="0" bIns="0" rtlCol="0" anchor="ctr" anchorCtr="0"/>
              <a:lstStyle/>
              <a:p>
                <a:pPr algn="ctr" defTabSz="913011">
                  <a:spcAft>
                    <a:spcPts val="600"/>
                  </a:spcAft>
                  <a:defRPr/>
                </a:pPr>
                <a:endParaRPr lang="en-US" sz="2000" kern="0">
                  <a:solidFill>
                    <a:srgbClr val="282828"/>
                  </a:solidFill>
                  <a:latin typeface="Arial"/>
                </a:endParaRPr>
              </a:p>
            </p:txBody>
          </p:sp>
        </p:grpSp>
        <p:sp>
          <p:nvSpPr>
            <p:cNvPr id="162" name="Rectangle 161"/>
            <p:cNvSpPr/>
            <p:nvPr/>
          </p:nvSpPr>
          <p:spPr>
            <a:xfrm>
              <a:off x="570694" y="1097842"/>
              <a:ext cx="2607052" cy="603372"/>
            </a:xfrm>
            <a:prstGeom prst="rect">
              <a:avLst/>
            </a:prstGeom>
            <a:noFill/>
            <a:ln w="25400" cap="flat" cmpd="sng" algn="ctr">
              <a:noFill/>
              <a:prstDash val="solid"/>
            </a:ln>
            <a:effectLst/>
          </p:spPr>
          <p:txBody>
            <a:bodyPr lIns="91440" tIns="45720" rIns="91440" bIns="45720" rtlCol="0" anchor="ctr" anchorCtr="0"/>
            <a:lstStyle/>
            <a:p>
              <a:pPr defTabSz="913011">
                <a:spcAft>
                  <a:spcPts val="600"/>
                </a:spcAft>
                <a:defRPr/>
              </a:pPr>
              <a:r>
                <a:rPr lang="en-US" sz="1600" kern="0" dirty="0">
                  <a:solidFill>
                    <a:srgbClr val="FFFFFF"/>
                  </a:solidFill>
                  <a:latin typeface="Arial"/>
                </a:rPr>
                <a:t>Accepts and converts orchestrator requests for VM creation, translates requests, and assigns network </a:t>
              </a:r>
            </a:p>
          </p:txBody>
        </p:sp>
      </p:grpSp>
      <p:grpSp>
        <p:nvGrpSpPr>
          <p:cNvPr id="165" name="Group 164"/>
          <p:cNvGrpSpPr/>
          <p:nvPr/>
        </p:nvGrpSpPr>
        <p:grpSpPr>
          <a:xfrm>
            <a:off x="9675141" y="2948001"/>
            <a:ext cx="3296571" cy="1141400"/>
            <a:chOff x="8012539" y="1406746"/>
            <a:chExt cx="3160683" cy="1273804"/>
          </a:xfrm>
        </p:grpSpPr>
        <p:grpSp>
          <p:nvGrpSpPr>
            <p:cNvPr id="166" name="Group 165"/>
            <p:cNvGrpSpPr/>
            <p:nvPr/>
          </p:nvGrpSpPr>
          <p:grpSpPr>
            <a:xfrm>
              <a:off x="8012539" y="1406746"/>
              <a:ext cx="3160683" cy="1273804"/>
              <a:chOff x="1018173" y="2169807"/>
              <a:chExt cx="3160683" cy="1273804"/>
            </a:xfrm>
            <a:solidFill>
              <a:srgbClr val="37BEEB"/>
            </a:solidFill>
          </p:grpSpPr>
          <p:sp>
            <p:nvSpPr>
              <p:cNvPr id="168" name="Rounded Rectangle 167"/>
              <p:cNvSpPr/>
              <p:nvPr/>
            </p:nvSpPr>
            <p:spPr>
              <a:xfrm>
                <a:off x="1581475" y="2169807"/>
                <a:ext cx="2597381" cy="1273804"/>
              </a:xfrm>
              <a:prstGeom prst="roundRect">
                <a:avLst/>
              </a:prstGeom>
              <a:solidFill>
                <a:srgbClr val="37BEEB">
                  <a:lumMod val="75000"/>
                </a:srgbClr>
              </a:solidFill>
              <a:ln w="25400" cap="flat" cmpd="sng" algn="ctr">
                <a:noFill/>
                <a:prstDash val="solid"/>
              </a:ln>
              <a:effectLst/>
            </p:spPr>
            <p:txBody>
              <a:bodyPr lIns="0" tIns="0" rIns="0" bIns="0" rtlCol="0" anchor="ctr" anchorCtr="0"/>
              <a:lstStyle/>
              <a:p>
                <a:pPr algn="ctr" defTabSz="913011">
                  <a:spcAft>
                    <a:spcPts val="600"/>
                  </a:spcAft>
                  <a:defRPr/>
                </a:pPr>
                <a:endParaRPr lang="en-US" sz="2000" kern="0">
                  <a:solidFill>
                    <a:srgbClr val="282828"/>
                  </a:solidFill>
                  <a:latin typeface="Arial"/>
                </a:endParaRPr>
              </a:p>
            </p:txBody>
          </p:sp>
          <p:sp>
            <p:nvSpPr>
              <p:cNvPr id="169" name="Freeform 168"/>
              <p:cNvSpPr/>
              <p:nvPr/>
            </p:nvSpPr>
            <p:spPr>
              <a:xfrm rot="20640000" flipV="1">
                <a:off x="1018173" y="2405565"/>
                <a:ext cx="798021" cy="627149"/>
              </a:xfrm>
              <a:custGeom>
                <a:avLst/>
                <a:gdLst>
                  <a:gd name="connsiteX0" fmla="*/ 781396 w 798021"/>
                  <a:gd name="connsiteY0" fmla="*/ 0 h 606829"/>
                  <a:gd name="connsiteX1" fmla="*/ 0 w 798021"/>
                  <a:gd name="connsiteY1" fmla="*/ 606829 h 606829"/>
                  <a:gd name="connsiteX2" fmla="*/ 798021 w 798021"/>
                  <a:gd name="connsiteY2" fmla="*/ 166255 h 606829"/>
                  <a:gd name="connsiteX3" fmla="*/ 781396 w 798021"/>
                  <a:gd name="connsiteY3" fmla="*/ 0 h 606829"/>
                  <a:gd name="connsiteX0" fmla="*/ 796636 w 798021"/>
                  <a:gd name="connsiteY0" fmla="*/ 0 h 627149"/>
                  <a:gd name="connsiteX1" fmla="*/ 0 w 798021"/>
                  <a:gd name="connsiteY1" fmla="*/ 627149 h 627149"/>
                  <a:gd name="connsiteX2" fmla="*/ 798021 w 798021"/>
                  <a:gd name="connsiteY2" fmla="*/ 186575 h 627149"/>
                  <a:gd name="connsiteX3" fmla="*/ 796636 w 798021"/>
                  <a:gd name="connsiteY3" fmla="*/ 0 h 627149"/>
                </a:gdLst>
                <a:ahLst/>
                <a:cxnLst>
                  <a:cxn ang="0">
                    <a:pos x="connsiteX0" y="connsiteY0"/>
                  </a:cxn>
                  <a:cxn ang="0">
                    <a:pos x="connsiteX1" y="connsiteY1"/>
                  </a:cxn>
                  <a:cxn ang="0">
                    <a:pos x="connsiteX2" y="connsiteY2"/>
                  </a:cxn>
                  <a:cxn ang="0">
                    <a:pos x="connsiteX3" y="connsiteY3"/>
                  </a:cxn>
                </a:cxnLst>
                <a:rect l="l" t="t" r="r" b="b"/>
                <a:pathLst>
                  <a:path w="798021" h="627149">
                    <a:moveTo>
                      <a:pt x="796636" y="0"/>
                    </a:moveTo>
                    <a:lnTo>
                      <a:pt x="0" y="627149"/>
                    </a:lnTo>
                    <a:lnTo>
                      <a:pt x="798021" y="186575"/>
                    </a:lnTo>
                    <a:cubicBezTo>
                      <a:pt x="797559" y="124383"/>
                      <a:pt x="797098" y="62192"/>
                      <a:pt x="796636" y="0"/>
                    </a:cubicBezTo>
                    <a:close/>
                  </a:path>
                </a:pathLst>
              </a:custGeom>
              <a:solidFill>
                <a:srgbClr val="37BEEB">
                  <a:lumMod val="75000"/>
                </a:srgbClr>
              </a:solidFill>
              <a:ln w="25400" cap="flat" cmpd="sng" algn="ctr">
                <a:noFill/>
                <a:prstDash val="solid"/>
              </a:ln>
              <a:effectLst/>
            </p:spPr>
            <p:txBody>
              <a:bodyPr lIns="0" tIns="0" rIns="0" bIns="0" rtlCol="0" anchor="ctr" anchorCtr="0"/>
              <a:lstStyle/>
              <a:p>
                <a:pPr algn="ctr" defTabSz="913011">
                  <a:spcAft>
                    <a:spcPts val="600"/>
                  </a:spcAft>
                  <a:defRPr/>
                </a:pPr>
                <a:endParaRPr lang="en-US" sz="2000" kern="0">
                  <a:solidFill>
                    <a:srgbClr val="282828"/>
                  </a:solidFill>
                  <a:latin typeface="Arial"/>
                </a:endParaRPr>
              </a:p>
            </p:txBody>
          </p:sp>
        </p:grpSp>
        <p:sp>
          <p:nvSpPr>
            <p:cNvPr id="167" name="Rectangle 166"/>
            <p:cNvSpPr/>
            <p:nvPr/>
          </p:nvSpPr>
          <p:spPr>
            <a:xfrm>
              <a:off x="8631260" y="1686501"/>
              <a:ext cx="2516691" cy="683507"/>
            </a:xfrm>
            <a:prstGeom prst="rect">
              <a:avLst/>
            </a:prstGeom>
            <a:noFill/>
            <a:ln w="25400" cap="flat" cmpd="sng" algn="ctr">
              <a:noFill/>
              <a:prstDash val="solid"/>
            </a:ln>
            <a:effectLst/>
          </p:spPr>
          <p:txBody>
            <a:bodyPr lIns="91440" tIns="45720" rIns="91440" bIns="45720" rtlCol="0" anchor="ctr" anchorCtr="0"/>
            <a:lstStyle/>
            <a:p>
              <a:pPr defTabSz="913011">
                <a:spcAft>
                  <a:spcPts val="600"/>
                </a:spcAft>
                <a:defRPr/>
              </a:pPr>
              <a:r>
                <a:rPr lang="en-US" sz="1600" kern="0" dirty="0">
                  <a:solidFill>
                    <a:srgbClr val="FFFFFF"/>
                  </a:solidFill>
                  <a:latin typeface="Arial"/>
                </a:rPr>
                <a:t>Real-time analytics engine collects, stores and analyzes network elements</a:t>
              </a:r>
            </a:p>
          </p:txBody>
        </p:sp>
      </p:grpSp>
      <p:grpSp>
        <p:nvGrpSpPr>
          <p:cNvPr id="170" name="Group 169"/>
          <p:cNvGrpSpPr/>
          <p:nvPr/>
        </p:nvGrpSpPr>
        <p:grpSpPr>
          <a:xfrm>
            <a:off x="979743" y="3434144"/>
            <a:ext cx="5531775" cy="1154501"/>
            <a:chOff x="-590680" y="2259016"/>
            <a:chExt cx="5303754" cy="1288432"/>
          </a:xfrm>
        </p:grpSpPr>
        <p:grpSp>
          <p:nvGrpSpPr>
            <p:cNvPr id="171" name="Group 170"/>
            <p:cNvGrpSpPr/>
            <p:nvPr/>
          </p:nvGrpSpPr>
          <p:grpSpPr>
            <a:xfrm>
              <a:off x="-590680" y="2259016"/>
              <a:ext cx="5303754" cy="1288432"/>
              <a:chOff x="977910" y="2032258"/>
              <a:chExt cx="5303754" cy="1288432"/>
            </a:xfrm>
            <a:solidFill>
              <a:srgbClr val="37BEEB"/>
            </a:solidFill>
          </p:grpSpPr>
          <p:sp>
            <p:nvSpPr>
              <p:cNvPr id="173" name="Rounded Rectangle 172"/>
              <p:cNvSpPr/>
              <p:nvPr/>
            </p:nvSpPr>
            <p:spPr>
              <a:xfrm>
                <a:off x="977910" y="2196601"/>
                <a:ext cx="2737165" cy="1124089"/>
              </a:xfrm>
              <a:prstGeom prst="roundRect">
                <a:avLst/>
              </a:prstGeom>
              <a:solidFill>
                <a:srgbClr val="37BEEB">
                  <a:lumMod val="75000"/>
                </a:srgbClr>
              </a:solidFill>
              <a:ln w="25400" cap="flat" cmpd="sng" algn="ctr">
                <a:noFill/>
                <a:prstDash val="solid"/>
              </a:ln>
              <a:effectLst/>
            </p:spPr>
            <p:txBody>
              <a:bodyPr lIns="0" tIns="0" rIns="0" bIns="0" rtlCol="0" anchor="ctr" anchorCtr="0"/>
              <a:lstStyle/>
              <a:p>
                <a:pPr algn="ctr" defTabSz="913011">
                  <a:spcAft>
                    <a:spcPts val="600"/>
                  </a:spcAft>
                  <a:defRPr/>
                </a:pPr>
                <a:endParaRPr lang="en-US" sz="2000" kern="0">
                  <a:solidFill>
                    <a:srgbClr val="282828"/>
                  </a:solidFill>
                  <a:latin typeface="Arial"/>
                </a:endParaRPr>
              </a:p>
            </p:txBody>
          </p:sp>
          <p:sp>
            <p:nvSpPr>
              <p:cNvPr id="174" name="Freeform 173"/>
              <p:cNvSpPr/>
              <p:nvPr/>
            </p:nvSpPr>
            <p:spPr>
              <a:xfrm rot="540000" flipH="1" flipV="1">
                <a:off x="3663724" y="2032258"/>
                <a:ext cx="2617940" cy="1053764"/>
              </a:xfrm>
              <a:custGeom>
                <a:avLst/>
                <a:gdLst>
                  <a:gd name="connsiteX0" fmla="*/ 781396 w 798021"/>
                  <a:gd name="connsiteY0" fmla="*/ 0 h 606829"/>
                  <a:gd name="connsiteX1" fmla="*/ 0 w 798021"/>
                  <a:gd name="connsiteY1" fmla="*/ 606829 h 606829"/>
                  <a:gd name="connsiteX2" fmla="*/ 798021 w 798021"/>
                  <a:gd name="connsiteY2" fmla="*/ 166255 h 606829"/>
                  <a:gd name="connsiteX3" fmla="*/ 781396 w 798021"/>
                  <a:gd name="connsiteY3" fmla="*/ 0 h 606829"/>
                  <a:gd name="connsiteX0" fmla="*/ 796636 w 798021"/>
                  <a:gd name="connsiteY0" fmla="*/ 0 h 627149"/>
                  <a:gd name="connsiteX1" fmla="*/ 0 w 798021"/>
                  <a:gd name="connsiteY1" fmla="*/ 627149 h 627149"/>
                  <a:gd name="connsiteX2" fmla="*/ 798021 w 798021"/>
                  <a:gd name="connsiteY2" fmla="*/ 186575 h 627149"/>
                  <a:gd name="connsiteX3" fmla="*/ 796636 w 798021"/>
                  <a:gd name="connsiteY3" fmla="*/ 0 h 627149"/>
                  <a:gd name="connsiteX0" fmla="*/ 773780 w 798021"/>
                  <a:gd name="connsiteY0" fmla="*/ 0 h 500825"/>
                  <a:gd name="connsiteX1" fmla="*/ 0 w 798021"/>
                  <a:gd name="connsiteY1" fmla="*/ 500825 h 500825"/>
                  <a:gd name="connsiteX2" fmla="*/ 798021 w 798021"/>
                  <a:gd name="connsiteY2" fmla="*/ 60251 h 500825"/>
                  <a:gd name="connsiteX3" fmla="*/ 773780 w 798021"/>
                  <a:gd name="connsiteY3" fmla="*/ 0 h 500825"/>
                </a:gdLst>
                <a:ahLst/>
                <a:cxnLst>
                  <a:cxn ang="0">
                    <a:pos x="connsiteX0" y="connsiteY0"/>
                  </a:cxn>
                  <a:cxn ang="0">
                    <a:pos x="connsiteX1" y="connsiteY1"/>
                  </a:cxn>
                  <a:cxn ang="0">
                    <a:pos x="connsiteX2" y="connsiteY2"/>
                  </a:cxn>
                  <a:cxn ang="0">
                    <a:pos x="connsiteX3" y="connsiteY3"/>
                  </a:cxn>
                </a:cxnLst>
                <a:rect l="l" t="t" r="r" b="b"/>
                <a:pathLst>
                  <a:path w="798021" h="500825">
                    <a:moveTo>
                      <a:pt x="773780" y="0"/>
                    </a:moveTo>
                    <a:lnTo>
                      <a:pt x="0" y="500825"/>
                    </a:lnTo>
                    <a:lnTo>
                      <a:pt x="798021" y="60251"/>
                    </a:lnTo>
                    <a:cubicBezTo>
                      <a:pt x="797559" y="-1941"/>
                      <a:pt x="774242" y="62192"/>
                      <a:pt x="773780" y="0"/>
                    </a:cubicBezTo>
                    <a:close/>
                  </a:path>
                </a:pathLst>
              </a:custGeom>
              <a:solidFill>
                <a:srgbClr val="37BEEB">
                  <a:lumMod val="75000"/>
                </a:srgbClr>
              </a:solidFill>
              <a:ln w="25400" cap="flat" cmpd="sng" algn="ctr">
                <a:noFill/>
                <a:prstDash val="solid"/>
              </a:ln>
              <a:effectLst/>
            </p:spPr>
            <p:txBody>
              <a:bodyPr lIns="0" tIns="0" rIns="0" bIns="0" rtlCol="0" anchor="ctr" anchorCtr="0"/>
              <a:lstStyle/>
              <a:p>
                <a:pPr algn="ctr" defTabSz="913011">
                  <a:spcAft>
                    <a:spcPts val="600"/>
                  </a:spcAft>
                  <a:defRPr/>
                </a:pPr>
                <a:endParaRPr lang="en-US" sz="2000" kern="0">
                  <a:solidFill>
                    <a:srgbClr val="282828"/>
                  </a:solidFill>
                  <a:latin typeface="Arial"/>
                </a:endParaRPr>
              </a:p>
            </p:txBody>
          </p:sp>
        </p:grpSp>
        <p:sp>
          <p:nvSpPr>
            <p:cNvPr id="172" name="Rectangle 171"/>
            <p:cNvSpPr/>
            <p:nvPr/>
          </p:nvSpPr>
          <p:spPr>
            <a:xfrm>
              <a:off x="-590679" y="2669365"/>
              <a:ext cx="2814867" cy="574474"/>
            </a:xfrm>
            <a:prstGeom prst="rect">
              <a:avLst/>
            </a:prstGeom>
            <a:noFill/>
            <a:ln w="25400" cap="flat" cmpd="sng" algn="ctr">
              <a:noFill/>
              <a:prstDash val="solid"/>
            </a:ln>
            <a:effectLst/>
          </p:spPr>
          <p:txBody>
            <a:bodyPr lIns="91440" tIns="45720" rIns="91440" bIns="45720" rtlCol="0" anchor="ctr" anchorCtr="0"/>
            <a:lstStyle/>
            <a:p>
              <a:pPr defTabSz="913011">
                <a:spcAft>
                  <a:spcPts val="600"/>
                </a:spcAft>
                <a:defRPr/>
              </a:pPr>
              <a:r>
                <a:rPr lang="en-US" sz="1600" kern="0" dirty="0">
                  <a:solidFill>
                    <a:srgbClr val="FFFFFF"/>
                  </a:solidFill>
                  <a:latin typeface="Arial"/>
                </a:rPr>
                <a:t>Interacts with network elements for VM network provisioning and ensures uptime</a:t>
              </a:r>
            </a:p>
          </p:txBody>
        </p:sp>
      </p:grpSp>
      <p:grpSp>
        <p:nvGrpSpPr>
          <p:cNvPr id="175" name="Group 174"/>
          <p:cNvGrpSpPr/>
          <p:nvPr/>
        </p:nvGrpSpPr>
        <p:grpSpPr>
          <a:xfrm>
            <a:off x="1112165" y="6116059"/>
            <a:ext cx="3131547" cy="1923052"/>
            <a:chOff x="8268523" y="895853"/>
            <a:chExt cx="2399332" cy="1786349"/>
          </a:xfrm>
        </p:grpSpPr>
        <p:grpSp>
          <p:nvGrpSpPr>
            <p:cNvPr id="176" name="Group 175"/>
            <p:cNvGrpSpPr/>
            <p:nvPr/>
          </p:nvGrpSpPr>
          <p:grpSpPr>
            <a:xfrm>
              <a:off x="8268523" y="895853"/>
              <a:ext cx="2399332" cy="1786349"/>
              <a:chOff x="1274157" y="1658914"/>
              <a:chExt cx="2399332" cy="1786349"/>
            </a:xfrm>
            <a:solidFill>
              <a:srgbClr val="37BEEB"/>
            </a:solidFill>
          </p:grpSpPr>
          <p:sp>
            <p:nvSpPr>
              <p:cNvPr id="178" name="Rounded Rectangle 177"/>
              <p:cNvSpPr/>
              <p:nvPr/>
            </p:nvSpPr>
            <p:spPr>
              <a:xfrm>
                <a:off x="1274157" y="2142980"/>
                <a:ext cx="2399332" cy="1302283"/>
              </a:xfrm>
              <a:prstGeom prst="roundRect">
                <a:avLst/>
              </a:prstGeom>
              <a:solidFill>
                <a:srgbClr val="37BEEB">
                  <a:lumMod val="75000"/>
                </a:srgbClr>
              </a:solidFill>
              <a:ln w="25400" cap="flat" cmpd="sng" algn="ctr">
                <a:noFill/>
                <a:prstDash val="solid"/>
              </a:ln>
              <a:effectLst/>
            </p:spPr>
            <p:txBody>
              <a:bodyPr lIns="0" tIns="0" rIns="0" bIns="0" rtlCol="0" anchor="ctr" anchorCtr="0"/>
              <a:lstStyle/>
              <a:p>
                <a:pPr algn="ctr" defTabSz="913011">
                  <a:spcAft>
                    <a:spcPts val="600"/>
                  </a:spcAft>
                  <a:defRPr/>
                </a:pPr>
                <a:endParaRPr lang="en-US" sz="2000" kern="0">
                  <a:solidFill>
                    <a:srgbClr val="282828"/>
                  </a:solidFill>
                  <a:latin typeface="Arial"/>
                </a:endParaRPr>
              </a:p>
            </p:txBody>
          </p:sp>
          <p:sp>
            <p:nvSpPr>
              <p:cNvPr id="179" name="Freeform 178"/>
              <p:cNvSpPr/>
              <p:nvPr/>
            </p:nvSpPr>
            <p:spPr>
              <a:xfrm rot="4440000" flipV="1">
                <a:off x="1494082" y="1773468"/>
                <a:ext cx="831213" cy="602106"/>
              </a:xfrm>
              <a:custGeom>
                <a:avLst/>
                <a:gdLst>
                  <a:gd name="connsiteX0" fmla="*/ 781396 w 798021"/>
                  <a:gd name="connsiteY0" fmla="*/ 0 h 606829"/>
                  <a:gd name="connsiteX1" fmla="*/ 0 w 798021"/>
                  <a:gd name="connsiteY1" fmla="*/ 606829 h 606829"/>
                  <a:gd name="connsiteX2" fmla="*/ 798021 w 798021"/>
                  <a:gd name="connsiteY2" fmla="*/ 166255 h 606829"/>
                  <a:gd name="connsiteX3" fmla="*/ 781396 w 798021"/>
                  <a:gd name="connsiteY3" fmla="*/ 0 h 606829"/>
                  <a:gd name="connsiteX0" fmla="*/ 796636 w 798021"/>
                  <a:gd name="connsiteY0" fmla="*/ 0 h 627149"/>
                  <a:gd name="connsiteX1" fmla="*/ 0 w 798021"/>
                  <a:gd name="connsiteY1" fmla="*/ 627149 h 627149"/>
                  <a:gd name="connsiteX2" fmla="*/ 798021 w 798021"/>
                  <a:gd name="connsiteY2" fmla="*/ 186575 h 627149"/>
                  <a:gd name="connsiteX3" fmla="*/ 796636 w 798021"/>
                  <a:gd name="connsiteY3" fmla="*/ 0 h 627149"/>
                </a:gdLst>
                <a:ahLst/>
                <a:cxnLst>
                  <a:cxn ang="0">
                    <a:pos x="connsiteX0" y="connsiteY0"/>
                  </a:cxn>
                  <a:cxn ang="0">
                    <a:pos x="connsiteX1" y="connsiteY1"/>
                  </a:cxn>
                  <a:cxn ang="0">
                    <a:pos x="connsiteX2" y="connsiteY2"/>
                  </a:cxn>
                  <a:cxn ang="0">
                    <a:pos x="connsiteX3" y="connsiteY3"/>
                  </a:cxn>
                </a:cxnLst>
                <a:rect l="l" t="t" r="r" b="b"/>
                <a:pathLst>
                  <a:path w="798021" h="627149">
                    <a:moveTo>
                      <a:pt x="796636" y="0"/>
                    </a:moveTo>
                    <a:lnTo>
                      <a:pt x="0" y="627149"/>
                    </a:lnTo>
                    <a:lnTo>
                      <a:pt x="798021" y="186575"/>
                    </a:lnTo>
                    <a:cubicBezTo>
                      <a:pt x="797559" y="124383"/>
                      <a:pt x="797098" y="62192"/>
                      <a:pt x="796636" y="0"/>
                    </a:cubicBezTo>
                    <a:close/>
                  </a:path>
                </a:pathLst>
              </a:custGeom>
              <a:solidFill>
                <a:srgbClr val="37BEEB">
                  <a:lumMod val="75000"/>
                </a:srgbClr>
              </a:solidFill>
              <a:ln w="25400" cap="flat" cmpd="sng" algn="ctr">
                <a:noFill/>
                <a:prstDash val="solid"/>
              </a:ln>
              <a:effectLst/>
            </p:spPr>
            <p:txBody>
              <a:bodyPr lIns="0" tIns="0" rIns="0" bIns="0" rtlCol="0" anchor="ctr" anchorCtr="0"/>
              <a:lstStyle/>
              <a:p>
                <a:pPr algn="ctr" defTabSz="913011">
                  <a:spcAft>
                    <a:spcPts val="600"/>
                  </a:spcAft>
                  <a:defRPr/>
                </a:pPr>
                <a:endParaRPr lang="en-US" sz="2000" kern="0">
                  <a:solidFill>
                    <a:srgbClr val="282828"/>
                  </a:solidFill>
                  <a:latin typeface="Arial"/>
                </a:endParaRPr>
              </a:p>
            </p:txBody>
          </p:sp>
        </p:grpSp>
        <p:sp>
          <p:nvSpPr>
            <p:cNvPr id="177" name="Rectangle 176"/>
            <p:cNvSpPr/>
            <p:nvPr/>
          </p:nvSpPr>
          <p:spPr>
            <a:xfrm>
              <a:off x="8288713" y="1657085"/>
              <a:ext cx="2379142" cy="683508"/>
            </a:xfrm>
            <a:prstGeom prst="rect">
              <a:avLst/>
            </a:prstGeom>
            <a:noFill/>
            <a:ln w="25400" cap="flat" cmpd="sng" algn="ctr">
              <a:noFill/>
              <a:prstDash val="solid"/>
            </a:ln>
            <a:effectLst/>
          </p:spPr>
          <p:txBody>
            <a:bodyPr lIns="91440" tIns="45720" rIns="91440" bIns="45720" rtlCol="0" anchor="ctr" anchorCtr="0"/>
            <a:lstStyle/>
            <a:p>
              <a:pPr defTabSz="913011">
                <a:spcAft>
                  <a:spcPts val="600"/>
                </a:spcAft>
                <a:defRPr/>
              </a:pPr>
              <a:r>
                <a:rPr lang="en-US" sz="1600" kern="0">
                  <a:solidFill>
                    <a:srgbClr val="FFFFFF"/>
                  </a:solidFill>
                  <a:latin typeface="Arial"/>
                </a:rPr>
                <a:t>vRouter: </a:t>
              </a:r>
              <a:r>
                <a:rPr lang="en-US" sz="1600" kern="0" dirty="0">
                  <a:solidFill>
                    <a:srgbClr val="FFFFFF"/>
                  </a:solidFill>
                  <a:latin typeface="Arial"/>
                </a:rPr>
                <a:t>Virtualized routing element handles localized control plane and forwarding plane work on the compute node</a:t>
              </a:r>
            </a:p>
          </p:txBody>
        </p:sp>
      </p:grpSp>
      <p:grpSp>
        <p:nvGrpSpPr>
          <p:cNvPr id="180" name="Group 179"/>
          <p:cNvGrpSpPr/>
          <p:nvPr/>
        </p:nvGrpSpPr>
        <p:grpSpPr>
          <a:xfrm>
            <a:off x="7732613" y="6795780"/>
            <a:ext cx="4514347" cy="1319520"/>
            <a:chOff x="7460604" y="1486095"/>
            <a:chExt cx="3620874" cy="1096993"/>
          </a:xfrm>
        </p:grpSpPr>
        <p:grpSp>
          <p:nvGrpSpPr>
            <p:cNvPr id="181" name="Group 180"/>
            <p:cNvGrpSpPr/>
            <p:nvPr/>
          </p:nvGrpSpPr>
          <p:grpSpPr>
            <a:xfrm>
              <a:off x="7460604" y="1486095"/>
              <a:ext cx="3620874" cy="1096993"/>
              <a:chOff x="466238" y="2249156"/>
              <a:chExt cx="3620874" cy="1096993"/>
            </a:xfrm>
            <a:solidFill>
              <a:srgbClr val="37BEEB"/>
            </a:solidFill>
          </p:grpSpPr>
          <p:sp>
            <p:nvSpPr>
              <p:cNvPr id="183" name="Rounded Rectangle 182"/>
              <p:cNvSpPr/>
              <p:nvPr/>
            </p:nvSpPr>
            <p:spPr>
              <a:xfrm>
                <a:off x="1581475" y="2249156"/>
                <a:ext cx="2505637" cy="1096993"/>
              </a:xfrm>
              <a:prstGeom prst="roundRect">
                <a:avLst/>
              </a:prstGeom>
              <a:solidFill>
                <a:srgbClr val="37BEEB">
                  <a:lumMod val="75000"/>
                </a:srgbClr>
              </a:solidFill>
              <a:ln w="25400" cap="flat" cmpd="sng" algn="ctr">
                <a:noFill/>
                <a:prstDash val="solid"/>
              </a:ln>
              <a:effectLst/>
            </p:spPr>
            <p:txBody>
              <a:bodyPr lIns="0" tIns="0" rIns="0" bIns="0" rtlCol="0" anchor="ctr" anchorCtr="0"/>
              <a:lstStyle/>
              <a:p>
                <a:pPr algn="ctr" defTabSz="913011">
                  <a:spcAft>
                    <a:spcPts val="600"/>
                  </a:spcAft>
                  <a:defRPr/>
                </a:pPr>
                <a:endParaRPr lang="en-US" sz="2000" kern="0">
                  <a:solidFill>
                    <a:srgbClr val="282828"/>
                  </a:solidFill>
                  <a:latin typeface="Arial"/>
                </a:endParaRPr>
              </a:p>
            </p:txBody>
          </p:sp>
          <p:sp>
            <p:nvSpPr>
              <p:cNvPr id="184" name="Freeform 183"/>
              <p:cNvSpPr/>
              <p:nvPr/>
            </p:nvSpPr>
            <p:spPr>
              <a:xfrm rot="20640000" flipV="1">
                <a:off x="466238" y="2271940"/>
                <a:ext cx="1258898" cy="855872"/>
              </a:xfrm>
              <a:custGeom>
                <a:avLst/>
                <a:gdLst>
                  <a:gd name="connsiteX0" fmla="*/ 781396 w 798021"/>
                  <a:gd name="connsiteY0" fmla="*/ 0 h 606829"/>
                  <a:gd name="connsiteX1" fmla="*/ 0 w 798021"/>
                  <a:gd name="connsiteY1" fmla="*/ 606829 h 606829"/>
                  <a:gd name="connsiteX2" fmla="*/ 798021 w 798021"/>
                  <a:gd name="connsiteY2" fmla="*/ 166255 h 606829"/>
                  <a:gd name="connsiteX3" fmla="*/ 781396 w 798021"/>
                  <a:gd name="connsiteY3" fmla="*/ 0 h 606829"/>
                  <a:gd name="connsiteX0" fmla="*/ 796636 w 798021"/>
                  <a:gd name="connsiteY0" fmla="*/ 0 h 627149"/>
                  <a:gd name="connsiteX1" fmla="*/ 0 w 798021"/>
                  <a:gd name="connsiteY1" fmla="*/ 627149 h 627149"/>
                  <a:gd name="connsiteX2" fmla="*/ 798021 w 798021"/>
                  <a:gd name="connsiteY2" fmla="*/ 186575 h 627149"/>
                  <a:gd name="connsiteX3" fmla="*/ 796636 w 798021"/>
                  <a:gd name="connsiteY3" fmla="*/ 0 h 627149"/>
                </a:gdLst>
                <a:ahLst/>
                <a:cxnLst>
                  <a:cxn ang="0">
                    <a:pos x="connsiteX0" y="connsiteY0"/>
                  </a:cxn>
                  <a:cxn ang="0">
                    <a:pos x="connsiteX1" y="connsiteY1"/>
                  </a:cxn>
                  <a:cxn ang="0">
                    <a:pos x="connsiteX2" y="connsiteY2"/>
                  </a:cxn>
                  <a:cxn ang="0">
                    <a:pos x="connsiteX3" y="connsiteY3"/>
                  </a:cxn>
                </a:cxnLst>
                <a:rect l="l" t="t" r="r" b="b"/>
                <a:pathLst>
                  <a:path w="798021" h="627149">
                    <a:moveTo>
                      <a:pt x="796636" y="0"/>
                    </a:moveTo>
                    <a:lnTo>
                      <a:pt x="0" y="627149"/>
                    </a:lnTo>
                    <a:lnTo>
                      <a:pt x="798021" y="186575"/>
                    </a:lnTo>
                    <a:cubicBezTo>
                      <a:pt x="797559" y="124383"/>
                      <a:pt x="797098" y="62192"/>
                      <a:pt x="796636" y="0"/>
                    </a:cubicBezTo>
                    <a:close/>
                  </a:path>
                </a:pathLst>
              </a:custGeom>
              <a:solidFill>
                <a:srgbClr val="37BEEB">
                  <a:lumMod val="75000"/>
                </a:srgbClr>
              </a:solidFill>
              <a:ln w="25400" cap="flat" cmpd="sng" algn="ctr">
                <a:noFill/>
                <a:prstDash val="solid"/>
              </a:ln>
              <a:effectLst/>
            </p:spPr>
            <p:txBody>
              <a:bodyPr lIns="0" tIns="0" rIns="0" bIns="0" rtlCol="0" anchor="ctr" anchorCtr="0"/>
              <a:lstStyle/>
              <a:p>
                <a:pPr algn="ctr" defTabSz="913011">
                  <a:spcAft>
                    <a:spcPts val="600"/>
                  </a:spcAft>
                  <a:defRPr/>
                </a:pPr>
                <a:endParaRPr lang="en-US" sz="2000" kern="0">
                  <a:solidFill>
                    <a:srgbClr val="282828"/>
                  </a:solidFill>
                  <a:latin typeface="Arial"/>
                </a:endParaRPr>
              </a:p>
            </p:txBody>
          </p:sp>
        </p:grpSp>
        <p:sp>
          <p:nvSpPr>
            <p:cNvPr id="182" name="Rectangle 181"/>
            <p:cNvSpPr/>
            <p:nvPr/>
          </p:nvSpPr>
          <p:spPr>
            <a:xfrm>
              <a:off x="8631261" y="1657085"/>
              <a:ext cx="2397372" cy="683508"/>
            </a:xfrm>
            <a:prstGeom prst="rect">
              <a:avLst/>
            </a:prstGeom>
            <a:noFill/>
            <a:ln w="25400" cap="flat" cmpd="sng" algn="ctr">
              <a:noFill/>
              <a:prstDash val="solid"/>
            </a:ln>
            <a:effectLst/>
          </p:spPr>
          <p:txBody>
            <a:bodyPr lIns="91440" tIns="45720" rIns="91440" bIns="45720" rtlCol="0" anchor="ctr" anchorCtr="0"/>
            <a:lstStyle/>
            <a:p>
              <a:pPr defTabSz="913011">
                <a:spcAft>
                  <a:spcPts val="600"/>
                </a:spcAft>
                <a:defRPr/>
              </a:pPr>
              <a:r>
                <a:rPr lang="en-US" sz="1600" kern="0" dirty="0">
                  <a:solidFill>
                    <a:srgbClr val="FFFFFF"/>
                  </a:solidFill>
                  <a:latin typeface="Arial"/>
                </a:rPr>
                <a:t>Gateway: MX Series (or other router) or EX9200 serve as gateway eliminating need for SW gateway &amp; improving scale &amp; performance</a:t>
              </a:r>
            </a:p>
          </p:txBody>
        </p:sp>
      </p:grpSp>
      <p:cxnSp>
        <p:nvCxnSpPr>
          <p:cNvPr id="185" name="Straight Connector 184"/>
          <p:cNvCxnSpPr>
            <a:stCxn id="129" idx="1"/>
            <a:endCxn id="98" idx="3"/>
          </p:cNvCxnSpPr>
          <p:nvPr/>
        </p:nvCxnSpPr>
        <p:spPr>
          <a:xfrm flipH="1" flipV="1">
            <a:off x="7156834" y="2054691"/>
            <a:ext cx="1591" cy="411890"/>
          </a:xfrm>
          <a:prstGeom prst="line">
            <a:avLst/>
          </a:prstGeom>
          <a:noFill/>
          <a:ln w="28575" cap="flat" cmpd="sng" algn="ctr">
            <a:solidFill>
              <a:srgbClr val="FF9539"/>
            </a:solidFill>
            <a:prstDash val="sysDash"/>
          </a:ln>
          <a:effectLst/>
        </p:spPr>
      </p:cxnSp>
      <p:pic>
        <p:nvPicPr>
          <p:cNvPr id="93" name="Picture 92"/>
          <p:cNvPicPr>
            <a:picLocks noChangeAspect="1"/>
          </p:cNvPicPr>
          <p:nvPr/>
        </p:nvPicPr>
        <p:blipFill>
          <a:blip r:embed="rId4"/>
          <a:stretch>
            <a:fillRect/>
          </a:stretch>
        </p:blipFill>
        <p:spPr>
          <a:xfrm>
            <a:off x="11634402" y="263268"/>
            <a:ext cx="2705100" cy="635000"/>
          </a:xfrm>
          <a:prstGeom prst="rect">
            <a:avLst/>
          </a:prstGeom>
        </p:spPr>
      </p:pic>
    </p:spTree>
    <p:extLst>
      <p:ext uri="{BB962C8B-B14F-4D97-AF65-F5344CB8AC3E}">
        <p14:creationId xmlns:p14="http://schemas.microsoft.com/office/powerpoint/2010/main" val="1390865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84925" y="483969"/>
            <a:ext cx="13167363" cy="691215"/>
          </a:xfrm>
        </p:spPr>
        <p:txBody>
          <a:bodyPr/>
          <a:lstStyle/>
          <a:p>
            <a:r>
              <a:rPr lang="en-US" dirty="0" smtClean="0"/>
              <a:t>Scale Out, Highly Available Architecture</a:t>
            </a:r>
            <a:endParaRPr lang="en-US" dirty="0"/>
          </a:p>
        </p:txBody>
      </p:sp>
      <p:sp>
        <p:nvSpPr>
          <p:cNvPr id="229" name="TextBox 228"/>
          <p:cNvSpPr txBox="1"/>
          <p:nvPr/>
        </p:nvSpPr>
        <p:spPr>
          <a:xfrm>
            <a:off x="10711543" y="1497874"/>
            <a:ext cx="3474387" cy="4737463"/>
          </a:xfrm>
          <a:prstGeom prst="rect">
            <a:avLst/>
          </a:prstGeom>
          <a:gradFill flip="none" rotWithShape="1">
            <a:gsLst>
              <a:gs pos="43000">
                <a:srgbClr val="FB7303"/>
              </a:gs>
              <a:gs pos="94000">
                <a:srgbClr val="FFC000"/>
              </a:gs>
            </a:gsLst>
            <a:lin ang="2700000" scaled="1"/>
            <a:tileRect/>
          </a:gradFill>
          <a:ln>
            <a:solidFill>
              <a:srgbClr val="FFFFFF"/>
            </a:solidFill>
          </a:ln>
        </p:spPr>
        <p:txBody>
          <a:bodyPr wrap="square" lIns="0" tIns="0" rIns="0" bIns="0" rtlCol="0" anchor="ctr" anchorCtr="0">
            <a:noAutofit/>
          </a:bodyPr>
          <a:lstStyle/>
          <a:p>
            <a:pPr algn="ctr" defTabSz="913011"/>
            <a:r>
              <a:rPr lang="en-US" sz="2900" b="1" kern="0" dirty="0">
                <a:solidFill>
                  <a:srgbClr val="FFFFFF"/>
                </a:solidFill>
                <a:latin typeface="Calibri"/>
                <a:ea typeface="ＭＳ Ｐゴシック" pitchFamily="34" charset="-128"/>
                <a:cs typeface="ＭＳ Ｐゴシック" charset="0"/>
              </a:rPr>
              <a:t>Logically Centralized</a:t>
            </a:r>
            <a:br>
              <a:rPr lang="en-US" sz="2900" b="1" kern="0" dirty="0">
                <a:solidFill>
                  <a:srgbClr val="FFFFFF"/>
                </a:solidFill>
                <a:latin typeface="Calibri"/>
                <a:ea typeface="ＭＳ Ｐゴシック" pitchFamily="34" charset="-128"/>
                <a:cs typeface="ＭＳ Ｐゴシック" charset="0"/>
              </a:rPr>
            </a:br>
            <a:r>
              <a:rPr lang="en-US" sz="1900" i="1" kern="0" dirty="0">
                <a:solidFill>
                  <a:srgbClr val="FFFFFF"/>
                </a:solidFill>
                <a:latin typeface="Calibri"/>
                <a:ea typeface="ＭＳ Ｐゴシック" pitchFamily="34" charset="-128"/>
                <a:cs typeface="ＭＳ Ｐゴシック" charset="0"/>
              </a:rPr>
              <a:t>(Physically Distributed)</a:t>
            </a:r>
          </a:p>
          <a:p>
            <a:pPr algn="ctr" defTabSz="913011"/>
            <a:endParaRPr lang="en-US" sz="2900" b="1" i="1" kern="0" dirty="0">
              <a:solidFill>
                <a:srgbClr val="FFFFFF"/>
              </a:solidFill>
              <a:latin typeface="Calibri"/>
              <a:ea typeface="ＭＳ Ｐゴシック" pitchFamily="34" charset="-128"/>
              <a:cs typeface="ＭＳ Ｐゴシック" charset="0"/>
            </a:endParaRPr>
          </a:p>
          <a:p>
            <a:pPr algn="ctr" defTabSz="913011"/>
            <a:r>
              <a:rPr lang="en-US" sz="2900" b="1" kern="0" dirty="0">
                <a:solidFill>
                  <a:srgbClr val="FFFFFF"/>
                </a:solidFill>
                <a:latin typeface="Calibri"/>
                <a:ea typeface="ＭＳ Ｐゴシック" pitchFamily="34" charset="-128"/>
                <a:cs typeface="ＭＳ Ｐゴシック" charset="0"/>
              </a:rPr>
              <a:t>Horizontally Scalable</a:t>
            </a:r>
          </a:p>
          <a:p>
            <a:pPr algn="ctr" defTabSz="913011"/>
            <a:endParaRPr lang="en-US" sz="2900" b="1" kern="0" dirty="0">
              <a:solidFill>
                <a:srgbClr val="FFFFFF"/>
              </a:solidFill>
              <a:latin typeface="Calibri"/>
              <a:ea typeface="ＭＳ Ｐゴシック" pitchFamily="34" charset="-128"/>
              <a:cs typeface="ＭＳ Ｐゴシック" charset="0"/>
            </a:endParaRPr>
          </a:p>
          <a:p>
            <a:pPr algn="ctr" defTabSz="913011"/>
            <a:r>
              <a:rPr lang="en-US" sz="2900" b="1" kern="0" dirty="0">
                <a:solidFill>
                  <a:srgbClr val="FFFFFF"/>
                </a:solidFill>
                <a:latin typeface="Calibri"/>
                <a:ea typeface="ＭＳ Ｐゴシック" pitchFamily="34" charset="-128"/>
                <a:cs typeface="ＭＳ Ｐゴシック" charset="0"/>
              </a:rPr>
              <a:t>Highly Available</a:t>
            </a:r>
          </a:p>
          <a:p>
            <a:pPr algn="ctr" defTabSz="913011"/>
            <a:r>
              <a:rPr lang="en-US" sz="1900" i="1" kern="0" dirty="0">
                <a:solidFill>
                  <a:srgbClr val="FFFFFF"/>
                </a:solidFill>
                <a:latin typeface="Calibri"/>
                <a:ea typeface="ＭＳ Ｐゴシック" pitchFamily="34" charset="-128"/>
                <a:cs typeface="ＭＳ Ｐゴシック" charset="0"/>
              </a:rPr>
              <a:t>(Active-Active)</a:t>
            </a:r>
          </a:p>
          <a:p>
            <a:pPr algn="ctr" defTabSz="913011"/>
            <a:endParaRPr lang="en-US" sz="1900" i="1" kern="0" dirty="0">
              <a:solidFill>
                <a:srgbClr val="FFFFFF"/>
              </a:solidFill>
              <a:latin typeface="Calibri"/>
              <a:ea typeface="ＭＳ Ｐゴシック" pitchFamily="34" charset="-128"/>
              <a:cs typeface="ＭＳ Ｐゴシック" charset="0"/>
            </a:endParaRPr>
          </a:p>
          <a:p>
            <a:pPr algn="ctr" defTabSz="913011"/>
            <a:r>
              <a:rPr lang="en-US" sz="2900" b="1" kern="0" dirty="0">
                <a:solidFill>
                  <a:srgbClr val="FFFFFF"/>
                </a:solidFill>
                <a:latin typeface="Calibri"/>
                <a:ea typeface="ＭＳ Ｐゴシック" pitchFamily="34" charset="-128"/>
                <a:cs typeface="ＭＳ Ｐゴシック" charset="0"/>
              </a:rPr>
              <a:t>Federated</a:t>
            </a:r>
          </a:p>
          <a:p>
            <a:pPr algn="ctr" defTabSz="913011"/>
            <a:endParaRPr lang="en-US" sz="1900" i="1" kern="0" dirty="0">
              <a:solidFill>
                <a:srgbClr val="333333"/>
              </a:solidFill>
              <a:latin typeface="Calibri"/>
              <a:ea typeface="ＭＳ Ｐゴシック" pitchFamily="34" charset="-128"/>
              <a:cs typeface="ＭＳ Ｐゴシック" charset="0"/>
            </a:endParaRPr>
          </a:p>
        </p:txBody>
      </p:sp>
      <p:sp>
        <p:nvSpPr>
          <p:cNvPr id="173" name="TextBox 172"/>
          <p:cNvSpPr txBox="1"/>
          <p:nvPr/>
        </p:nvSpPr>
        <p:spPr>
          <a:xfrm>
            <a:off x="2346779" y="1515292"/>
            <a:ext cx="8303804" cy="4726802"/>
          </a:xfrm>
          <a:prstGeom prst="rect">
            <a:avLst/>
          </a:prstGeom>
          <a:solidFill>
            <a:srgbClr val="FFFFFF">
              <a:lumMod val="85000"/>
            </a:srgbClr>
          </a:solidFill>
          <a:ln>
            <a:noFill/>
          </a:ln>
        </p:spPr>
        <p:txBody>
          <a:bodyPr wrap="square" lIns="0" tIns="0" rIns="0" bIns="0" rtlCol="0" anchor="ctr" anchorCtr="0">
            <a:noAutofit/>
          </a:bodyPr>
          <a:lstStyle/>
          <a:p>
            <a:pPr algn="ctr" defTabSz="913011"/>
            <a:endParaRPr lang="en-US" sz="3100" kern="0" dirty="0">
              <a:solidFill>
                <a:srgbClr val="FFFFFF"/>
              </a:solidFill>
              <a:latin typeface="Calibri"/>
              <a:ea typeface="ＭＳ Ｐゴシック" pitchFamily="34" charset="-128"/>
              <a:cs typeface="ＭＳ Ｐゴシック" charset="0"/>
            </a:endParaRPr>
          </a:p>
        </p:txBody>
      </p:sp>
      <p:sp>
        <p:nvSpPr>
          <p:cNvPr id="174" name="TextBox 173"/>
          <p:cNvSpPr txBox="1"/>
          <p:nvPr/>
        </p:nvSpPr>
        <p:spPr>
          <a:xfrm>
            <a:off x="3269802" y="3310477"/>
            <a:ext cx="2862666" cy="826396"/>
          </a:xfrm>
          <a:prstGeom prst="rect">
            <a:avLst/>
          </a:prstGeom>
          <a:gradFill flip="none" rotWithShape="1">
            <a:gsLst>
              <a:gs pos="67000">
                <a:srgbClr val="7EB0CC">
                  <a:lumMod val="50000"/>
                </a:srgbClr>
              </a:gs>
              <a:gs pos="100000">
                <a:srgbClr val="7EB0CC">
                  <a:lumMod val="75000"/>
                </a:srgbClr>
              </a:gs>
            </a:gsLst>
            <a:lin ang="2700000" scaled="1"/>
            <a:tileRect/>
          </a:gradFill>
          <a:ln>
            <a:solidFill>
              <a:srgbClr val="FFFFFF"/>
            </a:solidFill>
          </a:ln>
        </p:spPr>
        <p:txBody>
          <a:bodyPr wrap="square" lIns="0" tIns="0" rIns="0" bIns="0" rtlCol="0" anchor="ctr" anchorCtr="0">
            <a:noAutofit/>
          </a:bodyPr>
          <a:lstStyle>
            <a:defPPr>
              <a:defRPr lang="en-US"/>
            </a:defPPr>
            <a:lvl1pPr algn="ctr">
              <a:defRPr sz="2400">
                <a:solidFill>
                  <a:schemeClr val="bg1"/>
                </a:solidFill>
              </a:defRPr>
            </a:lvl1pPr>
          </a:lstStyle>
          <a:p>
            <a:pPr defTabSz="913011"/>
            <a:endParaRPr lang="en-US" sz="2900" kern="0" dirty="0">
              <a:solidFill>
                <a:srgbClr val="FFFFFF"/>
              </a:solidFill>
              <a:latin typeface="Calibri"/>
              <a:ea typeface="ＭＳ Ｐゴシック" pitchFamily="34" charset="-128"/>
              <a:cs typeface="ＭＳ Ｐゴシック" charset="0"/>
            </a:endParaRPr>
          </a:p>
        </p:txBody>
      </p:sp>
      <p:sp>
        <p:nvSpPr>
          <p:cNvPr id="175" name="TextBox 174"/>
          <p:cNvSpPr txBox="1"/>
          <p:nvPr/>
        </p:nvSpPr>
        <p:spPr>
          <a:xfrm>
            <a:off x="3108375" y="3421622"/>
            <a:ext cx="2862666" cy="826396"/>
          </a:xfrm>
          <a:prstGeom prst="rect">
            <a:avLst/>
          </a:prstGeom>
          <a:gradFill flip="none" rotWithShape="1">
            <a:gsLst>
              <a:gs pos="67000">
                <a:srgbClr val="7EB0CC">
                  <a:lumMod val="50000"/>
                </a:srgbClr>
              </a:gs>
              <a:gs pos="100000">
                <a:srgbClr val="7EB0CC">
                  <a:lumMod val="75000"/>
                </a:srgbClr>
              </a:gs>
            </a:gsLst>
            <a:lin ang="2700000" scaled="1"/>
            <a:tileRect/>
          </a:gradFill>
          <a:ln>
            <a:solidFill>
              <a:srgbClr val="FFFFFF"/>
            </a:solidFill>
          </a:ln>
        </p:spPr>
        <p:txBody>
          <a:bodyPr wrap="square" lIns="0" tIns="0" rIns="0" bIns="0" rtlCol="0" anchor="ctr" anchorCtr="0">
            <a:noAutofit/>
          </a:bodyPr>
          <a:lstStyle>
            <a:defPPr>
              <a:defRPr lang="en-US"/>
            </a:defPPr>
            <a:lvl1pPr algn="ctr">
              <a:defRPr sz="2400">
                <a:solidFill>
                  <a:schemeClr val="bg1"/>
                </a:solidFill>
              </a:defRPr>
            </a:lvl1pPr>
          </a:lstStyle>
          <a:p>
            <a:pPr defTabSz="913011"/>
            <a:endParaRPr lang="en-US" sz="2900" kern="0" dirty="0">
              <a:solidFill>
                <a:srgbClr val="FFFFFF"/>
              </a:solidFill>
              <a:latin typeface="Calibri"/>
              <a:ea typeface="ＭＳ Ｐゴシック" pitchFamily="34" charset="-128"/>
              <a:cs typeface="ＭＳ Ｐゴシック" charset="0"/>
            </a:endParaRPr>
          </a:p>
        </p:txBody>
      </p:sp>
      <p:sp>
        <p:nvSpPr>
          <p:cNvPr id="176" name="TextBox 175"/>
          <p:cNvSpPr txBox="1"/>
          <p:nvPr/>
        </p:nvSpPr>
        <p:spPr>
          <a:xfrm>
            <a:off x="2958738" y="3564985"/>
            <a:ext cx="2862666" cy="826396"/>
          </a:xfrm>
          <a:prstGeom prst="rect">
            <a:avLst/>
          </a:prstGeom>
          <a:gradFill flip="none" rotWithShape="1">
            <a:gsLst>
              <a:gs pos="67000">
                <a:srgbClr val="7EB0CC">
                  <a:lumMod val="50000"/>
                </a:srgbClr>
              </a:gs>
              <a:gs pos="100000">
                <a:srgbClr val="7EB0CC">
                  <a:lumMod val="75000"/>
                </a:srgbClr>
              </a:gs>
            </a:gsLst>
            <a:lin ang="2700000" scaled="1"/>
            <a:tileRect/>
          </a:gradFill>
          <a:ln>
            <a:solidFill>
              <a:srgbClr val="FFFFFF"/>
            </a:solidFill>
          </a:ln>
        </p:spPr>
        <p:txBody>
          <a:bodyPr wrap="square" lIns="0" tIns="0" rIns="0" bIns="0" rtlCol="0" anchor="ctr" anchorCtr="0">
            <a:noAutofit/>
          </a:bodyPr>
          <a:lstStyle>
            <a:defPPr>
              <a:defRPr lang="en-US"/>
            </a:defPPr>
            <a:lvl1pPr algn="ctr">
              <a:defRPr sz="2400">
                <a:solidFill>
                  <a:schemeClr val="bg1"/>
                </a:solidFill>
              </a:defRPr>
            </a:lvl1pPr>
          </a:lstStyle>
          <a:p>
            <a:pPr defTabSz="913011"/>
            <a:r>
              <a:rPr lang="en-US" sz="2000" kern="0" dirty="0">
                <a:solidFill>
                  <a:srgbClr val="FFFFFF"/>
                </a:solidFill>
                <a:latin typeface="Calibri"/>
                <a:ea typeface="ＭＳ Ｐゴシック" pitchFamily="34" charset="-128"/>
                <a:cs typeface="ＭＳ Ｐゴシック" charset="0"/>
              </a:rPr>
              <a:t>Configuration</a:t>
            </a:r>
            <a:br>
              <a:rPr lang="en-US" sz="2000" kern="0" dirty="0">
                <a:solidFill>
                  <a:srgbClr val="FFFFFF"/>
                </a:solidFill>
                <a:latin typeface="Calibri"/>
                <a:ea typeface="ＭＳ Ｐゴシック" pitchFamily="34" charset="-128"/>
                <a:cs typeface="ＭＳ Ｐゴシック" charset="0"/>
              </a:rPr>
            </a:br>
            <a:r>
              <a:rPr lang="en-US" sz="2000" kern="0" dirty="0">
                <a:solidFill>
                  <a:srgbClr val="FFFFFF"/>
                </a:solidFill>
                <a:latin typeface="Calibri"/>
                <a:ea typeface="ＭＳ Ｐゴシック" pitchFamily="34" charset="-128"/>
                <a:cs typeface="ＭＳ Ｐゴシック" charset="0"/>
              </a:rPr>
              <a:t>Nodes</a:t>
            </a:r>
          </a:p>
        </p:txBody>
      </p:sp>
      <p:sp>
        <p:nvSpPr>
          <p:cNvPr id="177" name="TextBox 176"/>
          <p:cNvSpPr txBox="1"/>
          <p:nvPr/>
        </p:nvSpPr>
        <p:spPr>
          <a:xfrm>
            <a:off x="3269802" y="4914905"/>
            <a:ext cx="2862666" cy="826396"/>
          </a:xfrm>
          <a:prstGeom prst="rect">
            <a:avLst/>
          </a:prstGeom>
          <a:gradFill flip="none" rotWithShape="1">
            <a:gsLst>
              <a:gs pos="67000">
                <a:srgbClr val="7EB0CC">
                  <a:lumMod val="50000"/>
                </a:srgbClr>
              </a:gs>
              <a:gs pos="100000">
                <a:srgbClr val="7EB0CC">
                  <a:lumMod val="75000"/>
                </a:srgbClr>
              </a:gs>
            </a:gsLst>
            <a:lin ang="2700000" scaled="1"/>
            <a:tileRect/>
          </a:gradFill>
          <a:ln>
            <a:solidFill>
              <a:srgbClr val="FFFFFF"/>
            </a:solidFill>
          </a:ln>
        </p:spPr>
        <p:txBody>
          <a:bodyPr wrap="square" lIns="0" tIns="0" rIns="0" bIns="0" rtlCol="0" anchor="ctr" anchorCtr="0">
            <a:noAutofit/>
          </a:bodyPr>
          <a:lstStyle>
            <a:defPPr>
              <a:defRPr lang="en-US"/>
            </a:defPPr>
            <a:lvl1pPr algn="ctr">
              <a:defRPr sz="2400">
                <a:solidFill>
                  <a:schemeClr val="bg1"/>
                </a:solidFill>
              </a:defRPr>
            </a:lvl1pPr>
          </a:lstStyle>
          <a:p>
            <a:pPr defTabSz="913011"/>
            <a:endParaRPr lang="en-US" sz="2900" kern="0" dirty="0">
              <a:solidFill>
                <a:srgbClr val="FFFFFF"/>
              </a:solidFill>
              <a:latin typeface="Calibri"/>
              <a:ea typeface="ＭＳ Ｐゴシック" pitchFamily="34" charset="-128"/>
              <a:cs typeface="ＭＳ Ｐゴシック" charset="0"/>
            </a:endParaRPr>
          </a:p>
        </p:txBody>
      </p:sp>
      <p:sp>
        <p:nvSpPr>
          <p:cNvPr id="178" name="TextBox 177"/>
          <p:cNvSpPr txBox="1"/>
          <p:nvPr/>
        </p:nvSpPr>
        <p:spPr>
          <a:xfrm>
            <a:off x="3108375" y="5047562"/>
            <a:ext cx="2862666" cy="826396"/>
          </a:xfrm>
          <a:prstGeom prst="rect">
            <a:avLst/>
          </a:prstGeom>
          <a:gradFill flip="none" rotWithShape="1">
            <a:gsLst>
              <a:gs pos="67000">
                <a:srgbClr val="7EB0CC">
                  <a:lumMod val="50000"/>
                </a:srgbClr>
              </a:gs>
              <a:gs pos="100000">
                <a:srgbClr val="7EB0CC">
                  <a:lumMod val="75000"/>
                </a:srgbClr>
              </a:gs>
            </a:gsLst>
            <a:lin ang="2700000" scaled="1"/>
            <a:tileRect/>
          </a:gradFill>
          <a:ln>
            <a:solidFill>
              <a:srgbClr val="FFFFFF"/>
            </a:solidFill>
          </a:ln>
        </p:spPr>
        <p:txBody>
          <a:bodyPr wrap="square" lIns="0" tIns="0" rIns="0" bIns="0" rtlCol="0" anchor="ctr" anchorCtr="0">
            <a:noAutofit/>
          </a:bodyPr>
          <a:lstStyle>
            <a:defPPr>
              <a:defRPr lang="en-US"/>
            </a:defPPr>
            <a:lvl1pPr algn="ctr">
              <a:defRPr sz="2400">
                <a:solidFill>
                  <a:schemeClr val="bg1"/>
                </a:solidFill>
              </a:defRPr>
            </a:lvl1pPr>
          </a:lstStyle>
          <a:p>
            <a:pPr defTabSz="913011"/>
            <a:endParaRPr lang="en-US" sz="2900" kern="0" dirty="0">
              <a:solidFill>
                <a:srgbClr val="FFFFFF"/>
              </a:solidFill>
              <a:latin typeface="Calibri"/>
              <a:ea typeface="ＭＳ Ｐゴシック" pitchFamily="34" charset="-128"/>
              <a:cs typeface="ＭＳ Ｐゴシック" charset="0"/>
            </a:endParaRPr>
          </a:p>
        </p:txBody>
      </p:sp>
      <p:sp>
        <p:nvSpPr>
          <p:cNvPr id="179" name="TextBox 178"/>
          <p:cNvSpPr txBox="1"/>
          <p:nvPr/>
        </p:nvSpPr>
        <p:spPr>
          <a:xfrm>
            <a:off x="2958738" y="5169413"/>
            <a:ext cx="2862666" cy="826396"/>
          </a:xfrm>
          <a:prstGeom prst="rect">
            <a:avLst/>
          </a:prstGeom>
          <a:gradFill flip="none" rotWithShape="1">
            <a:gsLst>
              <a:gs pos="67000">
                <a:srgbClr val="7EB0CC">
                  <a:lumMod val="50000"/>
                </a:srgbClr>
              </a:gs>
              <a:gs pos="100000">
                <a:srgbClr val="7EB0CC">
                  <a:lumMod val="75000"/>
                </a:srgbClr>
              </a:gs>
            </a:gsLst>
            <a:lin ang="2700000" scaled="1"/>
            <a:tileRect/>
          </a:gradFill>
          <a:ln>
            <a:solidFill>
              <a:srgbClr val="FFFFFF"/>
            </a:solidFill>
          </a:ln>
        </p:spPr>
        <p:txBody>
          <a:bodyPr wrap="square" lIns="0" tIns="0" rIns="0" bIns="0" rtlCol="0" anchor="ctr" anchorCtr="0">
            <a:noAutofit/>
          </a:bodyPr>
          <a:lstStyle>
            <a:defPPr>
              <a:defRPr lang="en-US"/>
            </a:defPPr>
            <a:lvl1pPr algn="ctr">
              <a:defRPr sz="2400">
                <a:solidFill>
                  <a:schemeClr val="bg1"/>
                </a:solidFill>
              </a:defRPr>
            </a:lvl1pPr>
          </a:lstStyle>
          <a:p>
            <a:pPr defTabSz="913011"/>
            <a:r>
              <a:rPr lang="en-US" sz="2000" kern="0" dirty="0">
                <a:solidFill>
                  <a:srgbClr val="FFFFFF"/>
                </a:solidFill>
                <a:latin typeface="Calibri"/>
                <a:ea typeface="ＭＳ Ｐゴシック" pitchFamily="34" charset="-128"/>
                <a:cs typeface="ＭＳ Ｐゴシック" charset="0"/>
              </a:rPr>
              <a:t>Control</a:t>
            </a:r>
          </a:p>
          <a:p>
            <a:pPr defTabSz="913011"/>
            <a:r>
              <a:rPr lang="en-US" sz="2000" kern="0" dirty="0">
                <a:solidFill>
                  <a:srgbClr val="FFFFFF"/>
                </a:solidFill>
                <a:latin typeface="Calibri"/>
                <a:ea typeface="ＭＳ Ｐゴシック" pitchFamily="34" charset="-128"/>
                <a:cs typeface="ＭＳ Ｐゴシック" charset="0"/>
              </a:rPr>
              <a:t>Nodes</a:t>
            </a:r>
          </a:p>
        </p:txBody>
      </p:sp>
      <p:sp>
        <p:nvSpPr>
          <p:cNvPr id="180" name="TextBox 179"/>
          <p:cNvSpPr txBox="1"/>
          <p:nvPr/>
        </p:nvSpPr>
        <p:spPr>
          <a:xfrm>
            <a:off x="7106105" y="3310477"/>
            <a:ext cx="2149838" cy="826396"/>
          </a:xfrm>
          <a:prstGeom prst="rect">
            <a:avLst/>
          </a:prstGeom>
          <a:gradFill flip="none" rotWithShape="1">
            <a:gsLst>
              <a:gs pos="67000">
                <a:srgbClr val="7EB0CC">
                  <a:lumMod val="50000"/>
                </a:srgbClr>
              </a:gs>
              <a:gs pos="100000">
                <a:srgbClr val="7EB0CC">
                  <a:lumMod val="75000"/>
                </a:srgbClr>
              </a:gs>
            </a:gsLst>
            <a:lin ang="2700000" scaled="1"/>
            <a:tileRect/>
          </a:gradFill>
          <a:ln>
            <a:solidFill>
              <a:srgbClr val="FFFFFF"/>
            </a:solidFill>
          </a:ln>
        </p:spPr>
        <p:txBody>
          <a:bodyPr wrap="square" lIns="0" tIns="0" rIns="0" bIns="0" rtlCol="0" anchor="ctr" anchorCtr="0">
            <a:noAutofit/>
          </a:bodyPr>
          <a:lstStyle>
            <a:defPPr>
              <a:defRPr lang="en-US"/>
            </a:defPPr>
            <a:lvl1pPr algn="ctr">
              <a:defRPr sz="2400">
                <a:solidFill>
                  <a:schemeClr val="bg1"/>
                </a:solidFill>
              </a:defRPr>
            </a:lvl1pPr>
          </a:lstStyle>
          <a:p>
            <a:pPr defTabSz="913011"/>
            <a:endParaRPr lang="en-US" sz="2900" kern="0" dirty="0">
              <a:solidFill>
                <a:srgbClr val="FFFFFF"/>
              </a:solidFill>
              <a:latin typeface="Calibri"/>
              <a:ea typeface="ＭＳ Ｐゴシック" pitchFamily="34" charset="-128"/>
              <a:cs typeface="ＭＳ Ｐゴシック" charset="0"/>
            </a:endParaRPr>
          </a:p>
        </p:txBody>
      </p:sp>
      <p:sp>
        <p:nvSpPr>
          <p:cNvPr id="181" name="TextBox 180"/>
          <p:cNvSpPr txBox="1"/>
          <p:nvPr/>
        </p:nvSpPr>
        <p:spPr>
          <a:xfrm>
            <a:off x="6944676" y="3421622"/>
            <a:ext cx="2161630" cy="826396"/>
          </a:xfrm>
          <a:prstGeom prst="rect">
            <a:avLst/>
          </a:prstGeom>
          <a:gradFill flip="none" rotWithShape="1">
            <a:gsLst>
              <a:gs pos="67000">
                <a:srgbClr val="7EB0CC">
                  <a:lumMod val="50000"/>
                </a:srgbClr>
              </a:gs>
              <a:gs pos="100000">
                <a:srgbClr val="7EB0CC">
                  <a:lumMod val="75000"/>
                </a:srgbClr>
              </a:gs>
            </a:gsLst>
            <a:lin ang="2700000" scaled="1"/>
            <a:tileRect/>
          </a:gradFill>
          <a:ln>
            <a:solidFill>
              <a:srgbClr val="FFFFFF"/>
            </a:solidFill>
          </a:ln>
        </p:spPr>
        <p:txBody>
          <a:bodyPr wrap="square" lIns="0" tIns="0" rIns="0" bIns="0" rtlCol="0" anchor="ctr" anchorCtr="0">
            <a:noAutofit/>
          </a:bodyPr>
          <a:lstStyle>
            <a:defPPr>
              <a:defRPr lang="en-US"/>
            </a:defPPr>
            <a:lvl1pPr algn="ctr">
              <a:defRPr sz="2400">
                <a:solidFill>
                  <a:schemeClr val="bg1"/>
                </a:solidFill>
              </a:defRPr>
            </a:lvl1pPr>
          </a:lstStyle>
          <a:p>
            <a:pPr defTabSz="913011"/>
            <a:endParaRPr lang="en-US" sz="2900" kern="0" dirty="0">
              <a:solidFill>
                <a:srgbClr val="FFFFFF"/>
              </a:solidFill>
              <a:latin typeface="Calibri"/>
              <a:ea typeface="ＭＳ Ｐゴシック" pitchFamily="34" charset="-128"/>
              <a:cs typeface="ＭＳ Ｐゴシック" charset="0"/>
            </a:endParaRPr>
          </a:p>
        </p:txBody>
      </p:sp>
      <p:sp>
        <p:nvSpPr>
          <p:cNvPr id="182" name="TextBox 181"/>
          <p:cNvSpPr txBox="1"/>
          <p:nvPr/>
        </p:nvSpPr>
        <p:spPr>
          <a:xfrm>
            <a:off x="6795044" y="3564983"/>
            <a:ext cx="2134058" cy="815585"/>
          </a:xfrm>
          <a:prstGeom prst="rect">
            <a:avLst/>
          </a:prstGeom>
          <a:gradFill flip="none" rotWithShape="1">
            <a:gsLst>
              <a:gs pos="67000">
                <a:srgbClr val="7EB0CC">
                  <a:lumMod val="50000"/>
                </a:srgbClr>
              </a:gs>
              <a:gs pos="100000">
                <a:srgbClr val="7EB0CC">
                  <a:lumMod val="75000"/>
                </a:srgbClr>
              </a:gs>
            </a:gsLst>
            <a:lin ang="2700000" scaled="1"/>
            <a:tileRect/>
          </a:gradFill>
          <a:ln>
            <a:solidFill>
              <a:srgbClr val="FFFFFF"/>
            </a:solidFill>
          </a:ln>
        </p:spPr>
        <p:txBody>
          <a:bodyPr wrap="square" lIns="0" tIns="0" rIns="0" bIns="0" rtlCol="0" anchor="ctr" anchorCtr="0">
            <a:noAutofit/>
          </a:bodyPr>
          <a:lstStyle>
            <a:defPPr>
              <a:defRPr lang="en-US"/>
            </a:defPPr>
            <a:lvl1pPr algn="ctr">
              <a:defRPr sz="2400">
                <a:solidFill>
                  <a:schemeClr val="bg1"/>
                </a:solidFill>
              </a:defRPr>
            </a:lvl1pPr>
          </a:lstStyle>
          <a:p>
            <a:pPr defTabSz="913011"/>
            <a:r>
              <a:rPr lang="en-US" sz="2000" kern="0" dirty="0" smtClean="0">
                <a:solidFill>
                  <a:srgbClr val="FFFFFF"/>
                </a:solidFill>
                <a:latin typeface="Calibri"/>
                <a:ea typeface="ＭＳ Ｐゴシック" pitchFamily="34" charset="-128"/>
                <a:cs typeface="ＭＳ Ｐゴシック" charset="0"/>
              </a:rPr>
              <a:t>Analytics</a:t>
            </a:r>
            <a:r>
              <a:rPr lang="en-US" sz="2000" kern="0" dirty="0">
                <a:solidFill>
                  <a:srgbClr val="FFFFFF"/>
                </a:solidFill>
                <a:latin typeface="Calibri"/>
                <a:ea typeface="ＭＳ Ｐゴシック" pitchFamily="34" charset="-128"/>
                <a:cs typeface="ＭＳ Ｐゴシック" charset="0"/>
              </a:rPr>
              <a:t/>
            </a:r>
            <a:br>
              <a:rPr lang="en-US" sz="2000" kern="0" dirty="0">
                <a:solidFill>
                  <a:srgbClr val="FFFFFF"/>
                </a:solidFill>
                <a:latin typeface="Calibri"/>
                <a:ea typeface="ＭＳ Ｐゴシック" pitchFamily="34" charset="-128"/>
                <a:cs typeface="ＭＳ Ｐゴシック" charset="0"/>
              </a:rPr>
            </a:br>
            <a:r>
              <a:rPr lang="en-US" sz="2000" kern="0" dirty="0">
                <a:solidFill>
                  <a:srgbClr val="FFFFFF"/>
                </a:solidFill>
                <a:latin typeface="Calibri"/>
                <a:ea typeface="ＭＳ Ｐゴシック" pitchFamily="34" charset="-128"/>
                <a:cs typeface="ＭＳ Ｐゴシック" charset="0"/>
              </a:rPr>
              <a:t>Nodes</a:t>
            </a:r>
          </a:p>
        </p:txBody>
      </p:sp>
      <p:cxnSp>
        <p:nvCxnSpPr>
          <p:cNvPr id="183" name="AutoShape 103"/>
          <p:cNvCxnSpPr>
            <a:cxnSpLocks noChangeShapeType="1"/>
          </p:cNvCxnSpPr>
          <p:nvPr/>
        </p:nvCxnSpPr>
        <p:spPr bwMode="auto">
          <a:xfrm>
            <a:off x="4539706" y="4380568"/>
            <a:ext cx="0" cy="534335"/>
          </a:xfrm>
          <a:prstGeom prst="straightConnector1">
            <a:avLst/>
          </a:prstGeom>
          <a:noFill/>
          <a:ln w="31750">
            <a:solidFill>
              <a:srgbClr val="002060"/>
            </a:solidFill>
            <a:prstDash val="solid"/>
            <a:round/>
            <a:headEnd/>
            <a:tailEnd/>
          </a:ln>
        </p:spPr>
      </p:cxnSp>
      <p:sp>
        <p:nvSpPr>
          <p:cNvPr id="184" name="TextBox 183"/>
          <p:cNvSpPr txBox="1"/>
          <p:nvPr/>
        </p:nvSpPr>
        <p:spPr>
          <a:xfrm>
            <a:off x="4701136" y="4456944"/>
            <a:ext cx="1930623" cy="424720"/>
          </a:xfrm>
          <a:prstGeom prst="rect">
            <a:avLst/>
          </a:prstGeom>
          <a:noFill/>
          <a:ln>
            <a:noFill/>
          </a:ln>
        </p:spPr>
        <p:txBody>
          <a:bodyPr wrap="square" lIns="0" tIns="0" rIns="0" bIns="0" rtlCol="0" anchor="ctr" anchorCtr="0">
            <a:noAutofit/>
          </a:bodyPr>
          <a:lstStyle>
            <a:defPPr>
              <a:defRPr lang="en-US"/>
            </a:defPPr>
            <a:lvl1pPr algn="ctr">
              <a:defRPr sz="2400">
                <a:solidFill>
                  <a:schemeClr val="bg1"/>
                </a:solidFill>
              </a:defRPr>
            </a:lvl1pPr>
          </a:lstStyle>
          <a:p>
            <a:pPr algn="l"/>
            <a:r>
              <a:rPr lang="en-US" sz="1600" dirty="0">
                <a:solidFill>
                  <a:srgbClr val="333333"/>
                </a:solidFill>
                <a:latin typeface="Calibri"/>
                <a:ea typeface="ＭＳ Ｐゴシック" pitchFamily="34" charset="-128"/>
                <a:cs typeface="ＭＳ Ｐゴシック" charset="0"/>
              </a:rPr>
              <a:t>IF-MAP</a:t>
            </a:r>
          </a:p>
        </p:txBody>
      </p:sp>
      <p:cxnSp>
        <p:nvCxnSpPr>
          <p:cNvPr id="185" name="AutoShape 103"/>
          <p:cNvCxnSpPr>
            <a:cxnSpLocks noChangeShapeType="1"/>
          </p:cNvCxnSpPr>
          <p:nvPr/>
        </p:nvCxnSpPr>
        <p:spPr bwMode="auto">
          <a:xfrm>
            <a:off x="4539706" y="1280160"/>
            <a:ext cx="0" cy="2030315"/>
          </a:xfrm>
          <a:prstGeom prst="straightConnector1">
            <a:avLst/>
          </a:prstGeom>
          <a:noFill/>
          <a:ln w="31750">
            <a:solidFill>
              <a:srgbClr val="002060"/>
            </a:solidFill>
            <a:prstDash val="solid"/>
            <a:round/>
            <a:headEnd/>
            <a:tailEnd/>
          </a:ln>
        </p:spPr>
      </p:cxnSp>
      <p:sp>
        <p:nvSpPr>
          <p:cNvPr id="186" name="TextBox 185"/>
          <p:cNvSpPr txBox="1"/>
          <p:nvPr/>
        </p:nvSpPr>
        <p:spPr>
          <a:xfrm>
            <a:off x="4632718" y="1144021"/>
            <a:ext cx="1930623" cy="424720"/>
          </a:xfrm>
          <a:prstGeom prst="rect">
            <a:avLst/>
          </a:prstGeom>
          <a:noFill/>
          <a:ln>
            <a:noFill/>
          </a:ln>
        </p:spPr>
        <p:txBody>
          <a:bodyPr wrap="square" lIns="0" tIns="0" rIns="0" bIns="0" rtlCol="0" anchor="ctr" anchorCtr="0">
            <a:noAutofit/>
          </a:bodyPr>
          <a:lstStyle>
            <a:defPPr>
              <a:defRPr lang="en-US"/>
            </a:defPPr>
            <a:lvl1pPr algn="ctr">
              <a:defRPr sz="2400">
                <a:solidFill>
                  <a:schemeClr val="bg1"/>
                </a:solidFill>
              </a:defRPr>
            </a:lvl1pPr>
          </a:lstStyle>
          <a:p>
            <a:pPr algn="l"/>
            <a:r>
              <a:rPr lang="en-US" sz="1600" dirty="0">
                <a:solidFill>
                  <a:srgbClr val="333333"/>
                </a:solidFill>
                <a:latin typeface="Calibri"/>
                <a:ea typeface="ＭＳ Ｐゴシック" pitchFamily="34" charset="-128"/>
                <a:cs typeface="ＭＳ Ｐゴシック" charset="0"/>
              </a:rPr>
              <a:t>REST</a:t>
            </a:r>
          </a:p>
        </p:txBody>
      </p:sp>
      <p:cxnSp>
        <p:nvCxnSpPr>
          <p:cNvPr id="187" name="AutoShape 103"/>
          <p:cNvCxnSpPr>
            <a:cxnSpLocks noChangeShapeType="1"/>
          </p:cNvCxnSpPr>
          <p:nvPr/>
        </p:nvCxnSpPr>
        <p:spPr bwMode="auto">
          <a:xfrm>
            <a:off x="8177623" y="1288869"/>
            <a:ext cx="0" cy="2029067"/>
          </a:xfrm>
          <a:prstGeom prst="straightConnector1">
            <a:avLst/>
          </a:prstGeom>
          <a:noFill/>
          <a:ln w="31750">
            <a:solidFill>
              <a:srgbClr val="002060"/>
            </a:solidFill>
            <a:prstDash val="solid"/>
            <a:round/>
            <a:headEnd/>
            <a:tailEnd/>
          </a:ln>
        </p:spPr>
      </p:cxnSp>
      <p:sp>
        <p:nvSpPr>
          <p:cNvPr id="188" name="TextBox 187"/>
          <p:cNvSpPr txBox="1"/>
          <p:nvPr/>
        </p:nvSpPr>
        <p:spPr>
          <a:xfrm>
            <a:off x="8261447" y="1155383"/>
            <a:ext cx="1930623" cy="424720"/>
          </a:xfrm>
          <a:prstGeom prst="rect">
            <a:avLst/>
          </a:prstGeom>
          <a:noFill/>
          <a:ln>
            <a:noFill/>
          </a:ln>
        </p:spPr>
        <p:txBody>
          <a:bodyPr wrap="square" lIns="0" tIns="0" rIns="0" bIns="0" rtlCol="0" anchor="ctr" anchorCtr="0">
            <a:noAutofit/>
          </a:bodyPr>
          <a:lstStyle>
            <a:defPPr>
              <a:defRPr lang="en-US"/>
            </a:defPPr>
            <a:lvl1pPr algn="ctr">
              <a:defRPr sz="2400">
                <a:solidFill>
                  <a:schemeClr val="bg1"/>
                </a:solidFill>
              </a:defRPr>
            </a:lvl1pPr>
          </a:lstStyle>
          <a:p>
            <a:pPr algn="l"/>
            <a:r>
              <a:rPr lang="en-US" sz="1600" dirty="0">
                <a:solidFill>
                  <a:srgbClr val="333333"/>
                </a:solidFill>
                <a:latin typeface="Calibri"/>
                <a:ea typeface="ＭＳ Ｐゴシック" pitchFamily="34" charset="-128"/>
                <a:cs typeface="ＭＳ Ｐゴシック" charset="0"/>
              </a:rPr>
              <a:t>REST</a:t>
            </a:r>
          </a:p>
        </p:txBody>
      </p:sp>
      <p:pic>
        <p:nvPicPr>
          <p:cNvPr id="189" name="Picture 188" descr="Generic Router 1.png"/>
          <p:cNvPicPr>
            <a:picLocks noChangeAspect="1"/>
          </p:cNvPicPr>
          <p:nvPr/>
        </p:nvPicPr>
        <p:blipFill>
          <a:blip r:embed="rId2" cstate="print">
            <a:duotone>
              <a:srgbClr val="7EB0CC">
                <a:shade val="45000"/>
                <a:satMod val="135000"/>
              </a:srgbClr>
              <a:prstClr val="white"/>
            </a:duotone>
          </a:blip>
          <a:stretch>
            <a:fillRect/>
          </a:stretch>
        </p:blipFill>
        <p:spPr>
          <a:xfrm>
            <a:off x="2607638" y="7158216"/>
            <a:ext cx="615403" cy="461552"/>
          </a:xfrm>
          <a:prstGeom prst="rect">
            <a:avLst/>
          </a:prstGeom>
        </p:spPr>
      </p:pic>
      <p:pic>
        <p:nvPicPr>
          <p:cNvPr id="190" name="Picture 189" descr="Generic Router 1.png"/>
          <p:cNvPicPr>
            <a:picLocks noChangeAspect="1"/>
          </p:cNvPicPr>
          <p:nvPr/>
        </p:nvPicPr>
        <p:blipFill>
          <a:blip r:embed="rId2" cstate="print">
            <a:duotone>
              <a:srgbClr val="7EB0CC">
                <a:shade val="45000"/>
                <a:satMod val="135000"/>
              </a:srgbClr>
              <a:prstClr val="white"/>
            </a:duotone>
          </a:blip>
          <a:stretch>
            <a:fillRect/>
          </a:stretch>
        </p:blipFill>
        <p:spPr>
          <a:xfrm>
            <a:off x="3891884" y="7158216"/>
            <a:ext cx="615403" cy="461552"/>
          </a:xfrm>
          <a:prstGeom prst="rect">
            <a:avLst/>
          </a:prstGeom>
        </p:spPr>
      </p:pic>
      <p:grpSp>
        <p:nvGrpSpPr>
          <p:cNvPr id="191" name="Group 257"/>
          <p:cNvGrpSpPr>
            <a:grpSpLocks/>
          </p:cNvGrpSpPr>
          <p:nvPr/>
        </p:nvGrpSpPr>
        <p:grpSpPr bwMode="auto">
          <a:xfrm flipV="1">
            <a:off x="3294479" y="7365165"/>
            <a:ext cx="490792" cy="47655"/>
            <a:chOff x="6676" y="-449"/>
            <a:chExt cx="1309" cy="187"/>
          </a:xfrm>
        </p:grpSpPr>
        <p:sp>
          <p:nvSpPr>
            <p:cNvPr id="192" name="Oval 258"/>
            <p:cNvSpPr>
              <a:spLocks noChangeArrowheads="1"/>
            </p:cNvSpPr>
            <p:nvPr/>
          </p:nvSpPr>
          <p:spPr bwMode="auto">
            <a:xfrm>
              <a:off x="6676" y="-449"/>
              <a:ext cx="187" cy="187"/>
            </a:xfrm>
            <a:prstGeom prst="ellipse">
              <a:avLst/>
            </a:prstGeom>
            <a:solidFill>
              <a:srgbClr val="000000"/>
            </a:solidFill>
            <a:ln w="28575">
              <a:noFill/>
              <a:round/>
              <a:headEnd/>
              <a:tailEnd/>
            </a:ln>
          </p:spPr>
          <p:txBody>
            <a:bodyPr vert="horz" wrap="square" lIns="91440" tIns="45720" rIns="91440" bIns="45720" numCol="1" anchor="ctr" anchorCtr="0" compatLnSpc="1">
              <a:prstTxWarp prst="textNoShape">
                <a:avLst/>
              </a:prstTxWarp>
            </a:bodyPr>
            <a:lstStyle/>
            <a:p>
              <a:endParaRPr lang="en-US" sz="3100">
                <a:solidFill>
                  <a:srgbClr val="333333"/>
                </a:solidFill>
                <a:latin typeface="Calibri"/>
                <a:ea typeface="ＭＳ Ｐゴシック" pitchFamily="34" charset="-128"/>
                <a:cs typeface="ＭＳ Ｐゴシック" charset="0"/>
              </a:endParaRPr>
            </a:p>
          </p:txBody>
        </p:sp>
        <p:sp>
          <p:nvSpPr>
            <p:cNvPr id="193" name="Oval 259"/>
            <p:cNvSpPr>
              <a:spLocks noChangeArrowheads="1"/>
            </p:cNvSpPr>
            <p:nvPr/>
          </p:nvSpPr>
          <p:spPr bwMode="auto">
            <a:xfrm>
              <a:off x="7050" y="-449"/>
              <a:ext cx="187" cy="187"/>
            </a:xfrm>
            <a:prstGeom prst="ellipse">
              <a:avLst/>
            </a:prstGeom>
            <a:solidFill>
              <a:srgbClr val="000000"/>
            </a:solidFill>
            <a:ln w="28575">
              <a:noFill/>
              <a:round/>
              <a:headEnd/>
              <a:tailEnd/>
            </a:ln>
          </p:spPr>
          <p:txBody>
            <a:bodyPr vert="horz" wrap="square" lIns="91440" tIns="45720" rIns="91440" bIns="45720" numCol="1" anchor="ctr" anchorCtr="0" compatLnSpc="1">
              <a:prstTxWarp prst="textNoShape">
                <a:avLst/>
              </a:prstTxWarp>
            </a:bodyPr>
            <a:lstStyle/>
            <a:p>
              <a:endParaRPr lang="en-US" sz="3100">
                <a:solidFill>
                  <a:srgbClr val="333333"/>
                </a:solidFill>
                <a:latin typeface="Calibri"/>
                <a:ea typeface="ＭＳ Ｐゴシック" pitchFamily="34" charset="-128"/>
                <a:cs typeface="ＭＳ Ｐゴシック" charset="0"/>
              </a:endParaRPr>
            </a:p>
          </p:txBody>
        </p:sp>
        <p:sp>
          <p:nvSpPr>
            <p:cNvPr id="194" name="Oval 260"/>
            <p:cNvSpPr>
              <a:spLocks noChangeArrowheads="1"/>
            </p:cNvSpPr>
            <p:nvPr/>
          </p:nvSpPr>
          <p:spPr bwMode="auto">
            <a:xfrm>
              <a:off x="7424" y="-449"/>
              <a:ext cx="187" cy="187"/>
            </a:xfrm>
            <a:prstGeom prst="ellipse">
              <a:avLst/>
            </a:prstGeom>
            <a:solidFill>
              <a:srgbClr val="000000"/>
            </a:solidFill>
            <a:ln w="28575">
              <a:noFill/>
              <a:round/>
              <a:headEnd/>
              <a:tailEnd/>
            </a:ln>
          </p:spPr>
          <p:txBody>
            <a:bodyPr vert="horz" wrap="square" lIns="91440" tIns="45720" rIns="91440" bIns="45720" numCol="1" anchor="ctr" anchorCtr="0" compatLnSpc="1">
              <a:prstTxWarp prst="textNoShape">
                <a:avLst/>
              </a:prstTxWarp>
            </a:bodyPr>
            <a:lstStyle/>
            <a:p>
              <a:endParaRPr lang="en-US" sz="3100">
                <a:solidFill>
                  <a:srgbClr val="333333"/>
                </a:solidFill>
                <a:latin typeface="Calibri"/>
                <a:ea typeface="ＭＳ Ｐゴシック" pitchFamily="34" charset="-128"/>
                <a:cs typeface="ＭＳ Ｐゴシック" charset="0"/>
              </a:endParaRPr>
            </a:p>
          </p:txBody>
        </p:sp>
        <p:sp>
          <p:nvSpPr>
            <p:cNvPr id="195" name="Oval 261"/>
            <p:cNvSpPr>
              <a:spLocks noChangeArrowheads="1"/>
            </p:cNvSpPr>
            <p:nvPr/>
          </p:nvSpPr>
          <p:spPr bwMode="auto">
            <a:xfrm>
              <a:off x="7798" y="-449"/>
              <a:ext cx="187" cy="187"/>
            </a:xfrm>
            <a:prstGeom prst="ellipse">
              <a:avLst/>
            </a:prstGeom>
            <a:solidFill>
              <a:srgbClr val="000000"/>
            </a:solidFill>
            <a:ln w="28575">
              <a:noFill/>
              <a:round/>
              <a:headEnd/>
              <a:tailEnd/>
            </a:ln>
          </p:spPr>
          <p:txBody>
            <a:bodyPr vert="horz" wrap="square" lIns="91440" tIns="45720" rIns="91440" bIns="45720" numCol="1" anchor="ctr" anchorCtr="0" compatLnSpc="1">
              <a:prstTxWarp prst="textNoShape">
                <a:avLst/>
              </a:prstTxWarp>
            </a:bodyPr>
            <a:lstStyle/>
            <a:p>
              <a:endParaRPr lang="en-US" sz="3100">
                <a:solidFill>
                  <a:srgbClr val="333333"/>
                </a:solidFill>
                <a:latin typeface="Calibri"/>
                <a:ea typeface="ＭＳ Ｐゴシック" pitchFamily="34" charset="-128"/>
                <a:cs typeface="ＭＳ Ｐゴシック" charset="0"/>
              </a:endParaRPr>
            </a:p>
          </p:txBody>
        </p:sp>
      </p:grpSp>
      <p:pic>
        <p:nvPicPr>
          <p:cNvPr id="196" name="Picture 195" descr="Generic Router 1.png"/>
          <p:cNvPicPr>
            <a:picLocks noChangeAspect="1"/>
          </p:cNvPicPr>
          <p:nvPr/>
        </p:nvPicPr>
        <p:blipFill>
          <a:blip r:embed="rId2" cstate="print"/>
          <a:stretch>
            <a:fillRect/>
          </a:stretch>
        </p:blipFill>
        <p:spPr>
          <a:xfrm>
            <a:off x="4668962" y="7158944"/>
            <a:ext cx="615403" cy="461552"/>
          </a:xfrm>
          <a:prstGeom prst="rect">
            <a:avLst/>
          </a:prstGeom>
        </p:spPr>
      </p:pic>
      <p:pic>
        <p:nvPicPr>
          <p:cNvPr id="197" name="Picture 196" descr="Generic Router 1.png"/>
          <p:cNvPicPr>
            <a:picLocks noChangeAspect="1"/>
          </p:cNvPicPr>
          <p:nvPr/>
        </p:nvPicPr>
        <p:blipFill>
          <a:blip r:embed="rId2" cstate="print"/>
          <a:stretch>
            <a:fillRect/>
          </a:stretch>
        </p:blipFill>
        <p:spPr>
          <a:xfrm>
            <a:off x="5953211" y="7158944"/>
            <a:ext cx="615403" cy="461552"/>
          </a:xfrm>
          <a:prstGeom prst="rect">
            <a:avLst/>
          </a:prstGeom>
        </p:spPr>
      </p:pic>
      <p:grpSp>
        <p:nvGrpSpPr>
          <p:cNvPr id="198" name="Group 257"/>
          <p:cNvGrpSpPr>
            <a:grpSpLocks/>
          </p:cNvGrpSpPr>
          <p:nvPr/>
        </p:nvGrpSpPr>
        <p:grpSpPr bwMode="auto">
          <a:xfrm flipV="1">
            <a:off x="5354733" y="7389721"/>
            <a:ext cx="490792" cy="47655"/>
            <a:chOff x="6676" y="-449"/>
            <a:chExt cx="1309" cy="187"/>
          </a:xfrm>
        </p:grpSpPr>
        <p:sp>
          <p:nvSpPr>
            <p:cNvPr id="199" name="Oval 258"/>
            <p:cNvSpPr>
              <a:spLocks noChangeArrowheads="1"/>
            </p:cNvSpPr>
            <p:nvPr/>
          </p:nvSpPr>
          <p:spPr bwMode="auto">
            <a:xfrm>
              <a:off x="6676" y="-449"/>
              <a:ext cx="187" cy="187"/>
            </a:xfrm>
            <a:prstGeom prst="ellipse">
              <a:avLst/>
            </a:prstGeom>
            <a:solidFill>
              <a:srgbClr val="000000"/>
            </a:solidFill>
            <a:ln w="28575">
              <a:noFill/>
              <a:round/>
              <a:headEnd/>
              <a:tailEnd/>
            </a:ln>
          </p:spPr>
          <p:txBody>
            <a:bodyPr vert="horz" wrap="square" lIns="91440" tIns="45720" rIns="91440" bIns="45720" numCol="1" anchor="ctr" anchorCtr="0" compatLnSpc="1">
              <a:prstTxWarp prst="textNoShape">
                <a:avLst/>
              </a:prstTxWarp>
            </a:bodyPr>
            <a:lstStyle/>
            <a:p>
              <a:endParaRPr lang="en-US" sz="3100">
                <a:solidFill>
                  <a:srgbClr val="333333"/>
                </a:solidFill>
                <a:latin typeface="Calibri"/>
                <a:ea typeface="ＭＳ Ｐゴシック" pitchFamily="34" charset="-128"/>
                <a:cs typeface="ＭＳ Ｐゴシック" charset="0"/>
              </a:endParaRPr>
            </a:p>
          </p:txBody>
        </p:sp>
        <p:sp>
          <p:nvSpPr>
            <p:cNvPr id="200" name="Oval 259"/>
            <p:cNvSpPr>
              <a:spLocks noChangeArrowheads="1"/>
            </p:cNvSpPr>
            <p:nvPr/>
          </p:nvSpPr>
          <p:spPr bwMode="auto">
            <a:xfrm>
              <a:off x="7050" y="-449"/>
              <a:ext cx="187" cy="187"/>
            </a:xfrm>
            <a:prstGeom prst="ellipse">
              <a:avLst/>
            </a:prstGeom>
            <a:solidFill>
              <a:srgbClr val="000000"/>
            </a:solidFill>
            <a:ln w="28575">
              <a:noFill/>
              <a:round/>
              <a:headEnd/>
              <a:tailEnd/>
            </a:ln>
          </p:spPr>
          <p:txBody>
            <a:bodyPr vert="horz" wrap="square" lIns="91440" tIns="45720" rIns="91440" bIns="45720" numCol="1" anchor="ctr" anchorCtr="0" compatLnSpc="1">
              <a:prstTxWarp prst="textNoShape">
                <a:avLst/>
              </a:prstTxWarp>
            </a:bodyPr>
            <a:lstStyle/>
            <a:p>
              <a:endParaRPr lang="en-US" sz="3100">
                <a:solidFill>
                  <a:srgbClr val="333333"/>
                </a:solidFill>
                <a:latin typeface="Calibri"/>
                <a:ea typeface="ＭＳ Ｐゴシック" pitchFamily="34" charset="-128"/>
                <a:cs typeface="ＭＳ Ｐゴシック" charset="0"/>
              </a:endParaRPr>
            </a:p>
          </p:txBody>
        </p:sp>
        <p:sp>
          <p:nvSpPr>
            <p:cNvPr id="201" name="Oval 260"/>
            <p:cNvSpPr>
              <a:spLocks noChangeArrowheads="1"/>
            </p:cNvSpPr>
            <p:nvPr/>
          </p:nvSpPr>
          <p:spPr bwMode="auto">
            <a:xfrm>
              <a:off x="7424" y="-449"/>
              <a:ext cx="187" cy="187"/>
            </a:xfrm>
            <a:prstGeom prst="ellipse">
              <a:avLst/>
            </a:prstGeom>
            <a:solidFill>
              <a:srgbClr val="000000"/>
            </a:solidFill>
            <a:ln w="28575">
              <a:noFill/>
              <a:round/>
              <a:headEnd/>
              <a:tailEnd/>
            </a:ln>
          </p:spPr>
          <p:txBody>
            <a:bodyPr vert="horz" wrap="square" lIns="91440" tIns="45720" rIns="91440" bIns="45720" numCol="1" anchor="ctr" anchorCtr="0" compatLnSpc="1">
              <a:prstTxWarp prst="textNoShape">
                <a:avLst/>
              </a:prstTxWarp>
            </a:bodyPr>
            <a:lstStyle/>
            <a:p>
              <a:endParaRPr lang="en-US" sz="3100">
                <a:solidFill>
                  <a:srgbClr val="333333"/>
                </a:solidFill>
                <a:latin typeface="Calibri"/>
                <a:ea typeface="ＭＳ Ｐゴシック" pitchFamily="34" charset="-128"/>
                <a:cs typeface="ＭＳ Ｐゴシック" charset="0"/>
              </a:endParaRPr>
            </a:p>
          </p:txBody>
        </p:sp>
        <p:sp>
          <p:nvSpPr>
            <p:cNvPr id="202" name="Oval 261"/>
            <p:cNvSpPr>
              <a:spLocks noChangeArrowheads="1"/>
            </p:cNvSpPr>
            <p:nvPr/>
          </p:nvSpPr>
          <p:spPr bwMode="auto">
            <a:xfrm>
              <a:off x="7798" y="-449"/>
              <a:ext cx="187" cy="187"/>
            </a:xfrm>
            <a:prstGeom prst="ellipse">
              <a:avLst/>
            </a:prstGeom>
            <a:solidFill>
              <a:srgbClr val="000000"/>
            </a:solidFill>
            <a:ln w="28575">
              <a:noFill/>
              <a:round/>
              <a:headEnd/>
              <a:tailEnd/>
            </a:ln>
          </p:spPr>
          <p:txBody>
            <a:bodyPr vert="horz" wrap="square" lIns="91440" tIns="45720" rIns="91440" bIns="45720" numCol="1" anchor="ctr" anchorCtr="0" compatLnSpc="1">
              <a:prstTxWarp prst="textNoShape">
                <a:avLst/>
              </a:prstTxWarp>
            </a:bodyPr>
            <a:lstStyle/>
            <a:p>
              <a:endParaRPr lang="en-US" sz="3100">
                <a:solidFill>
                  <a:srgbClr val="333333"/>
                </a:solidFill>
                <a:latin typeface="Calibri"/>
                <a:ea typeface="ＭＳ Ｐゴシック" pitchFamily="34" charset="-128"/>
                <a:cs typeface="ＭＳ Ｐゴシック" charset="0"/>
              </a:endParaRPr>
            </a:p>
          </p:txBody>
        </p:sp>
      </p:grpSp>
      <p:cxnSp>
        <p:nvCxnSpPr>
          <p:cNvPr id="203" name="AutoShape 103"/>
          <p:cNvCxnSpPr>
            <a:cxnSpLocks noChangeShapeType="1"/>
            <a:endCxn id="189" idx="0"/>
          </p:cNvCxnSpPr>
          <p:nvPr/>
        </p:nvCxnSpPr>
        <p:spPr bwMode="auto">
          <a:xfrm flipH="1">
            <a:off x="2915337" y="5995806"/>
            <a:ext cx="587468" cy="1162408"/>
          </a:xfrm>
          <a:prstGeom prst="straightConnector1">
            <a:avLst/>
          </a:prstGeom>
          <a:noFill/>
          <a:ln w="31750">
            <a:solidFill>
              <a:srgbClr val="002060"/>
            </a:solidFill>
            <a:prstDash val="solid"/>
            <a:round/>
            <a:headEnd/>
            <a:tailEnd/>
          </a:ln>
        </p:spPr>
      </p:cxnSp>
      <p:cxnSp>
        <p:nvCxnSpPr>
          <p:cNvPr id="204" name="AutoShape 103"/>
          <p:cNvCxnSpPr>
            <a:cxnSpLocks noChangeShapeType="1"/>
            <a:endCxn id="190" idx="0"/>
          </p:cNvCxnSpPr>
          <p:nvPr/>
        </p:nvCxnSpPr>
        <p:spPr bwMode="auto">
          <a:xfrm>
            <a:off x="3477035" y="5995806"/>
            <a:ext cx="722551" cy="1162408"/>
          </a:xfrm>
          <a:prstGeom prst="straightConnector1">
            <a:avLst/>
          </a:prstGeom>
          <a:noFill/>
          <a:ln w="31750">
            <a:solidFill>
              <a:srgbClr val="002060"/>
            </a:solidFill>
            <a:prstDash val="solid"/>
            <a:round/>
            <a:headEnd/>
            <a:tailEnd/>
          </a:ln>
        </p:spPr>
      </p:cxnSp>
      <p:cxnSp>
        <p:nvCxnSpPr>
          <p:cNvPr id="205" name="AutoShape 103"/>
          <p:cNvCxnSpPr>
            <a:cxnSpLocks noChangeShapeType="1"/>
            <a:endCxn id="196" idx="0"/>
          </p:cNvCxnSpPr>
          <p:nvPr/>
        </p:nvCxnSpPr>
        <p:spPr bwMode="auto">
          <a:xfrm flipH="1">
            <a:off x="4976667" y="5995806"/>
            <a:ext cx="518294" cy="1163136"/>
          </a:xfrm>
          <a:prstGeom prst="straightConnector1">
            <a:avLst/>
          </a:prstGeom>
          <a:noFill/>
          <a:ln w="31750">
            <a:solidFill>
              <a:srgbClr val="002060"/>
            </a:solidFill>
            <a:prstDash val="solid"/>
            <a:round/>
            <a:headEnd/>
            <a:tailEnd/>
          </a:ln>
        </p:spPr>
      </p:cxnSp>
      <p:cxnSp>
        <p:nvCxnSpPr>
          <p:cNvPr id="206" name="AutoShape 103"/>
          <p:cNvCxnSpPr>
            <a:cxnSpLocks noChangeShapeType="1"/>
            <a:endCxn id="197" idx="0"/>
          </p:cNvCxnSpPr>
          <p:nvPr/>
        </p:nvCxnSpPr>
        <p:spPr bwMode="auto">
          <a:xfrm>
            <a:off x="5494961" y="5996781"/>
            <a:ext cx="765952" cy="1162162"/>
          </a:xfrm>
          <a:prstGeom prst="straightConnector1">
            <a:avLst/>
          </a:prstGeom>
          <a:noFill/>
          <a:ln w="31750">
            <a:solidFill>
              <a:srgbClr val="002060"/>
            </a:solidFill>
            <a:prstDash val="solid"/>
            <a:round/>
            <a:headEnd/>
            <a:tailEnd/>
          </a:ln>
        </p:spPr>
      </p:cxnSp>
      <p:cxnSp>
        <p:nvCxnSpPr>
          <p:cNvPr id="207" name="AutoShape 103"/>
          <p:cNvCxnSpPr>
            <a:cxnSpLocks noChangeShapeType="1"/>
            <a:endCxn id="189" idx="0"/>
          </p:cNvCxnSpPr>
          <p:nvPr/>
        </p:nvCxnSpPr>
        <p:spPr bwMode="auto">
          <a:xfrm>
            <a:off x="2915337" y="6987457"/>
            <a:ext cx="0" cy="170759"/>
          </a:xfrm>
          <a:prstGeom prst="straightConnector1">
            <a:avLst/>
          </a:prstGeom>
          <a:noFill/>
          <a:ln w="19050" cap="rnd">
            <a:solidFill>
              <a:srgbClr val="002060"/>
            </a:solidFill>
            <a:prstDash val="sysDot"/>
            <a:round/>
            <a:headEnd/>
            <a:tailEnd/>
          </a:ln>
        </p:spPr>
      </p:cxnSp>
      <p:cxnSp>
        <p:nvCxnSpPr>
          <p:cNvPr id="208" name="AutoShape 103"/>
          <p:cNvCxnSpPr>
            <a:cxnSpLocks noChangeShapeType="1"/>
            <a:endCxn id="190" idx="0"/>
          </p:cNvCxnSpPr>
          <p:nvPr/>
        </p:nvCxnSpPr>
        <p:spPr bwMode="auto">
          <a:xfrm>
            <a:off x="4197657" y="7115062"/>
            <a:ext cx="1926" cy="43154"/>
          </a:xfrm>
          <a:prstGeom prst="straightConnector1">
            <a:avLst/>
          </a:prstGeom>
          <a:noFill/>
          <a:ln w="19050" cap="rnd">
            <a:solidFill>
              <a:srgbClr val="002060"/>
            </a:solidFill>
            <a:prstDash val="sysDot"/>
            <a:round/>
            <a:headEnd/>
            <a:tailEnd/>
          </a:ln>
        </p:spPr>
      </p:cxnSp>
      <p:cxnSp>
        <p:nvCxnSpPr>
          <p:cNvPr id="209" name="AutoShape 103"/>
          <p:cNvCxnSpPr>
            <a:cxnSpLocks noChangeShapeType="1"/>
            <a:endCxn id="196" idx="0"/>
          </p:cNvCxnSpPr>
          <p:nvPr/>
        </p:nvCxnSpPr>
        <p:spPr bwMode="auto">
          <a:xfrm>
            <a:off x="4976664" y="6987456"/>
            <a:ext cx="0" cy="171486"/>
          </a:xfrm>
          <a:prstGeom prst="straightConnector1">
            <a:avLst/>
          </a:prstGeom>
          <a:noFill/>
          <a:ln w="19050" cap="rnd">
            <a:solidFill>
              <a:srgbClr val="002060"/>
            </a:solidFill>
            <a:prstDash val="sysDot"/>
            <a:round/>
            <a:headEnd/>
            <a:tailEnd/>
          </a:ln>
        </p:spPr>
      </p:cxnSp>
      <p:cxnSp>
        <p:nvCxnSpPr>
          <p:cNvPr id="210" name="AutoShape 103"/>
          <p:cNvCxnSpPr>
            <a:cxnSpLocks noChangeShapeType="1"/>
            <a:endCxn id="197" idx="0"/>
          </p:cNvCxnSpPr>
          <p:nvPr/>
        </p:nvCxnSpPr>
        <p:spPr bwMode="auto">
          <a:xfrm>
            <a:off x="6260910" y="6987456"/>
            <a:ext cx="0" cy="171486"/>
          </a:xfrm>
          <a:prstGeom prst="straightConnector1">
            <a:avLst/>
          </a:prstGeom>
          <a:noFill/>
          <a:ln w="19050" cap="rnd">
            <a:solidFill>
              <a:srgbClr val="002060"/>
            </a:solidFill>
            <a:prstDash val="sysDot"/>
            <a:round/>
            <a:headEnd/>
            <a:tailEnd/>
          </a:ln>
        </p:spPr>
      </p:cxnSp>
      <p:cxnSp>
        <p:nvCxnSpPr>
          <p:cNvPr id="211" name="AutoShape 103"/>
          <p:cNvCxnSpPr>
            <a:cxnSpLocks noChangeShapeType="1"/>
          </p:cNvCxnSpPr>
          <p:nvPr/>
        </p:nvCxnSpPr>
        <p:spPr bwMode="auto">
          <a:xfrm>
            <a:off x="2929660" y="6987456"/>
            <a:ext cx="4960306" cy="0"/>
          </a:xfrm>
          <a:prstGeom prst="straightConnector1">
            <a:avLst/>
          </a:prstGeom>
          <a:noFill/>
          <a:ln w="19050" cap="rnd">
            <a:solidFill>
              <a:srgbClr val="002060"/>
            </a:solidFill>
            <a:prstDash val="sysDot"/>
            <a:round/>
            <a:headEnd/>
            <a:tailEnd/>
          </a:ln>
        </p:spPr>
      </p:cxnSp>
      <p:cxnSp>
        <p:nvCxnSpPr>
          <p:cNvPr id="212" name="AutoShape 103"/>
          <p:cNvCxnSpPr>
            <a:cxnSpLocks noChangeShapeType="1"/>
            <a:stCxn id="176" idx="3"/>
            <a:endCxn id="182" idx="1"/>
          </p:cNvCxnSpPr>
          <p:nvPr/>
        </p:nvCxnSpPr>
        <p:spPr bwMode="auto">
          <a:xfrm flipV="1">
            <a:off x="5821404" y="3972776"/>
            <a:ext cx="973640" cy="5407"/>
          </a:xfrm>
          <a:prstGeom prst="straightConnector1">
            <a:avLst/>
          </a:prstGeom>
          <a:noFill/>
          <a:ln w="19050" cap="rnd">
            <a:solidFill>
              <a:srgbClr val="002060"/>
            </a:solidFill>
            <a:prstDash val="sysDot"/>
            <a:round/>
            <a:headEnd/>
            <a:tailEnd/>
          </a:ln>
        </p:spPr>
      </p:cxnSp>
      <p:cxnSp>
        <p:nvCxnSpPr>
          <p:cNvPr id="213" name="AutoShape 103"/>
          <p:cNvCxnSpPr>
            <a:cxnSpLocks noChangeShapeType="1"/>
          </p:cNvCxnSpPr>
          <p:nvPr/>
        </p:nvCxnSpPr>
        <p:spPr bwMode="auto">
          <a:xfrm flipV="1">
            <a:off x="5826034" y="4397829"/>
            <a:ext cx="2037806" cy="1375954"/>
          </a:xfrm>
          <a:prstGeom prst="straightConnector1">
            <a:avLst/>
          </a:prstGeom>
          <a:noFill/>
          <a:ln w="19050" cap="rnd">
            <a:solidFill>
              <a:srgbClr val="002060"/>
            </a:solidFill>
            <a:prstDash val="sysDot"/>
            <a:round/>
            <a:headEnd/>
            <a:tailEnd/>
          </a:ln>
        </p:spPr>
      </p:cxnSp>
      <p:cxnSp>
        <p:nvCxnSpPr>
          <p:cNvPr id="214" name="AutoShape 103"/>
          <p:cNvCxnSpPr>
            <a:cxnSpLocks noChangeShapeType="1"/>
            <a:endCxn id="63" idx="0"/>
          </p:cNvCxnSpPr>
          <p:nvPr/>
        </p:nvCxnSpPr>
        <p:spPr bwMode="auto">
          <a:xfrm>
            <a:off x="7867264" y="4400824"/>
            <a:ext cx="1144340" cy="498453"/>
          </a:xfrm>
          <a:prstGeom prst="straightConnector1">
            <a:avLst/>
          </a:prstGeom>
          <a:noFill/>
          <a:ln w="19050" cap="rnd">
            <a:solidFill>
              <a:srgbClr val="002060"/>
            </a:solidFill>
            <a:prstDash val="sysDot"/>
            <a:round/>
            <a:headEnd/>
            <a:tailEnd/>
          </a:ln>
        </p:spPr>
      </p:cxnSp>
      <p:cxnSp>
        <p:nvCxnSpPr>
          <p:cNvPr id="215" name="AutoShape 103"/>
          <p:cNvCxnSpPr>
            <a:cxnSpLocks noChangeShapeType="1"/>
          </p:cNvCxnSpPr>
          <p:nvPr/>
        </p:nvCxnSpPr>
        <p:spPr bwMode="auto">
          <a:xfrm>
            <a:off x="7878045" y="4389120"/>
            <a:ext cx="0" cy="2601172"/>
          </a:xfrm>
          <a:prstGeom prst="straightConnector1">
            <a:avLst/>
          </a:prstGeom>
          <a:noFill/>
          <a:ln w="19050" cap="rnd">
            <a:solidFill>
              <a:srgbClr val="002060"/>
            </a:solidFill>
            <a:prstDash val="sysDot"/>
            <a:round/>
            <a:headEnd/>
            <a:tailEnd/>
          </a:ln>
        </p:spPr>
      </p:cxnSp>
      <p:cxnSp>
        <p:nvCxnSpPr>
          <p:cNvPr id="216" name="AutoShape 103"/>
          <p:cNvCxnSpPr>
            <a:cxnSpLocks noChangeShapeType="1"/>
            <a:stCxn id="179" idx="1"/>
          </p:cNvCxnSpPr>
          <p:nvPr/>
        </p:nvCxnSpPr>
        <p:spPr bwMode="auto">
          <a:xfrm flipH="1" flipV="1">
            <a:off x="1509712" y="5578382"/>
            <a:ext cx="1449026" cy="4231"/>
          </a:xfrm>
          <a:prstGeom prst="straightConnector1">
            <a:avLst/>
          </a:prstGeom>
          <a:noFill/>
          <a:ln w="31750">
            <a:solidFill>
              <a:srgbClr val="002060"/>
            </a:solidFill>
            <a:prstDash val="solid"/>
            <a:round/>
            <a:headEnd/>
            <a:tailEnd/>
          </a:ln>
        </p:spPr>
      </p:cxnSp>
      <p:sp>
        <p:nvSpPr>
          <p:cNvPr id="217" name="TextBox 216"/>
          <p:cNvSpPr txBox="1"/>
          <p:nvPr/>
        </p:nvSpPr>
        <p:spPr>
          <a:xfrm>
            <a:off x="2371903" y="6313123"/>
            <a:ext cx="1128822" cy="424720"/>
          </a:xfrm>
          <a:prstGeom prst="rect">
            <a:avLst/>
          </a:prstGeom>
          <a:noFill/>
          <a:ln>
            <a:noFill/>
          </a:ln>
        </p:spPr>
        <p:txBody>
          <a:bodyPr wrap="square" lIns="0" tIns="0" rIns="0" bIns="0" rtlCol="0" anchor="ctr" anchorCtr="0">
            <a:noAutofit/>
          </a:bodyPr>
          <a:lstStyle>
            <a:defPPr>
              <a:defRPr lang="en-US"/>
            </a:defPPr>
            <a:lvl1pPr algn="ctr">
              <a:defRPr sz="2400">
                <a:solidFill>
                  <a:schemeClr val="bg1"/>
                </a:solidFill>
              </a:defRPr>
            </a:lvl1pPr>
          </a:lstStyle>
          <a:p>
            <a:pPr algn="l"/>
            <a:r>
              <a:rPr lang="en-US" sz="1600" dirty="0">
                <a:solidFill>
                  <a:srgbClr val="333333"/>
                </a:solidFill>
                <a:latin typeface="Calibri"/>
                <a:ea typeface="ＭＳ Ｐゴシック" pitchFamily="34" charset="-128"/>
                <a:cs typeface="ＭＳ Ｐゴシック" charset="0"/>
              </a:rPr>
              <a:t>XMPP</a:t>
            </a:r>
          </a:p>
        </p:txBody>
      </p:sp>
      <p:sp>
        <p:nvSpPr>
          <p:cNvPr id="218" name="TextBox 217"/>
          <p:cNvSpPr txBox="1"/>
          <p:nvPr/>
        </p:nvSpPr>
        <p:spPr>
          <a:xfrm>
            <a:off x="1529323" y="5248400"/>
            <a:ext cx="817453" cy="424720"/>
          </a:xfrm>
          <a:prstGeom prst="rect">
            <a:avLst/>
          </a:prstGeom>
          <a:noFill/>
          <a:ln>
            <a:noFill/>
          </a:ln>
        </p:spPr>
        <p:txBody>
          <a:bodyPr wrap="square" lIns="0" tIns="0" rIns="0" bIns="0" rtlCol="0" anchor="ctr" anchorCtr="0">
            <a:noAutofit/>
          </a:bodyPr>
          <a:lstStyle>
            <a:defPPr>
              <a:defRPr lang="en-US"/>
            </a:defPPr>
            <a:lvl1pPr algn="ctr">
              <a:defRPr sz="2400">
                <a:solidFill>
                  <a:schemeClr val="bg1"/>
                </a:solidFill>
              </a:defRPr>
            </a:lvl1pPr>
          </a:lstStyle>
          <a:p>
            <a:pPr algn="l"/>
            <a:r>
              <a:rPr lang="en-US" sz="1600" dirty="0">
                <a:solidFill>
                  <a:srgbClr val="333333"/>
                </a:solidFill>
                <a:latin typeface="Calibri"/>
                <a:ea typeface="ＭＳ Ｐゴシック" pitchFamily="34" charset="-128"/>
                <a:cs typeface="ＭＳ Ｐゴシック" charset="0"/>
              </a:rPr>
              <a:t>BGP</a:t>
            </a:r>
          </a:p>
        </p:txBody>
      </p:sp>
      <p:sp>
        <p:nvSpPr>
          <p:cNvPr id="219" name="TextBox 218"/>
          <p:cNvSpPr txBox="1"/>
          <p:nvPr/>
        </p:nvSpPr>
        <p:spPr>
          <a:xfrm>
            <a:off x="6191054" y="6307656"/>
            <a:ext cx="1303234" cy="424720"/>
          </a:xfrm>
          <a:prstGeom prst="rect">
            <a:avLst/>
          </a:prstGeom>
          <a:noFill/>
          <a:ln>
            <a:noFill/>
          </a:ln>
        </p:spPr>
        <p:txBody>
          <a:bodyPr wrap="square" lIns="0" tIns="0" rIns="0" bIns="0" rtlCol="0" anchor="ctr" anchorCtr="0">
            <a:noAutofit/>
          </a:bodyPr>
          <a:lstStyle>
            <a:defPPr>
              <a:defRPr lang="en-US"/>
            </a:defPPr>
            <a:lvl1pPr algn="ctr">
              <a:defRPr sz="2400">
                <a:solidFill>
                  <a:schemeClr val="bg1"/>
                </a:solidFill>
              </a:defRPr>
            </a:lvl1pPr>
          </a:lstStyle>
          <a:p>
            <a:pPr algn="l"/>
            <a:r>
              <a:rPr lang="en-US" sz="1600" dirty="0">
                <a:solidFill>
                  <a:srgbClr val="333333"/>
                </a:solidFill>
                <a:latin typeface="Calibri"/>
                <a:ea typeface="ＭＳ Ｐゴシック" pitchFamily="34" charset="-128"/>
                <a:cs typeface="ＭＳ Ｐゴシック" charset="0"/>
              </a:rPr>
              <a:t>BGP, Netconf</a:t>
            </a:r>
          </a:p>
        </p:txBody>
      </p:sp>
      <p:sp>
        <p:nvSpPr>
          <p:cNvPr id="220" name="Oval 219"/>
          <p:cNvSpPr/>
          <p:nvPr/>
        </p:nvSpPr>
        <p:spPr>
          <a:xfrm>
            <a:off x="3064595" y="6449837"/>
            <a:ext cx="934881" cy="126463"/>
          </a:xfrm>
          <a:prstGeom prst="ellipse">
            <a:avLst/>
          </a:prstGeom>
          <a:noFill/>
          <a:ln w="19050" cap="rnd">
            <a:solidFill>
              <a:srgbClr val="002060"/>
            </a:solidFill>
            <a:prstDash val="sysDot"/>
            <a:round/>
            <a:headEnd/>
            <a:tailEnd/>
          </a:ln>
        </p:spPr>
        <p:txBody>
          <a:bodyPr rtlCol="0" anchor="ctr"/>
          <a:lstStyle/>
          <a:p>
            <a:pPr algn="ctr"/>
            <a:endParaRPr lang="en-US" sz="3100">
              <a:solidFill>
                <a:srgbClr val="333333"/>
              </a:solidFill>
              <a:latin typeface="Calibri"/>
              <a:ea typeface="ＭＳ Ｐゴシック" pitchFamily="34" charset="-128"/>
              <a:cs typeface="ＭＳ Ｐゴシック" charset="0"/>
            </a:endParaRPr>
          </a:p>
        </p:txBody>
      </p:sp>
      <p:sp>
        <p:nvSpPr>
          <p:cNvPr id="221" name="Oval 220"/>
          <p:cNvSpPr/>
          <p:nvPr/>
        </p:nvSpPr>
        <p:spPr>
          <a:xfrm>
            <a:off x="5097344" y="6456100"/>
            <a:ext cx="934881" cy="126463"/>
          </a:xfrm>
          <a:prstGeom prst="ellipse">
            <a:avLst/>
          </a:prstGeom>
          <a:noFill/>
          <a:ln w="19050" cap="rnd">
            <a:solidFill>
              <a:srgbClr val="002060"/>
            </a:solidFill>
            <a:prstDash val="sysDot"/>
            <a:round/>
            <a:headEnd/>
            <a:tailEnd/>
          </a:ln>
        </p:spPr>
        <p:txBody>
          <a:bodyPr rtlCol="0" anchor="ctr"/>
          <a:lstStyle/>
          <a:p>
            <a:pPr algn="ctr"/>
            <a:endParaRPr lang="en-US" sz="3100">
              <a:solidFill>
                <a:srgbClr val="333333"/>
              </a:solidFill>
              <a:latin typeface="Calibri"/>
              <a:ea typeface="ＭＳ Ｐゴシック" pitchFamily="34" charset="-128"/>
              <a:cs typeface="ＭＳ Ｐゴシック" charset="0"/>
            </a:endParaRPr>
          </a:p>
        </p:txBody>
      </p:sp>
      <p:sp>
        <p:nvSpPr>
          <p:cNvPr id="222" name="TextBox 221"/>
          <p:cNvSpPr txBox="1"/>
          <p:nvPr/>
        </p:nvSpPr>
        <p:spPr>
          <a:xfrm>
            <a:off x="2568522" y="7619908"/>
            <a:ext cx="1938763" cy="424720"/>
          </a:xfrm>
          <a:prstGeom prst="rect">
            <a:avLst/>
          </a:prstGeom>
          <a:noFill/>
          <a:ln>
            <a:noFill/>
          </a:ln>
        </p:spPr>
        <p:txBody>
          <a:bodyPr wrap="square" lIns="0" tIns="0" rIns="0" bIns="0" rtlCol="0" anchor="ctr" anchorCtr="0">
            <a:noAutofit/>
          </a:bodyPr>
          <a:lstStyle>
            <a:defPPr>
              <a:defRPr lang="en-US"/>
            </a:defPPr>
            <a:lvl1pPr algn="ctr">
              <a:defRPr sz="2400">
                <a:solidFill>
                  <a:schemeClr val="bg1"/>
                </a:solidFill>
              </a:defRPr>
            </a:lvl1pPr>
          </a:lstStyle>
          <a:p>
            <a:r>
              <a:rPr lang="en-US" dirty="0" smtClean="0">
                <a:solidFill>
                  <a:srgbClr val="333333"/>
                </a:solidFill>
                <a:latin typeface="Calibri"/>
                <a:ea typeface="ＭＳ Ｐゴシック" pitchFamily="34" charset="-128"/>
                <a:cs typeface="ＭＳ Ｐゴシック" charset="0"/>
              </a:rPr>
              <a:t>vRouters</a:t>
            </a:r>
            <a:endParaRPr lang="en-US" dirty="0">
              <a:solidFill>
                <a:srgbClr val="333333"/>
              </a:solidFill>
              <a:latin typeface="Calibri"/>
              <a:ea typeface="ＭＳ Ｐゴシック" pitchFamily="34" charset="-128"/>
              <a:cs typeface="ＭＳ Ｐゴシック" charset="0"/>
            </a:endParaRPr>
          </a:p>
        </p:txBody>
      </p:sp>
      <p:sp>
        <p:nvSpPr>
          <p:cNvPr id="223" name="TextBox 222"/>
          <p:cNvSpPr txBox="1"/>
          <p:nvPr/>
        </p:nvSpPr>
        <p:spPr>
          <a:xfrm>
            <a:off x="4668963" y="7638912"/>
            <a:ext cx="1938763" cy="424720"/>
          </a:xfrm>
          <a:prstGeom prst="rect">
            <a:avLst/>
          </a:prstGeom>
          <a:noFill/>
          <a:ln>
            <a:noFill/>
          </a:ln>
        </p:spPr>
        <p:txBody>
          <a:bodyPr wrap="square" lIns="0" tIns="0" rIns="0" bIns="0" rtlCol="0" anchor="ctr" anchorCtr="0">
            <a:noAutofit/>
          </a:bodyPr>
          <a:lstStyle>
            <a:defPPr>
              <a:defRPr lang="en-US"/>
            </a:defPPr>
            <a:lvl1pPr algn="ctr">
              <a:defRPr sz="2400">
                <a:solidFill>
                  <a:schemeClr val="bg1"/>
                </a:solidFill>
              </a:defRPr>
            </a:lvl1pPr>
          </a:lstStyle>
          <a:p>
            <a:r>
              <a:rPr lang="en-US" dirty="0" smtClean="0">
                <a:solidFill>
                  <a:srgbClr val="333333"/>
                </a:solidFill>
                <a:latin typeface="Calibri"/>
                <a:ea typeface="ＭＳ Ｐゴシック" pitchFamily="34" charset="-128"/>
                <a:cs typeface="ＭＳ Ｐゴシック" charset="0"/>
              </a:rPr>
              <a:t>Gateways</a:t>
            </a:r>
            <a:endParaRPr lang="en-US" dirty="0">
              <a:solidFill>
                <a:srgbClr val="333333"/>
              </a:solidFill>
              <a:latin typeface="Calibri"/>
              <a:ea typeface="ＭＳ Ｐゴシック" pitchFamily="34" charset="-128"/>
              <a:cs typeface="ＭＳ Ｐゴシック" charset="0"/>
            </a:endParaRPr>
          </a:p>
        </p:txBody>
      </p:sp>
      <p:cxnSp>
        <p:nvCxnSpPr>
          <p:cNvPr id="224" name="AutoShape 103"/>
          <p:cNvCxnSpPr>
            <a:cxnSpLocks noChangeShapeType="1"/>
          </p:cNvCxnSpPr>
          <p:nvPr/>
        </p:nvCxnSpPr>
        <p:spPr bwMode="auto">
          <a:xfrm flipH="1" flipV="1">
            <a:off x="5803419" y="5382512"/>
            <a:ext cx="447274" cy="5344"/>
          </a:xfrm>
          <a:prstGeom prst="straightConnector1">
            <a:avLst/>
          </a:prstGeom>
          <a:noFill/>
          <a:ln w="31750">
            <a:solidFill>
              <a:srgbClr val="002060"/>
            </a:solidFill>
            <a:prstDash val="solid"/>
            <a:round/>
            <a:headEnd/>
            <a:tailEnd/>
          </a:ln>
        </p:spPr>
      </p:cxnSp>
      <p:cxnSp>
        <p:nvCxnSpPr>
          <p:cNvPr id="225" name="AutoShape 103"/>
          <p:cNvCxnSpPr>
            <a:cxnSpLocks noChangeShapeType="1"/>
          </p:cNvCxnSpPr>
          <p:nvPr/>
        </p:nvCxnSpPr>
        <p:spPr bwMode="auto">
          <a:xfrm flipH="1" flipV="1">
            <a:off x="5971041" y="5292575"/>
            <a:ext cx="456469" cy="715"/>
          </a:xfrm>
          <a:prstGeom prst="straightConnector1">
            <a:avLst/>
          </a:prstGeom>
          <a:noFill/>
          <a:ln w="31750">
            <a:solidFill>
              <a:srgbClr val="002060"/>
            </a:solidFill>
            <a:prstDash val="solid"/>
            <a:round/>
            <a:headEnd/>
            <a:tailEnd/>
          </a:ln>
        </p:spPr>
      </p:cxnSp>
      <p:cxnSp>
        <p:nvCxnSpPr>
          <p:cNvPr id="226" name="AutoShape 103"/>
          <p:cNvCxnSpPr>
            <a:cxnSpLocks noChangeShapeType="1"/>
          </p:cNvCxnSpPr>
          <p:nvPr/>
        </p:nvCxnSpPr>
        <p:spPr bwMode="auto">
          <a:xfrm flipH="1" flipV="1">
            <a:off x="6125107" y="5180680"/>
            <a:ext cx="447274" cy="5344"/>
          </a:xfrm>
          <a:prstGeom prst="straightConnector1">
            <a:avLst/>
          </a:prstGeom>
          <a:noFill/>
          <a:ln w="31750">
            <a:solidFill>
              <a:srgbClr val="002060"/>
            </a:solidFill>
            <a:prstDash val="solid"/>
            <a:round/>
            <a:headEnd/>
            <a:tailEnd/>
          </a:ln>
        </p:spPr>
      </p:cxnSp>
      <p:cxnSp>
        <p:nvCxnSpPr>
          <p:cNvPr id="227" name="AutoShape 103"/>
          <p:cNvCxnSpPr>
            <a:cxnSpLocks noChangeShapeType="1"/>
          </p:cNvCxnSpPr>
          <p:nvPr/>
        </p:nvCxnSpPr>
        <p:spPr bwMode="auto">
          <a:xfrm flipH="1">
            <a:off x="6234619" y="5176108"/>
            <a:ext cx="334041" cy="217237"/>
          </a:xfrm>
          <a:prstGeom prst="straightConnector1">
            <a:avLst/>
          </a:prstGeom>
          <a:noFill/>
          <a:ln w="31750">
            <a:solidFill>
              <a:srgbClr val="002060"/>
            </a:solidFill>
            <a:prstDash val="solid"/>
            <a:round/>
            <a:headEnd/>
            <a:tailEnd/>
          </a:ln>
        </p:spPr>
      </p:cxnSp>
      <p:sp>
        <p:nvSpPr>
          <p:cNvPr id="228" name="TextBox 227"/>
          <p:cNvSpPr txBox="1"/>
          <p:nvPr/>
        </p:nvSpPr>
        <p:spPr>
          <a:xfrm>
            <a:off x="6185356" y="4868570"/>
            <a:ext cx="817453" cy="424720"/>
          </a:xfrm>
          <a:prstGeom prst="rect">
            <a:avLst/>
          </a:prstGeom>
          <a:noFill/>
          <a:ln>
            <a:noFill/>
          </a:ln>
        </p:spPr>
        <p:txBody>
          <a:bodyPr wrap="square" lIns="0" tIns="0" rIns="0" bIns="0" rtlCol="0" anchor="ctr" anchorCtr="0">
            <a:noAutofit/>
          </a:bodyPr>
          <a:lstStyle>
            <a:defPPr>
              <a:defRPr lang="en-US"/>
            </a:defPPr>
            <a:lvl1pPr algn="ctr">
              <a:defRPr sz="2400">
                <a:solidFill>
                  <a:schemeClr val="bg1"/>
                </a:solidFill>
              </a:defRPr>
            </a:lvl1pPr>
          </a:lstStyle>
          <a:p>
            <a:pPr algn="l"/>
            <a:r>
              <a:rPr lang="en-US" sz="1600" dirty="0">
                <a:solidFill>
                  <a:srgbClr val="333333"/>
                </a:solidFill>
                <a:latin typeface="Calibri"/>
                <a:ea typeface="ＭＳ Ｐゴシック" pitchFamily="34" charset="-128"/>
                <a:cs typeface="ＭＳ Ｐゴシック" charset="0"/>
              </a:rPr>
              <a:t>BGP</a:t>
            </a:r>
          </a:p>
        </p:txBody>
      </p:sp>
      <p:sp>
        <p:nvSpPr>
          <p:cNvPr id="61" name="TextBox 60"/>
          <p:cNvSpPr txBox="1"/>
          <p:nvPr/>
        </p:nvSpPr>
        <p:spPr>
          <a:xfrm>
            <a:off x="8255636" y="4644771"/>
            <a:ext cx="2149838" cy="826396"/>
          </a:xfrm>
          <a:prstGeom prst="rect">
            <a:avLst/>
          </a:prstGeom>
          <a:gradFill flip="none" rotWithShape="1">
            <a:gsLst>
              <a:gs pos="67000">
                <a:srgbClr val="7EB0CC">
                  <a:lumMod val="50000"/>
                </a:srgbClr>
              </a:gs>
              <a:gs pos="100000">
                <a:srgbClr val="7EB0CC">
                  <a:lumMod val="75000"/>
                </a:srgbClr>
              </a:gs>
            </a:gsLst>
            <a:lin ang="2700000" scaled="1"/>
            <a:tileRect/>
          </a:gradFill>
          <a:ln>
            <a:solidFill>
              <a:srgbClr val="FFFFFF"/>
            </a:solidFill>
          </a:ln>
        </p:spPr>
        <p:txBody>
          <a:bodyPr wrap="square" lIns="0" tIns="0" rIns="0" bIns="0" rtlCol="0" anchor="ctr" anchorCtr="0">
            <a:noAutofit/>
          </a:bodyPr>
          <a:lstStyle>
            <a:defPPr>
              <a:defRPr lang="en-US"/>
            </a:defPPr>
            <a:lvl1pPr algn="ctr">
              <a:defRPr sz="2400">
                <a:solidFill>
                  <a:schemeClr val="bg1"/>
                </a:solidFill>
              </a:defRPr>
            </a:lvl1pPr>
          </a:lstStyle>
          <a:p>
            <a:pPr defTabSz="913011"/>
            <a:endParaRPr lang="en-US" sz="2900" kern="0" dirty="0">
              <a:solidFill>
                <a:srgbClr val="FFFFFF"/>
              </a:solidFill>
              <a:latin typeface="Calibri"/>
              <a:ea typeface="ＭＳ Ｐゴシック" pitchFamily="34" charset="-128"/>
              <a:cs typeface="ＭＳ Ｐゴシック" charset="0"/>
            </a:endParaRPr>
          </a:p>
        </p:txBody>
      </p:sp>
      <p:sp>
        <p:nvSpPr>
          <p:cNvPr id="62" name="TextBox 61"/>
          <p:cNvSpPr txBox="1"/>
          <p:nvPr/>
        </p:nvSpPr>
        <p:spPr>
          <a:xfrm>
            <a:off x="8094207" y="4755917"/>
            <a:ext cx="2161630" cy="826396"/>
          </a:xfrm>
          <a:prstGeom prst="rect">
            <a:avLst/>
          </a:prstGeom>
          <a:gradFill flip="none" rotWithShape="1">
            <a:gsLst>
              <a:gs pos="67000">
                <a:srgbClr val="7EB0CC">
                  <a:lumMod val="50000"/>
                </a:srgbClr>
              </a:gs>
              <a:gs pos="100000">
                <a:srgbClr val="7EB0CC">
                  <a:lumMod val="75000"/>
                </a:srgbClr>
              </a:gs>
            </a:gsLst>
            <a:lin ang="2700000" scaled="1"/>
            <a:tileRect/>
          </a:gradFill>
          <a:ln>
            <a:solidFill>
              <a:srgbClr val="FFFFFF"/>
            </a:solidFill>
          </a:ln>
        </p:spPr>
        <p:txBody>
          <a:bodyPr wrap="square" lIns="0" tIns="0" rIns="0" bIns="0" rtlCol="0" anchor="ctr" anchorCtr="0">
            <a:noAutofit/>
          </a:bodyPr>
          <a:lstStyle>
            <a:defPPr>
              <a:defRPr lang="en-US"/>
            </a:defPPr>
            <a:lvl1pPr algn="ctr">
              <a:defRPr sz="2400">
                <a:solidFill>
                  <a:schemeClr val="bg1"/>
                </a:solidFill>
              </a:defRPr>
            </a:lvl1pPr>
          </a:lstStyle>
          <a:p>
            <a:pPr defTabSz="913011"/>
            <a:endParaRPr lang="en-US" sz="2900" kern="0" dirty="0">
              <a:solidFill>
                <a:srgbClr val="FFFFFF"/>
              </a:solidFill>
              <a:latin typeface="Calibri"/>
              <a:ea typeface="ＭＳ Ｐゴシック" pitchFamily="34" charset="-128"/>
              <a:cs typeface="ＭＳ Ｐゴシック" charset="0"/>
            </a:endParaRPr>
          </a:p>
        </p:txBody>
      </p:sp>
      <p:sp>
        <p:nvSpPr>
          <p:cNvPr id="63" name="TextBox 62"/>
          <p:cNvSpPr txBox="1"/>
          <p:nvPr/>
        </p:nvSpPr>
        <p:spPr>
          <a:xfrm>
            <a:off x="7944575" y="4899277"/>
            <a:ext cx="2134058" cy="815585"/>
          </a:xfrm>
          <a:prstGeom prst="rect">
            <a:avLst/>
          </a:prstGeom>
          <a:gradFill flip="none" rotWithShape="1">
            <a:gsLst>
              <a:gs pos="67000">
                <a:srgbClr val="7EB0CC">
                  <a:lumMod val="50000"/>
                </a:srgbClr>
              </a:gs>
              <a:gs pos="100000">
                <a:srgbClr val="7EB0CC">
                  <a:lumMod val="75000"/>
                </a:srgbClr>
              </a:gs>
            </a:gsLst>
            <a:lin ang="2700000" scaled="1"/>
            <a:tileRect/>
          </a:gradFill>
          <a:ln>
            <a:solidFill>
              <a:srgbClr val="FFFFFF"/>
            </a:solidFill>
          </a:ln>
        </p:spPr>
        <p:txBody>
          <a:bodyPr wrap="square" lIns="0" tIns="0" rIns="0" bIns="0" rtlCol="0" anchor="ctr" anchorCtr="0">
            <a:noAutofit/>
          </a:bodyPr>
          <a:lstStyle>
            <a:defPPr>
              <a:defRPr lang="en-US"/>
            </a:defPPr>
            <a:lvl1pPr algn="ctr">
              <a:defRPr sz="2400">
                <a:solidFill>
                  <a:schemeClr val="bg1"/>
                </a:solidFill>
              </a:defRPr>
            </a:lvl1pPr>
          </a:lstStyle>
          <a:p>
            <a:pPr defTabSz="913011"/>
            <a:r>
              <a:rPr lang="en-US" sz="2000" kern="0" dirty="0" smtClean="0">
                <a:solidFill>
                  <a:srgbClr val="FFFFFF"/>
                </a:solidFill>
                <a:latin typeface="Calibri"/>
                <a:ea typeface="ＭＳ Ｐゴシック" pitchFamily="34" charset="-128"/>
                <a:cs typeface="ＭＳ Ｐゴシック" charset="0"/>
              </a:rPr>
              <a:t>Database</a:t>
            </a:r>
            <a:r>
              <a:rPr lang="en-US" sz="2000" kern="0" dirty="0">
                <a:solidFill>
                  <a:srgbClr val="FFFFFF"/>
                </a:solidFill>
                <a:latin typeface="Calibri"/>
                <a:ea typeface="ＭＳ Ｐゴシック" pitchFamily="34" charset="-128"/>
                <a:cs typeface="ＭＳ Ｐゴシック" charset="0"/>
              </a:rPr>
              <a:t/>
            </a:r>
            <a:br>
              <a:rPr lang="en-US" sz="2000" kern="0" dirty="0">
                <a:solidFill>
                  <a:srgbClr val="FFFFFF"/>
                </a:solidFill>
                <a:latin typeface="Calibri"/>
                <a:ea typeface="ＭＳ Ｐゴシック" pitchFamily="34" charset="-128"/>
                <a:cs typeface="ＭＳ Ｐゴシック" charset="0"/>
              </a:rPr>
            </a:br>
            <a:r>
              <a:rPr lang="en-US" sz="2000" kern="0" dirty="0">
                <a:solidFill>
                  <a:srgbClr val="FFFFFF"/>
                </a:solidFill>
                <a:latin typeface="Calibri"/>
                <a:ea typeface="ＭＳ Ｐゴシック" pitchFamily="34" charset="-128"/>
                <a:cs typeface="ＭＳ Ｐゴシック" charset="0"/>
              </a:rPr>
              <a:t>Nodes</a:t>
            </a:r>
          </a:p>
        </p:txBody>
      </p:sp>
      <p:sp>
        <p:nvSpPr>
          <p:cNvPr id="65" name="TextBox 64"/>
          <p:cNvSpPr txBox="1"/>
          <p:nvPr/>
        </p:nvSpPr>
        <p:spPr>
          <a:xfrm>
            <a:off x="5537885" y="1872347"/>
            <a:ext cx="2149838" cy="826396"/>
          </a:xfrm>
          <a:prstGeom prst="rect">
            <a:avLst/>
          </a:prstGeom>
          <a:gradFill flip="none" rotWithShape="1">
            <a:gsLst>
              <a:gs pos="67000">
                <a:srgbClr val="7EB0CC">
                  <a:lumMod val="50000"/>
                </a:srgbClr>
              </a:gs>
              <a:gs pos="100000">
                <a:srgbClr val="7EB0CC">
                  <a:lumMod val="75000"/>
                </a:srgbClr>
              </a:gs>
            </a:gsLst>
            <a:lin ang="2700000" scaled="1"/>
            <a:tileRect/>
          </a:gradFill>
          <a:ln>
            <a:solidFill>
              <a:srgbClr val="FFFFFF"/>
            </a:solidFill>
          </a:ln>
        </p:spPr>
        <p:txBody>
          <a:bodyPr wrap="square" lIns="0" tIns="0" rIns="0" bIns="0" rtlCol="0" anchor="ctr" anchorCtr="0">
            <a:noAutofit/>
          </a:bodyPr>
          <a:lstStyle>
            <a:defPPr>
              <a:defRPr lang="en-US"/>
            </a:defPPr>
            <a:lvl1pPr algn="ctr">
              <a:defRPr sz="2400">
                <a:solidFill>
                  <a:schemeClr val="bg1"/>
                </a:solidFill>
              </a:defRPr>
            </a:lvl1pPr>
          </a:lstStyle>
          <a:p>
            <a:pPr defTabSz="913011"/>
            <a:endParaRPr lang="en-US" sz="2900" kern="0" dirty="0">
              <a:solidFill>
                <a:srgbClr val="FFFFFF"/>
              </a:solidFill>
              <a:latin typeface="Calibri"/>
              <a:ea typeface="ＭＳ Ｐゴシック" pitchFamily="34" charset="-128"/>
              <a:cs typeface="ＭＳ Ｐゴシック" charset="0"/>
            </a:endParaRPr>
          </a:p>
        </p:txBody>
      </p:sp>
      <p:sp>
        <p:nvSpPr>
          <p:cNvPr id="66" name="TextBox 65"/>
          <p:cNvSpPr txBox="1"/>
          <p:nvPr/>
        </p:nvSpPr>
        <p:spPr>
          <a:xfrm>
            <a:off x="5376456" y="1983492"/>
            <a:ext cx="2161630" cy="826396"/>
          </a:xfrm>
          <a:prstGeom prst="rect">
            <a:avLst/>
          </a:prstGeom>
          <a:gradFill flip="none" rotWithShape="1">
            <a:gsLst>
              <a:gs pos="67000">
                <a:srgbClr val="7EB0CC">
                  <a:lumMod val="50000"/>
                </a:srgbClr>
              </a:gs>
              <a:gs pos="100000">
                <a:srgbClr val="7EB0CC">
                  <a:lumMod val="75000"/>
                </a:srgbClr>
              </a:gs>
            </a:gsLst>
            <a:lin ang="2700000" scaled="1"/>
            <a:tileRect/>
          </a:gradFill>
          <a:ln>
            <a:solidFill>
              <a:srgbClr val="FFFFFF"/>
            </a:solidFill>
          </a:ln>
        </p:spPr>
        <p:txBody>
          <a:bodyPr wrap="square" lIns="0" tIns="0" rIns="0" bIns="0" rtlCol="0" anchor="ctr" anchorCtr="0">
            <a:noAutofit/>
          </a:bodyPr>
          <a:lstStyle>
            <a:defPPr>
              <a:defRPr lang="en-US"/>
            </a:defPPr>
            <a:lvl1pPr algn="ctr">
              <a:defRPr sz="2400">
                <a:solidFill>
                  <a:schemeClr val="bg1"/>
                </a:solidFill>
              </a:defRPr>
            </a:lvl1pPr>
          </a:lstStyle>
          <a:p>
            <a:pPr defTabSz="913011"/>
            <a:endParaRPr lang="en-US" sz="2900" kern="0" dirty="0">
              <a:solidFill>
                <a:srgbClr val="FFFFFF"/>
              </a:solidFill>
              <a:latin typeface="Calibri"/>
              <a:ea typeface="ＭＳ Ｐゴシック" pitchFamily="34" charset="-128"/>
              <a:cs typeface="ＭＳ Ｐゴシック" charset="0"/>
            </a:endParaRPr>
          </a:p>
        </p:txBody>
      </p:sp>
      <p:sp>
        <p:nvSpPr>
          <p:cNvPr id="67" name="TextBox 66"/>
          <p:cNvSpPr txBox="1"/>
          <p:nvPr/>
        </p:nvSpPr>
        <p:spPr>
          <a:xfrm>
            <a:off x="5226824" y="2126853"/>
            <a:ext cx="2134058" cy="815585"/>
          </a:xfrm>
          <a:prstGeom prst="rect">
            <a:avLst/>
          </a:prstGeom>
          <a:gradFill flip="none" rotWithShape="1">
            <a:gsLst>
              <a:gs pos="67000">
                <a:srgbClr val="7EB0CC">
                  <a:lumMod val="50000"/>
                </a:srgbClr>
              </a:gs>
              <a:gs pos="100000">
                <a:srgbClr val="7EB0CC">
                  <a:lumMod val="75000"/>
                </a:srgbClr>
              </a:gs>
            </a:gsLst>
            <a:lin ang="2700000" scaled="1"/>
            <a:tileRect/>
          </a:gradFill>
          <a:ln>
            <a:solidFill>
              <a:srgbClr val="FFFFFF"/>
            </a:solidFill>
          </a:ln>
        </p:spPr>
        <p:txBody>
          <a:bodyPr wrap="square" lIns="0" tIns="0" rIns="0" bIns="0" rtlCol="0" anchor="ctr" anchorCtr="0">
            <a:noAutofit/>
          </a:bodyPr>
          <a:lstStyle>
            <a:defPPr>
              <a:defRPr lang="en-US"/>
            </a:defPPr>
            <a:lvl1pPr algn="ctr">
              <a:defRPr sz="2400">
                <a:solidFill>
                  <a:schemeClr val="bg1"/>
                </a:solidFill>
              </a:defRPr>
            </a:lvl1pPr>
          </a:lstStyle>
          <a:p>
            <a:pPr defTabSz="913011"/>
            <a:r>
              <a:rPr lang="en-US" sz="2000" kern="0" dirty="0" smtClean="0">
                <a:solidFill>
                  <a:srgbClr val="FFFFFF"/>
                </a:solidFill>
                <a:latin typeface="Calibri"/>
                <a:ea typeface="ＭＳ Ｐゴシック" pitchFamily="34" charset="-128"/>
                <a:cs typeface="ＭＳ Ｐゴシック" charset="0"/>
              </a:rPr>
              <a:t>Web UI</a:t>
            </a:r>
            <a:r>
              <a:rPr lang="en-US" sz="2000" kern="0" dirty="0">
                <a:solidFill>
                  <a:srgbClr val="FFFFFF"/>
                </a:solidFill>
                <a:latin typeface="Calibri"/>
                <a:ea typeface="ＭＳ Ｐゴシック" pitchFamily="34" charset="-128"/>
                <a:cs typeface="ＭＳ Ｐゴシック" charset="0"/>
              </a:rPr>
              <a:t/>
            </a:r>
            <a:br>
              <a:rPr lang="en-US" sz="2000" kern="0" dirty="0">
                <a:solidFill>
                  <a:srgbClr val="FFFFFF"/>
                </a:solidFill>
                <a:latin typeface="Calibri"/>
                <a:ea typeface="ＭＳ Ｐゴシック" pitchFamily="34" charset="-128"/>
                <a:cs typeface="ＭＳ Ｐゴシック" charset="0"/>
              </a:rPr>
            </a:br>
            <a:r>
              <a:rPr lang="en-US" sz="2000" kern="0" dirty="0">
                <a:solidFill>
                  <a:srgbClr val="FFFFFF"/>
                </a:solidFill>
                <a:latin typeface="Calibri"/>
                <a:ea typeface="ＭＳ Ｐゴシック" pitchFamily="34" charset="-128"/>
                <a:cs typeface="ＭＳ Ｐゴシック" charset="0"/>
              </a:rPr>
              <a:t>Nodes</a:t>
            </a:r>
          </a:p>
        </p:txBody>
      </p:sp>
      <p:sp>
        <p:nvSpPr>
          <p:cNvPr id="74" name="TextBox 73"/>
          <p:cNvSpPr txBox="1"/>
          <p:nvPr/>
        </p:nvSpPr>
        <p:spPr>
          <a:xfrm>
            <a:off x="7889966" y="7622651"/>
            <a:ext cx="6322422" cy="424720"/>
          </a:xfrm>
          <a:prstGeom prst="rect">
            <a:avLst/>
          </a:prstGeom>
          <a:noFill/>
          <a:ln>
            <a:noFill/>
          </a:ln>
        </p:spPr>
        <p:txBody>
          <a:bodyPr wrap="square" lIns="0" tIns="0" rIns="0" bIns="0" rtlCol="0" anchor="ctr" anchorCtr="0">
            <a:noAutofit/>
          </a:bodyPr>
          <a:lstStyle>
            <a:defPPr>
              <a:defRPr lang="en-US"/>
            </a:defPPr>
            <a:lvl1pPr algn="ctr">
              <a:defRPr sz="2400">
                <a:solidFill>
                  <a:schemeClr val="bg1"/>
                </a:solidFill>
              </a:defRPr>
            </a:lvl1pPr>
          </a:lstStyle>
          <a:p>
            <a:pPr algn="l"/>
            <a:r>
              <a:rPr lang="en-US" sz="1600" dirty="0">
                <a:solidFill>
                  <a:srgbClr val="333333"/>
                </a:solidFill>
                <a:latin typeface="Calibri"/>
                <a:ea typeface="ＭＳ Ｐゴシック" pitchFamily="34" charset="-128"/>
                <a:cs typeface="ＭＳ Ｐゴシック" charset="0"/>
              </a:rPr>
              <a:t>https://</a:t>
            </a:r>
            <a:r>
              <a:rPr lang="en-US" sz="1600" dirty="0" err="1">
                <a:solidFill>
                  <a:srgbClr val="333333"/>
                </a:solidFill>
                <a:latin typeface="Calibri"/>
                <a:ea typeface="ＭＳ Ｐゴシック" pitchFamily="34" charset="-128"/>
                <a:cs typeface="ＭＳ Ｐゴシック" charset="0"/>
              </a:rPr>
              <a:t>github.com</a:t>
            </a:r>
            <a:r>
              <a:rPr lang="en-US" sz="1600" dirty="0">
                <a:solidFill>
                  <a:srgbClr val="333333"/>
                </a:solidFill>
                <a:latin typeface="Calibri"/>
                <a:ea typeface="ＭＳ Ｐゴシック" pitchFamily="34" charset="-128"/>
                <a:cs typeface="ＭＳ Ｐゴシック" charset="0"/>
              </a:rPr>
              <a:t>/Juniper/contrail-controller/wiki/Roles-Daemons-Ports</a:t>
            </a:r>
          </a:p>
        </p:txBody>
      </p:sp>
      <p:cxnSp>
        <p:nvCxnSpPr>
          <p:cNvPr id="87" name="AutoShape 103"/>
          <p:cNvCxnSpPr>
            <a:cxnSpLocks noChangeShapeType="1"/>
          </p:cNvCxnSpPr>
          <p:nvPr/>
        </p:nvCxnSpPr>
        <p:spPr bwMode="auto">
          <a:xfrm>
            <a:off x="6435909" y="1288869"/>
            <a:ext cx="0" cy="844701"/>
          </a:xfrm>
          <a:prstGeom prst="straightConnector1">
            <a:avLst/>
          </a:prstGeom>
          <a:noFill/>
          <a:ln w="31750">
            <a:solidFill>
              <a:srgbClr val="002060"/>
            </a:solidFill>
            <a:prstDash val="solid"/>
            <a:round/>
            <a:headEnd/>
            <a:tailEnd/>
          </a:ln>
        </p:spPr>
      </p:cxnSp>
      <p:sp>
        <p:nvSpPr>
          <p:cNvPr id="89" name="TextBox 88"/>
          <p:cNvSpPr txBox="1"/>
          <p:nvPr/>
        </p:nvSpPr>
        <p:spPr>
          <a:xfrm>
            <a:off x="6484898" y="1155383"/>
            <a:ext cx="1930623" cy="424720"/>
          </a:xfrm>
          <a:prstGeom prst="rect">
            <a:avLst/>
          </a:prstGeom>
          <a:noFill/>
          <a:ln>
            <a:noFill/>
          </a:ln>
        </p:spPr>
        <p:txBody>
          <a:bodyPr wrap="square" lIns="0" tIns="0" rIns="0" bIns="0" rtlCol="0" anchor="ctr" anchorCtr="0">
            <a:noAutofit/>
          </a:bodyPr>
          <a:lstStyle>
            <a:defPPr>
              <a:defRPr lang="en-US"/>
            </a:defPPr>
            <a:lvl1pPr algn="ctr">
              <a:defRPr sz="2400">
                <a:solidFill>
                  <a:schemeClr val="bg1"/>
                </a:solidFill>
              </a:defRPr>
            </a:lvl1pPr>
          </a:lstStyle>
          <a:p>
            <a:pPr algn="l"/>
            <a:r>
              <a:rPr lang="en-US" sz="1600" dirty="0" smtClean="0">
                <a:solidFill>
                  <a:srgbClr val="333333"/>
                </a:solidFill>
                <a:latin typeface="Calibri"/>
                <a:ea typeface="ＭＳ Ｐゴシック" pitchFamily="34" charset="-128"/>
                <a:cs typeface="ＭＳ Ｐゴシック" charset="0"/>
              </a:rPr>
              <a:t>HTTP</a:t>
            </a:r>
            <a:endParaRPr lang="en-US" sz="1600" dirty="0">
              <a:solidFill>
                <a:srgbClr val="333333"/>
              </a:solidFill>
              <a:latin typeface="Calibri"/>
              <a:ea typeface="ＭＳ Ｐゴシック" pitchFamily="34" charset="-128"/>
              <a:cs typeface="ＭＳ Ｐゴシック" charset="0"/>
            </a:endParaRPr>
          </a:p>
        </p:txBody>
      </p:sp>
      <p:cxnSp>
        <p:nvCxnSpPr>
          <p:cNvPr id="90" name="AutoShape 103"/>
          <p:cNvCxnSpPr>
            <a:cxnSpLocks noChangeShapeType="1"/>
            <a:endCxn id="67" idx="2"/>
          </p:cNvCxnSpPr>
          <p:nvPr/>
        </p:nvCxnSpPr>
        <p:spPr bwMode="auto">
          <a:xfrm flipV="1">
            <a:off x="4632960" y="2942438"/>
            <a:ext cx="1660893" cy="628076"/>
          </a:xfrm>
          <a:prstGeom prst="straightConnector1">
            <a:avLst/>
          </a:prstGeom>
          <a:noFill/>
          <a:ln w="19050" cap="rnd">
            <a:solidFill>
              <a:srgbClr val="002060"/>
            </a:solidFill>
            <a:prstDash val="sysDot"/>
            <a:round/>
            <a:headEnd/>
            <a:tailEnd/>
          </a:ln>
        </p:spPr>
      </p:cxnSp>
      <p:cxnSp>
        <p:nvCxnSpPr>
          <p:cNvPr id="93" name="AutoShape 103"/>
          <p:cNvCxnSpPr>
            <a:cxnSpLocks noChangeShapeType="1"/>
            <a:stCxn id="182" idx="0"/>
            <a:endCxn id="67" idx="2"/>
          </p:cNvCxnSpPr>
          <p:nvPr/>
        </p:nvCxnSpPr>
        <p:spPr bwMode="auto">
          <a:xfrm flipH="1" flipV="1">
            <a:off x="6293853" y="2942438"/>
            <a:ext cx="1568220" cy="622545"/>
          </a:xfrm>
          <a:prstGeom prst="straightConnector1">
            <a:avLst/>
          </a:prstGeom>
          <a:noFill/>
          <a:ln w="19050" cap="rnd">
            <a:solidFill>
              <a:srgbClr val="002060"/>
            </a:solidFill>
            <a:prstDash val="sysDot"/>
            <a:round/>
            <a:headEnd/>
            <a:tailEnd/>
          </a:ln>
        </p:spPr>
      </p:cxnSp>
      <p:pic>
        <p:nvPicPr>
          <p:cNvPr id="71" name="Picture 70"/>
          <p:cNvPicPr>
            <a:picLocks noChangeAspect="1"/>
          </p:cNvPicPr>
          <p:nvPr/>
        </p:nvPicPr>
        <p:blipFill>
          <a:blip r:embed="rId3"/>
          <a:stretch>
            <a:fillRect/>
          </a:stretch>
        </p:blipFill>
        <p:spPr>
          <a:xfrm>
            <a:off x="11634402" y="263268"/>
            <a:ext cx="2705100" cy="635000"/>
          </a:xfrm>
          <a:prstGeom prst="rect">
            <a:avLst/>
          </a:prstGeom>
        </p:spPr>
      </p:pic>
    </p:spTree>
    <p:extLst>
      <p:ext uri="{BB962C8B-B14F-4D97-AF65-F5344CB8AC3E}">
        <p14:creationId xmlns:p14="http://schemas.microsoft.com/office/powerpoint/2010/main" val="65120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1309" y="46582"/>
            <a:ext cx="13788083" cy="1369863"/>
          </a:xfrm>
        </p:spPr>
        <p:txBody>
          <a:bodyPr/>
          <a:lstStyle/>
          <a:p>
            <a:r>
              <a:rPr lang="en-US" dirty="0"/>
              <a:t>Compute Node – Hypervisor/Container with vRouter</a:t>
            </a:r>
          </a:p>
        </p:txBody>
      </p:sp>
      <p:sp>
        <p:nvSpPr>
          <p:cNvPr id="5" name="Rectangle 2"/>
          <p:cNvSpPr>
            <a:spLocks noChangeArrowheads="1"/>
          </p:cNvSpPr>
          <p:nvPr/>
        </p:nvSpPr>
        <p:spPr bwMode="auto">
          <a:xfrm>
            <a:off x="558800" y="2160702"/>
            <a:ext cx="6432141" cy="3722345"/>
          </a:xfrm>
          <a:prstGeom prst="rect">
            <a:avLst/>
          </a:prstGeom>
          <a:solidFill>
            <a:srgbClr val="95B3D7"/>
          </a:solidFill>
          <a:ln w="19050">
            <a:solidFill>
              <a:srgbClr val="000000"/>
            </a:solidFill>
            <a:miter lim="800000"/>
            <a:headEnd/>
            <a:tailEnd/>
          </a:ln>
        </p:spPr>
        <p:txBody>
          <a:bodyPr lIns="0" tIns="27409" rIns="0" bIns="0"/>
          <a:lstStyle/>
          <a:p>
            <a:pPr algn="ctr" defTabSz="821054">
              <a:spcAft>
                <a:spcPts val="1000"/>
              </a:spcAft>
            </a:pPr>
            <a:r>
              <a:rPr lang="en-US" sz="1100" dirty="0">
                <a:solidFill>
                  <a:srgbClr val="282828"/>
                </a:solidFill>
                <a:latin typeface="Calibri" charset="0"/>
                <a:ea typeface="ＭＳ Ｐゴシック" charset="0"/>
                <a:cs typeface="Arial" charset="0"/>
              </a:rPr>
              <a:t>Compute Node</a:t>
            </a:r>
            <a:endParaRPr lang="en-US" sz="2900" dirty="0">
              <a:solidFill>
                <a:srgbClr val="282828"/>
              </a:solidFill>
              <a:latin typeface="Calibri"/>
              <a:ea typeface="ＭＳ Ｐゴシック" charset="0"/>
              <a:cs typeface="Arial" charset="0"/>
            </a:endParaRPr>
          </a:p>
        </p:txBody>
      </p:sp>
      <p:sp>
        <p:nvSpPr>
          <p:cNvPr id="6" name="Rectangle 5"/>
          <p:cNvSpPr>
            <a:spLocks noChangeArrowheads="1"/>
          </p:cNvSpPr>
          <p:nvPr/>
        </p:nvSpPr>
        <p:spPr bwMode="auto">
          <a:xfrm rot="5400000">
            <a:off x="4557761" y="6327052"/>
            <a:ext cx="941183" cy="303319"/>
          </a:xfrm>
          <a:prstGeom prst="rect">
            <a:avLst/>
          </a:prstGeom>
          <a:gradFill rotWithShape="1">
            <a:gsLst>
              <a:gs pos="0">
                <a:srgbClr val="555E6A"/>
              </a:gs>
              <a:gs pos="50000">
                <a:srgbClr val="B8CCE4"/>
              </a:gs>
              <a:gs pos="100000">
                <a:srgbClr val="555E6A"/>
              </a:gs>
            </a:gsLst>
            <a:lin ang="5400000" scaled="1"/>
          </a:gradFill>
          <a:ln>
            <a:noFill/>
          </a:ln>
          <a:extLst>
            <a:ext uri="{91240B29-F687-4f45-9708-019B960494DF}">
              <a14:hiddenLine xmlns:a14="http://schemas.microsoft.com/office/drawing/2010/main" xmlns="" w="19050">
                <a:solidFill>
                  <a:srgbClr val="000000"/>
                </a:solidFill>
                <a:miter lim="800000"/>
                <a:headEnd/>
                <a:tailEnd/>
              </a14:hiddenLine>
            </a:ext>
          </a:extLst>
        </p:spPr>
        <p:txBody>
          <a:bodyPr lIns="91308" tIns="27409" rIns="91308" bIns="0" anchor="ctr"/>
          <a:lstStyle/>
          <a:p>
            <a:pPr defTabSz="821054"/>
            <a:endParaRPr lang="en-US" sz="2900">
              <a:solidFill>
                <a:srgbClr val="FFFFFF"/>
              </a:solidFill>
              <a:latin typeface="Calibri"/>
              <a:ea typeface="ＭＳ Ｐゴシック" charset="0"/>
              <a:cs typeface="ＭＳ Ｐゴシック" charset="0"/>
            </a:endParaRPr>
          </a:p>
        </p:txBody>
      </p:sp>
      <p:sp>
        <p:nvSpPr>
          <p:cNvPr id="8" name="Rectangle 7"/>
          <p:cNvSpPr>
            <a:spLocks noChangeArrowheads="1"/>
          </p:cNvSpPr>
          <p:nvPr/>
        </p:nvSpPr>
        <p:spPr bwMode="auto">
          <a:xfrm>
            <a:off x="3796909" y="2475188"/>
            <a:ext cx="1831331" cy="782831"/>
          </a:xfrm>
          <a:prstGeom prst="rect">
            <a:avLst/>
          </a:prstGeom>
          <a:solidFill>
            <a:schemeClr val="bg2">
              <a:lumMod val="40000"/>
              <a:lumOff val="60000"/>
            </a:schemeClr>
          </a:solidFill>
          <a:ln w="19050">
            <a:solidFill>
              <a:srgbClr val="000000"/>
            </a:solidFill>
            <a:miter lim="800000"/>
            <a:headEnd/>
            <a:tailEnd/>
          </a:ln>
        </p:spPr>
        <p:txBody>
          <a:bodyPr lIns="0" tIns="0" rIns="0" bIns="0" anchor="ctr"/>
          <a:lstStyle/>
          <a:p>
            <a:pPr algn="ctr" defTabSz="821054">
              <a:spcAft>
                <a:spcPts val="1000"/>
              </a:spcAft>
            </a:pPr>
            <a:r>
              <a:rPr lang="en-US" sz="1100" dirty="0">
                <a:solidFill>
                  <a:srgbClr val="282828"/>
                </a:solidFill>
                <a:latin typeface="Calibri" charset="0"/>
                <a:ea typeface="ＭＳ Ｐゴシック" charset="0"/>
                <a:cs typeface="Arial" charset="0"/>
              </a:rPr>
              <a:t>Virtual</a:t>
            </a:r>
            <a:br>
              <a:rPr lang="en-US" sz="1100" dirty="0">
                <a:solidFill>
                  <a:srgbClr val="282828"/>
                </a:solidFill>
                <a:latin typeface="Calibri" charset="0"/>
                <a:ea typeface="ＭＳ Ｐゴシック" charset="0"/>
                <a:cs typeface="Arial" charset="0"/>
              </a:rPr>
            </a:br>
            <a:r>
              <a:rPr lang="en-US" sz="1100" dirty="0">
                <a:solidFill>
                  <a:srgbClr val="282828"/>
                </a:solidFill>
                <a:latin typeface="Calibri" charset="0"/>
                <a:ea typeface="ＭＳ Ｐゴシック" charset="0"/>
                <a:cs typeface="Arial" charset="0"/>
              </a:rPr>
              <a:t>Machine</a:t>
            </a:r>
            <a:br>
              <a:rPr lang="en-US" sz="1100" dirty="0">
                <a:solidFill>
                  <a:srgbClr val="282828"/>
                </a:solidFill>
                <a:latin typeface="Calibri" charset="0"/>
                <a:ea typeface="ＭＳ Ｐゴシック" charset="0"/>
                <a:cs typeface="Arial" charset="0"/>
              </a:rPr>
            </a:br>
            <a:r>
              <a:rPr lang="en-US" sz="1100" dirty="0">
                <a:solidFill>
                  <a:srgbClr val="282828"/>
                </a:solidFill>
                <a:latin typeface="Calibri" charset="0"/>
                <a:ea typeface="ＭＳ Ｐゴシック" charset="0"/>
                <a:cs typeface="Arial" charset="0"/>
              </a:rPr>
              <a:t>(Tenant B)</a:t>
            </a:r>
            <a:endParaRPr lang="en-US" sz="2900" dirty="0">
              <a:solidFill>
                <a:srgbClr val="282828"/>
              </a:solidFill>
              <a:latin typeface="Calibri"/>
              <a:ea typeface="ＭＳ Ｐゴシック" charset="0"/>
              <a:cs typeface="Arial" charset="0"/>
            </a:endParaRPr>
          </a:p>
        </p:txBody>
      </p:sp>
      <p:sp>
        <p:nvSpPr>
          <p:cNvPr id="9" name="Rectangle 8"/>
          <p:cNvSpPr>
            <a:spLocks noChangeArrowheads="1"/>
          </p:cNvSpPr>
          <p:nvPr/>
        </p:nvSpPr>
        <p:spPr bwMode="auto">
          <a:xfrm>
            <a:off x="5777671" y="2475188"/>
            <a:ext cx="905496" cy="782831"/>
          </a:xfrm>
          <a:prstGeom prst="rect">
            <a:avLst/>
          </a:prstGeom>
          <a:solidFill>
            <a:schemeClr val="bg2">
              <a:lumMod val="40000"/>
              <a:lumOff val="60000"/>
            </a:schemeClr>
          </a:solidFill>
          <a:ln w="19050">
            <a:solidFill>
              <a:srgbClr val="000000"/>
            </a:solidFill>
            <a:miter lim="800000"/>
            <a:headEnd/>
            <a:tailEnd/>
          </a:ln>
        </p:spPr>
        <p:txBody>
          <a:bodyPr lIns="0" tIns="0" rIns="0" bIns="0" anchor="ctr"/>
          <a:lstStyle/>
          <a:p>
            <a:pPr algn="ctr" defTabSz="821054">
              <a:spcAft>
                <a:spcPts val="1000"/>
              </a:spcAft>
            </a:pPr>
            <a:r>
              <a:rPr lang="en-US" sz="1100" dirty="0">
                <a:solidFill>
                  <a:srgbClr val="282828"/>
                </a:solidFill>
                <a:latin typeface="Calibri" charset="0"/>
                <a:ea typeface="ＭＳ Ｐゴシック" charset="0"/>
                <a:cs typeface="Arial" charset="0"/>
              </a:rPr>
              <a:t>Virtual</a:t>
            </a:r>
            <a:br>
              <a:rPr lang="en-US" sz="1100" dirty="0">
                <a:solidFill>
                  <a:srgbClr val="282828"/>
                </a:solidFill>
                <a:latin typeface="Calibri" charset="0"/>
                <a:ea typeface="ＭＳ Ｐゴシック" charset="0"/>
                <a:cs typeface="Arial" charset="0"/>
              </a:rPr>
            </a:br>
            <a:r>
              <a:rPr lang="en-US" sz="1100" dirty="0">
                <a:solidFill>
                  <a:srgbClr val="282828"/>
                </a:solidFill>
                <a:latin typeface="Calibri" charset="0"/>
                <a:ea typeface="ＭＳ Ｐゴシック" charset="0"/>
                <a:cs typeface="Arial" charset="0"/>
              </a:rPr>
              <a:t>Machine</a:t>
            </a:r>
            <a:br>
              <a:rPr lang="en-US" sz="1100" dirty="0">
                <a:solidFill>
                  <a:srgbClr val="282828"/>
                </a:solidFill>
                <a:latin typeface="Calibri" charset="0"/>
                <a:ea typeface="ＭＳ Ｐゴシック" charset="0"/>
                <a:cs typeface="Arial" charset="0"/>
              </a:rPr>
            </a:br>
            <a:r>
              <a:rPr lang="en-US" sz="1100" dirty="0">
                <a:solidFill>
                  <a:srgbClr val="282828"/>
                </a:solidFill>
                <a:latin typeface="Calibri" charset="0"/>
                <a:ea typeface="ＭＳ Ｐゴシック" charset="0"/>
                <a:cs typeface="Arial" charset="0"/>
              </a:rPr>
              <a:t>(Tenant B)</a:t>
            </a:r>
            <a:endParaRPr lang="en-US" sz="2900" dirty="0">
              <a:solidFill>
                <a:srgbClr val="282828"/>
              </a:solidFill>
              <a:latin typeface="Calibri"/>
              <a:ea typeface="ＭＳ Ｐゴシック" charset="0"/>
              <a:cs typeface="Arial" charset="0"/>
            </a:endParaRPr>
          </a:p>
        </p:txBody>
      </p:sp>
      <p:sp>
        <p:nvSpPr>
          <p:cNvPr id="10" name="Rectangle 9"/>
          <p:cNvSpPr>
            <a:spLocks noChangeArrowheads="1"/>
          </p:cNvSpPr>
          <p:nvPr/>
        </p:nvSpPr>
        <p:spPr bwMode="auto">
          <a:xfrm>
            <a:off x="2476887" y="3554595"/>
            <a:ext cx="4371359" cy="1726243"/>
          </a:xfrm>
          <a:prstGeom prst="rect">
            <a:avLst/>
          </a:prstGeom>
          <a:solidFill>
            <a:srgbClr val="DBE5F1"/>
          </a:solidFill>
          <a:ln w="19050">
            <a:solidFill>
              <a:srgbClr val="000000"/>
            </a:solidFill>
            <a:miter lim="800000"/>
            <a:headEnd/>
            <a:tailEnd/>
          </a:ln>
        </p:spPr>
        <p:txBody>
          <a:bodyPr lIns="0" tIns="27409" rIns="0" bIns="0"/>
          <a:lstStyle/>
          <a:p>
            <a:pPr defTabSz="821054">
              <a:spcAft>
                <a:spcPts val="1000"/>
              </a:spcAft>
            </a:pPr>
            <a:r>
              <a:rPr lang="en-US" sz="1100" dirty="0">
                <a:solidFill>
                  <a:srgbClr val="282828"/>
                </a:solidFill>
                <a:latin typeface="Calibri" charset="0"/>
                <a:ea typeface="ＭＳ Ｐゴシック" charset="0"/>
                <a:cs typeface="Arial" charset="0"/>
              </a:rPr>
              <a:t> vRouter </a:t>
            </a:r>
            <a:r>
              <a:rPr lang="en-US" sz="1100" dirty="0" smtClean="0">
                <a:solidFill>
                  <a:srgbClr val="282828"/>
                </a:solidFill>
                <a:latin typeface="Calibri" charset="0"/>
                <a:ea typeface="ＭＳ Ｐゴシック" charset="0"/>
                <a:cs typeface="Arial" charset="0"/>
              </a:rPr>
              <a:t>  Forwarding </a:t>
            </a:r>
            <a:r>
              <a:rPr lang="en-US" sz="1100" dirty="0">
                <a:solidFill>
                  <a:srgbClr val="282828"/>
                </a:solidFill>
                <a:latin typeface="Calibri" charset="0"/>
                <a:ea typeface="ＭＳ Ｐゴシック" charset="0"/>
                <a:cs typeface="Arial" charset="0"/>
              </a:rPr>
              <a:t>Plane</a:t>
            </a:r>
            <a:endParaRPr lang="en-US" sz="2900" dirty="0">
              <a:solidFill>
                <a:srgbClr val="282828"/>
              </a:solidFill>
              <a:latin typeface="Calibri"/>
              <a:ea typeface="ＭＳ Ｐゴシック" charset="0"/>
              <a:cs typeface="Arial" charset="0"/>
            </a:endParaRPr>
          </a:p>
        </p:txBody>
      </p:sp>
      <p:sp>
        <p:nvSpPr>
          <p:cNvPr id="11" name="Rectangle 10"/>
          <p:cNvSpPr>
            <a:spLocks noChangeArrowheads="1"/>
          </p:cNvSpPr>
          <p:nvPr/>
        </p:nvSpPr>
        <p:spPr bwMode="auto">
          <a:xfrm>
            <a:off x="2617365" y="2475188"/>
            <a:ext cx="903267" cy="782831"/>
          </a:xfrm>
          <a:prstGeom prst="rect">
            <a:avLst/>
          </a:prstGeom>
          <a:solidFill>
            <a:schemeClr val="bg1">
              <a:lumMod val="85000"/>
            </a:schemeClr>
          </a:solidFill>
          <a:ln w="19050">
            <a:solidFill>
              <a:srgbClr val="000000"/>
            </a:solidFill>
            <a:miter lim="800000"/>
            <a:headEnd/>
            <a:tailEnd/>
          </a:ln>
        </p:spPr>
        <p:txBody>
          <a:bodyPr lIns="0" tIns="0" rIns="0" bIns="0" anchor="ctr"/>
          <a:lstStyle/>
          <a:p>
            <a:pPr algn="ctr" defTabSz="821054">
              <a:spcAft>
                <a:spcPts val="1000"/>
              </a:spcAft>
            </a:pPr>
            <a:r>
              <a:rPr lang="en-US" sz="1100" dirty="0">
                <a:solidFill>
                  <a:srgbClr val="282828"/>
                </a:solidFill>
                <a:latin typeface="Calibri" charset="0"/>
                <a:ea typeface="ＭＳ Ｐゴシック" charset="0"/>
                <a:cs typeface="Arial" charset="0"/>
              </a:rPr>
              <a:t>Virtual</a:t>
            </a:r>
            <a:br>
              <a:rPr lang="en-US" sz="1100" dirty="0">
                <a:solidFill>
                  <a:srgbClr val="282828"/>
                </a:solidFill>
                <a:latin typeface="Calibri" charset="0"/>
                <a:ea typeface="ＭＳ Ｐゴシック" charset="0"/>
                <a:cs typeface="Arial" charset="0"/>
              </a:rPr>
            </a:br>
            <a:r>
              <a:rPr lang="en-US" sz="1100" dirty="0">
                <a:solidFill>
                  <a:srgbClr val="282828"/>
                </a:solidFill>
                <a:latin typeface="Calibri" charset="0"/>
                <a:ea typeface="ＭＳ Ｐゴシック" charset="0"/>
                <a:cs typeface="Arial" charset="0"/>
              </a:rPr>
              <a:t>Machine</a:t>
            </a:r>
            <a:br>
              <a:rPr lang="en-US" sz="1100" dirty="0">
                <a:solidFill>
                  <a:srgbClr val="282828"/>
                </a:solidFill>
                <a:latin typeface="Calibri" charset="0"/>
                <a:ea typeface="ＭＳ Ｐゴシック" charset="0"/>
                <a:cs typeface="Arial" charset="0"/>
              </a:rPr>
            </a:br>
            <a:r>
              <a:rPr lang="en-US" sz="1100" dirty="0">
                <a:solidFill>
                  <a:srgbClr val="282828"/>
                </a:solidFill>
                <a:latin typeface="Calibri" charset="0"/>
                <a:ea typeface="ＭＳ Ｐゴシック" charset="0"/>
                <a:cs typeface="Arial" charset="0"/>
              </a:rPr>
              <a:t>(Tenant A)</a:t>
            </a:r>
            <a:endParaRPr lang="en-US" sz="2900" dirty="0">
              <a:solidFill>
                <a:srgbClr val="282828"/>
              </a:solidFill>
              <a:latin typeface="Calibri"/>
              <a:ea typeface="ＭＳ Ｐゴシック" charset="0"/>
              <a:cs typeface="Arial" charset="0"/>
            </a:endParaRPr>
          </a:p>
        </p:txBody>
      </p:sp>
      <p:sp>
        <p:nvSpPr>
          <p:cNvPr id="12" name="AutoShape 11"/>
          <p:cNvSpPr>
            <a:spLocks noChangeArrowheads="1"/>
          </p:cNvSpPr>
          <p:nvPr/>
        </p:nvSpPr>
        <p:spPr bwMode="auto">
          <a:xfrm>
            <a:off x="2617365" y="3866874"/>
            <a:ext cx="903267" cy="1255649"/>
          </a:xfrm>
          <a:prstGeom prst="roundRect">
            <a:avLst>
              <a:gd name="adj" fmla="val 16667"/>
            </a:avLst>
          </a:prstGeom>
          <a:solidFill>
            <a:srgbClr val="FBD4B4"/>
          </a:solidFill>
          <a:ln w="19050">
            <a:solidFill>
              <a:srgbClr val="000000"/>
            </a:solidFill>
            <a:round/>
            <a:headEnd/>
            <a:tailEnd/>
          </a:ln>
        </p:spPr>
        <p:txBody>
          <a:bodyPr lIns="0" tIns="0" rIns="0" bIns="0"/>
          <a:lstStyle/>
          <a:p>
            <a:pPr algn="ctr" defTabSz="821054">
              <a:spcAft>
                <a:spcPts val="1000"/>
              </a:spcAft>
            </a:pPr>
            <a:r>
              <a:rPr lang="en-US" sz="1100" dirty="0">
                <a:solidFill>
                  <a:srgbClr val="282828"/>
                </a:solidFill>
                <a:latin typeface="Calibri" charset="0"/>
                <a:ea typeface="ＭＳ Ｐゴシック" charset="0"/>
                <a:cs typeface="Arial" charset="0"/>
              </a:rPr>
              <a:t>Routing </a:t>
            </a:r>
            <a:r>
              <a:rPr lang="en-US" sz="1100" dirty="0">
                <a:solidFill>
                  <a:srgbClr val="282828"/>
                </a:solidFill>
                <a:latin typeface="Times New Roman" charset="0"/>
                <a:ea typeface="ＭＳ Ｐゴシック" charset="0"/>
                <a:cs typeface="Arial" charset="0"/>
              </a:rPr>
              <a:t/>
            </a:r>
            <a:br>
              <a:rPr lang="en-US" sz="1100" dirty="0">
                <a:solidFill>
                  <a:srgbClr val="282828"/>
                </a:solidFill>
                <a:latin typeface="Times New Roman" charset="0"/>
                <a:ea typeface="ＭＳ Ｐゴシック" charset="0"/>
                <a:cs typeface="Arial" charset="0"/>
              </a:rPr>
            </a:br>
            <a:r>
              <a:rPr lang="en-US" sz="1100" dirty="0">
                <a:solidFill>
                  <a:srgbClr val="282828"/>
                </a:solidFill>
                <a:latin typeface="Calibri" charset="0"/>
                <a:ea typeface="ＭＳ Ｐゴシック" charset="0"/>
                <a:cs typeface="Arial" charset="0"/>
              </a:rPr>
              <a:t>Instance</a:t>
            </a:r>
            <a:br>
              <a:rPr lang="en-US" sz="1100" dirty="0">
                <a:solidFill>
                  <a:srgbClr val="282828"/>
                </a:solidFill>
                <a:latin typeface="Calibri" charset="0"/>
                <a:ea typeface="ＭＳ Ｐゴシック" charset="0"/>
                <a:cs typeface="Arial" charset="0"/>
              </a:rPr>
            </a:br>
            <a:r>
              <a:rPr lang="en-US" sz="1100" dirty="0">
                <a:solidFill>
                  <a:srgbClr val="282828"/>
                </a:solidFill>
                <a:latin typeface="Calibri" charset="0"/>
                <a:ea typeface="ＭＳ Ｐゴシック" charset="0"/>
                <a:cs typeface="Arial" charset="0"/>
              </a:rPr>
              <a:t>(Network X)</a:t>
            </a:r>
            <a:endParaRPr lang="en-US" sz="2400" dirty="0">
              <a:solidFill>
                <a:srgbClr val="282828"/>
              </a:solidFill>
              <a:latin typeface="Calibri"/>
              <a:ea typeface="ＭＳ Ｐゴシック" charset="0"/>
              <a:cs typeface="Arial" charset="0"/>
            </a:endParaRPr>
          </a:p>
        </p:txBody>
      </p:sp>
      <p:sp>
        <p:nvSpPr>
          <p:cNvPr id="13" name="AutoShape 12"/>
          <p:cNvSpPr>
            <a:spLocks noChangeArrowheads="1"/>
          </p:cNvSpPr>
          <p:nvPr/>
        </p:nvSpPr>
        <p:spPr bwMode="auto">
          <a:xfrm>
            <a:off x="3670051" y="3866874"/>
            <a:ext cx="905496" cy="1255649"/>
          </a:xfrm>
          <a:prstGeom prst="roundRect">
            <a:avLst>
              <a:gd name="adj" fmla="val 16667"/>
            </a:avLst>
          </a:prstGeom>
          <a:solidFill>
            <a:srgbClr val="D6E3BC"/>
          </a:solidFill>
          <a:ln w="19050">
            <a:solidFill>
              <a:srgbClr val="000000"/>
            </a:solidFill>
            <a:round/>
            <a:headEnd/>
            <a:tailEnd/>
          </a:ln>
        </p:spPr>
        <p:txBody>
          <a:bodyPr lIns="0" tIns="0" rIns="0" bIns="0"/>
          <a:lstStyle/>
          <a:p>
            <a:pPr algn="ctr" defTabSz="821054">
              <a:spcAft>
                <a:spcPts val="1000"/>
              </a:spcAft>
            </a:pPr>
            <a:r>
              <a:rPr lang="en-US" sz="1100" dirty="0">
                <a:solidFill>
                  <a:srgbClr val="282828"/>
                </a:solidFill>
                <a:latin typeface="Calibri" charset="0"/>
                <a:ea typeface="ＭＳ Ｐゴシック" charset="0"/>
                <a:cs typeface="Arial" charset="0"/>
              </a:rPr>
              <a:t>Routing </a:t>
            </a:r>
            <a:r>
              <a:rPr lang="en-US" sz="1100" dirty="0">
                <a:solidFill>
                  <a:srgbClr val="282828"/>
                </a:solidFill>
                <a:latin typeface="Times New Roman" charset="0"/>
                <a:ea typeface="ＭＳ Ｐゴシック" charset="0"/>
                <a:cs typeface="Arial" charset="0"/>
              </a:rPr>
              <a:t/>
            </a:r>
            <a:br>
              <a:rPr lang="en-US" sz="1100" dirty="0">
                <a:solidFill>
                  <a:srgbClr val="282828"/>
                </a:solidFill>
                <a:latin typeface="Times New Roman" charset="0"/>
                <a:ea typeface="ＭＳ Ｐゴシック" charset="0"/>
                <a:cs typeface="Arial" charset="0"/>
              </a:rPr>
            </a:br>
            <a:r>
              <a:rPr lang="en-US" sz="1100" dirty="0">
                <a:solidFill>
                  <a:srgbClr val="282828"/>
                </a:solidFill>
                <a:latin typeface="Calibri" charset="0"/>
                <a:ea typeface="ＭＳ Ｐゴシック" charset="0"/>
                <a:cs typeface="Arial" charset="0"/>
              </a:rPr>
              <a:t>Instance</a:t>
            </a:r>
            <a:br>
              <a:rPr lang="en-US" sz="1100" dirty="0">
                <a:solidFill>
                  <a:srgbClr val="282828"/>
                </a:solidFill>
                <a:latin typeface="Calibri" charset="0"/>
                <a:ea typeface="ＭＳ Ｐゴシック" charset="0"/>
                <a:cs typeface="Arial" charset="0"/>
              </a:rPr>
            </a:br>
            <a:r>
              <a:rPr lang="en-US" sz="1100" dirty="0">
                <a:solidFill>
                  <a:srgbClr val="282828"/>
                </a:solidFill>
                <a:latin typeface="Calibri" charset="0"/>
                <a:ea typeface="ＭＳ Ｐゴシック" charset="0"/>
                <a:cs typeface="Arial" charset="0"/>
              </a:rPr>
              <a:t>(Network Y)</a:t>
            </a:r>
            <a:endParaRPr lang="en-US" sz="2400" dirty="0">
              <a:solidFill>
                <a:srgbClr val="282828"/>
              </a:solidFill>
              <a:latin typeface="Calibri"/>
              <a:ea typeface="ＭＳ Ｐゴシック" charset="0"/>
              <a:cs typeface="Arial" charset="0"/>
            </a:endParaRPr>
          </a:p>
        </p:txBody>
      </p:sp>
      <p:sp>
        <p:nvSpPr>
          <p:cNvPr id="14" name="AutoShape 13"/>
          <p:cNvSpPr>
            <a:spLocks noChangeArrowheads="1"/>
          </p:cNvSpPr>
          <p:nvPr/>
        </p:nvSpPr>
        <p:spPr bwMode="auto">
          <a:xfrm>
            <a:off x="4725023" y="3866874"/>
            <a:ext cx="1958191" cy="1255649"/>
          </a:xfrm>
          <a:prstGeom prst="roundRect">
            <a:avLst>
              <a:gd name="adj" fmla="val 16667"/>
            </a:avLst>
          </a:prstGeom>
          <a:solidFill>
            <a:srgbClr val="E5B8B7"/>
          </a:solidFill>
          <a:ln w="19050">
            <a:solidFill>
              <a:srgbClr val="000000"/>
            </a:solidFill>
            <a:round/>
            <a:headEnd/>
            <a:tailEnd/>
          </a:ln>
        </p:spPr>
        <p:txBody>
          <a:bodyPr lIns="0" tIns="0" rIns="0" bIns="0"/>
          <a:lstStyle/>
          <a:p>
            <a:pPr algn="ctr" defTabSz="821054">
              <a:spcAft>
                <a:spcPts val="1000"/>
              </a:spcAft>
            </a:pPr>
            <a:r>
              <a:rPr lang="en-US" sz="1100" dirty="0">
                <a:solidFill>
                  <a:srgbClr val="282828"/>
                </a:solidFill>
                <a:latin typeface="Calibri" charset="0"/>
                <a:ea typeface="ＭＳ Ｐゴシック" charset="0"/>
                <a:cs typeface="Arial" charset="0"/>
              </a:rPr>
              <a:t>Routing </a:t>
            </a:r>
            <a:r>
              <a:rPr lang="en-US" sz="1100" dirty="0">
                <a:solidFill>
                  <a:srgbClr val="282828"/>
                </a:solidFill>
                <a:latin typeface="Times New Roman" charset="0"/>
                <a:ea typeface="ＭＳ Ｐゴシック" charset="0"/>
                <a:cs typeface="Arial" charset="0"/>
              </a:rPr>
              <a:t/>
            </a:r>
            <a:br>
              <a:rPr lang="en-US" sz="1100" dirty="0">
                <a:solidFill>
                  <a:srgbClr val="282828"/>
                </a:solidFill>
                <a:latin typeface="Times New Roman" charset="0"/>
                <a:ea typeface="ＭＳ Ｐゴシック" charset="0"/>
                <a:cs typeface="Arial" charset="0"/>
              </a:rPr>
            </a:br>
            <a:r>
              <a:rPr lang="en-US" sz="1100" dirty="0">
                <a:solidFill>
                  <a:srgbClr val="282828"/>
                </a:solidFill>
                <a:latin typeface="Calibri" charset="0"/>
                <a:ea typeface="ＭＳ Ｐゴシック" charset="0"/>
                <a:cs typeface="Arial" charset="0"/>
              </a:rPr>
              <a:t>Instance</a:t>
            </a:r>
            <a:br>
              <a:rPr lang="en-US" sz="1100" dirty="0">
                <a:solidFill>
                  <a:srgbClr val="282828"/>
                </a:solidFill>
                <a:latin typeface="Calibri" charset="0"/>
                <a:ea typeface="ＭＳ Ｐゴシック" charset="0"/>
                <a:cs typeface="Arial" charset="0"/>
              </a:rPr>
            </a:br>
            <a:r>
              <a:rPr lang="en-US" sz="1100" dirty="0">
                <a:solidFill>
                  <a:srgbClr val="282828"/>
                </a:solidFill>
                <a:latin typeface="Calibri" charset="0"/>
                <a:ea typeface="ＭＳ Ｐゴシック" charset="0"/>
                <a:cs typeface="Arial" charset="0"/>
              </a:rPr>
              <a:t>(Network Z)</a:t>
            </a:r>
            <a:endParaRPr lang="en-US" sz="2400" dirty="0">
              <a:solidFill>
                <a:srgbClr val="282828"/>
              </a:solidFill>
              <a:latin typeface="Calibri"/>
              <a:ea typeface="ＭＳ Ｐゴシック" charset="0"/>
              <a:cs typeface="Arial" charset="0"/>
            </a:endParaRPr>
          </a:p>
        </p:txBody>
      </p:sp>
      <p:cxnSp>
        <p:nvCxnSpPr>
          <p:cNvPr id="15" name="AutoShape 14"/>
          <p:cNvCxnSpPr>
            <a:cxnSpLocks noChangeShapeType="1"/>
          </p:cNvCxnSpPr>
          <p:nvPr/>
        </p:nvCxnSpPr>
        <p:spPr bwMode="auto">
          <a:xfrm flipV="1">
            <a:off x="3016077" y="3271407"/>
            <a:ext cx="2231" cy="595487"/>
          </a:xfrm>
          <a:prstGeom prst="straightConnector1">
            <a:avLst/>
          </a:prstGeom>
          <a:noFill/>
          <a:ln w="28575">
            <a:solidFill>
              <a:srgbClr val="000000"/>
            </a:solidFill>
            <a:round/>
            <a:headEnd/>
            <a:tailEnd/>
          </a:ln>
          <a:extLst>
            <a:ext uri="{909E8E84-426E-40dd-AFC4-6F175D3DCCD1}">
              <a14:hiddenFill xmlns:a14="http://schemas.microsoft.com/office/drawing/2010/main" xmlns="">
                <a:noFill/>
              </a14:hiddenFill>
            </a:ext>
          </a:extLst>
        </p:spPr>
      </p:cxnSp>
      <p:cxnSp>
        <p:nvCxnSpPr>
          <p:cNvPr id="16" name="AutoShape 15"/>
          <p:cNvCxnSpPr>
            <a:cxnSpLocks noChangeShapeType="1"/>
            <a:stCxn id="13" idx="0"/>
          </p:cNvCxnSpPr>
          <p:nvPr/>
        </p:nvCxnSpPr>
        <p:spPr bwMode="auto">
          <a:xfrm flipH="1" flipV="1">
            <a:off x="4122795" y="3271407"/>
            <a:ext cx="0" cy="595487"/>
          </a:xfrm>
          <a:prstGeom prst="straightConnector1">
            <a:avLst/>
          </a:prstGeom>
          <a:noFill/>
          <a:ln w="28575">
            <a:solidFill>
              <a:srgbClr val="000000"/>
            </a:solidFill>
            <a:round/>
            <a:headEnd/>
            <a:tailEnd/>
          </a:ln>
          <a:extLst>
            <a:ext uri="{909E8E84-426E-40dd-AFC4-6F175D3DCCD1}">
              <a14:hiddenFill xmlns:a14="http://schemas.microsoft.com/office/drawing/2010/main" xmlns="">
                <a:noFill/>
              </a14:hiddenFill>
            </a:ext>
          </a:extLst>
        </p:spPr>
      </p:cxnSp>
      <p:cxnSp>
        <p:nvCxnSpPr>
          <p:cNvPr id="17" name="AutoShape 16"/>
          <p:cNvCxnSpPr>
            <a:cxnSpLocks noChangeShapeType="1"/>
          </p:cNvCxnSpPr>
          <p:nvPr/>
        </p:nvCxnSpPr>
        <p:spPr bwMode="auto">
          <a:xfrm flipV="1">
            <a:off x="5168797" y="3271349"/>
            <a:ext cx="6691" cy="597716"/>
          </a:xfrm>
          <a:prstGeom prst="straightConnector1">
            <a:avLst/>
          </a:prstGeom>
          <a:noFill/>
          <a:ln w="28575">
            <a:solidFill>
              <a:srgbClr val="000000"/>
            </a:solidFill>
            <a:round/>
            <a:headEnd/>
            <a:tailEnd/>
          </a:ln>
          <a:extLst>
            <a:ext uri="{909E8E84-426E-40dd-AFC4-6F175D3DCCD1}">
              <a14:hiddenFill xmlns:a14="http://schemas.microsoft.com/office/drawing/2010/main" xmlns="">
                <a:noFill/>
              </a14:hiddenFill>
            </a:ext>
          </a:extLst>
        </p:spPr>
      </p:cxnSp>
      <p:cxnSp>
        <p:nvCxnSpPr>
          <p:cNvPr id="18" name="AutoShape 17"/>
          <p:cNvCxnSpPr>
            <a:cxnSpLocks noChangeShapeType="1"/>
          </p:cNvCxnSpPr>
          <p:nvPr/>
        </p:nvCxnSpPr>
        <p:spPr bwMode="auto">
          <a:xfrm flipV="1">
            <a:off x="6230415" y="3271371"/>
            <a:ext cx="0" cy="579875"/>
          </a:xfrm>
          <a:prstGeom prst="straightConnector1">
            <a:avLst/>
          </a:prstGeom>
          <a:noFill/>
          <a:ln w="28575">
            <a:solidFill>
              <a:srgbClr val="000000"/>
            </a:solidFill>
            <a:round/>
            <a:headEnd/>
            <a:tailEnd/>
          </a:ln>
          <a:extLst>
            <a:ext uri="{909E8E84-426E-40dd-AFC4-6F175D3DCCD1}">
              <a14:hiddenFill xmlns:a14="http://schemas.microsoft.com/office/drawing/2010/main" xmlns="">
                <a:noFill/>
              </a14:hiddenFill>
            </a:ext>
          </a:extLst>
        </p:spPr>
      </p:cxnSp>
      <p:sp>
        <p:nvSpPr>
          <p:cNvPr id="19" name="Rectangle 18"/>
          <p:cNvSpPr>
            <a:spLocks noChangeArrowheads="1"/>
          </p:cNvSpPr>
          <p:nvPr/>
        </p:nvSpPr>
        <p:spPr bwMode="auto">
          <a:xfrm>
            <a:off x="708270" y="2684838"/>
            <a:ext cx="1206583" cy="1280185"/>
          </a:xfrm>
          <a:prstGeom prst="rect">
            <a:avLst/>
          </a:prstGeom>
          <a:solidFill>
            <a:srgbClr val="DBE5F1"/>
          </a:solidFill>
          <a:ln w="19050">
            <a:solidFill>
              <a:srgbClr val="000000"/>
            </a:solidFill>
            <a:miter lim="800000"/>
            <a:headEnd/>
            <a:tailEnd/>
          </a:ln>
        </p:spPr>
        <p:txBody>
          <a:bodyPr lIns="0" tIns="27409" rIns="0" bIns="0"/>
          <a:lstStyle/>
          <a:p>
            <a:pPr algn="ctr" defTabSz="821054">
              <a:spcAft>
                <a:spcPts val="1000"/>
              </a:spcAft>
            </a:pPr>
            <a:r>
              <a:rPr lang="en-US" sz="1100" dirty="0" err="1">
                <a:solidFill>
                  <a:srgbClr val="282828"/>
                </a:solidFill>
                <a:latin typeface="Calibri" charset="0"/>
                <a:ea typeface="ＭＳ Ｐゴシック" charset="0"/>
                <a:cs typeface="Arial" charset="0"/>
              </a:rPr>
              <a:t>vRouter</a:t>
            </a:r>
            <a:r>
              <a:rPr lang="en-US" sz="1100" dirty="0">
                <a:solidFill>
                  <a:srgbClr val="282828"/>
                </a:solidFill>
                <a:latin typeface="Calibri" charset="0"/>
                <a:ea typeface="ＭＳ Ｐゴシック" charset="0"/>
                <a:cs typeface="Arial" charset="0"/>
              </a:rPr>
              <a:t> Agent</a:t>
            </a:r>
            <a:endParaRPr lang="en-US" sz="2900" dirty="0">
              <a:solidFill>
                <a:srgbClr val="282828"/>
              </a:solidFill>
              <a:latin typeface="Calibri"/>
              <a:ea typeface="ＭＳ Ｐゴシック" charset="0"/>
              <a:cs typeface="Arial" charset="0"/>
            </a:endParaRPr>
          </a:p>
        </p:txBody>
      </p:sp>
      <p:sp>
        <p:nvSpPr>
          <p:cNvPr id="20" name="Rectangle 20"/>
          <p:cNvSpPr>
            <a:spLocks noChangeArrowheads="1"/>
          </p:cNvSpPr>
          <p:nvPr/>
        </p:nvSpPr>
        <p:spPr bwMode="auto">
          <a:xfrm rot="5400000">
            <a:off x="4949177" y="5957760"/>
            <a:ext cx="158351" cy="303319"/>
          </a:xfrm>
          <a:prstGeom prst="rect">
            <a:avLst/>
          </a:prstGeom>
          <a:gradFill rotWithShape="1">
            <a:gsLst>
              <a:gs pos="0">
                <a:srgbClr val="555E6A"/>
              </a:gs>
              <a:gs pos="50000">
                <a:srgbClr val="B8CCE4"/>
              </a:gs>
              <a:gs pos="100000">
                <a:srgbClr val="555E6A"/>
              </a:gs>
            </a:gsLst>
            <a:lin ang="5400000" scaled="1"/>
          </a:gradFill>
          <a:ln>
            <a:noFill/>
          </a:ln>
          <a:extLst>
            <a:ext uri="{91240B29-F687-4f45-9708-019B960494DF}">
              <a14:hiddenLine xmlns:a14="http://schemas.microsoft.com/office/drawing/2010/main" xmlns="" w="19050">
                <a:solidFill>
                  <a:srgbClr val="000000"/>
                </a:solidFill>
                <a:miter lim="800000"/>
                <a:headEnd/>
                <a:tailEnd/>
              </a14:hiddenLine>
            </a:ext>
          </a:extLst>
        </p:spPr>
        <p:txBody>
          <a:bodyPr lIns="91308" tIns="27409" rIns="91308" bIns="0" anchor="ctr"/>
          <a:lstStyle/>
          <a:p>
            <a:pPr defTabSz="821054"/>
            <a:endParaRPr lang="en-US" sz="2900">
              <a:solidFill>
                <a:srgbClr val="FFFFFF"/>
              </a:solidFill>
              <a:latin typeface="Calibri"/>
              <a:ea typeface="ＭＳ Ｐゴシック" charset="0"/>
              <a:cs typeface="ＭＳ Ｐゴシック" charset="0"/>
            </a:endParaRPr>
          </a:p>
        </p:txBody>
      </p:sp>
      <p:sp>
        <p:nvSpPr>
          <p:cNvPr id="21" name="AutoShape 21"/>
          <p:cNvSpPr>
            <a:spLocks noChangeArrowheads="1"/>
          </p:cNvSpPr>
          <p:nvPr/>
        </p:nvSpPr>
        <p:spPr bwMode="auto">
          <a:xfrm>
            <a:off x="2697672" y="4808017"/>
            <a:ext cx="751605" cy="263176"/>
          </a:xfrm>
          <a:prstGeom prst="roundRect">
            <a:avLst>
              <a:gd name="adj" fmla="val 20588"/>
            </a:avLst>
          </a:prstGeom>
          <a:solidFill>
            <a:srgbClr val="FFFFFF"/>
          </a:solidFill>
          <a:ln w="19050">
            <a:solidFill>
              <a:srgbClr val="000000"/>
            </a:solidFill>
            <a:round/>
            <a:headEnd/>
            <a:tailEnd/>
          </a:ln>
        </p:spPr>
        <p:txBody>
          <a:bodyPr lIns="0" tIns="0" rIns="0" bIns="0" anchor="ctr"/>
          <a:lstStyle/>
          <a:p>
            <a:pPr algn="ctr" defTabSz="821054">
              <a:spcAft>
                <a:spcPts val="1000"/>
              </a:spcAft>
            </a:pPr>
            <a:r>
              <a:rPr lang="en-US" sz="1100" dirty="0">
                <a:solidFill>
                  <a:srgbClr val="282828"/>
                </a:solidFill>
                <a:latin typeface="Calibri" charset="0"/>
                <a:ea typeface="ＭＳ Ｐゴシック" charset="0"/>
                <a:cs typeface="Arial" charset="0"/>
              </a:rPr>
              <a:t>Flow Table</a:t>
            </a:r>
            <a:endParaRPr lang="en-US" sz="2900" dirty="0">
              <a:solidFill>
                <a:srgbClr val="282828"/>
              </a:solidFill>
              <a:latin typeface="Calibri"/>
              <a:ea typeface="ＭＳ Ｐゴシック" charset="0"/>
              <a:cs typeface="Arial" charset="0"/>
            </a:endParaRPr>
          </a:p>
        </p:txBody>
      </p:sp>
      <p:sp>
        <p:nvSpPr>
          <p:cNvPr id="22" name="AutoShape 22"/>
          <p:cNvSpPr>
            <a:spLocks noChangeArrowheads="1"/>
          </p:cNvSpPr>
          <p:nvPr/>
        </p:nvSpPr>
        <p:spPr bwMode="auto">
          <a:xfrm>
            <a:off x="2697672" y="4509163"/>
            <a:ext cx="751605" cy="260944"/>
          </a:xfrm>
          <a:prstGeom prst="roundRect">
            <a:avLst>
              <a:gd name="adj" fmla="val 20588"/>
            </a:avLst>
          </a:prstGeom>
          <a:solidFill>
            <a:srgbClr val="FFFFFF"/>
          </a:solidFill>
          <a:ln w="19050">
            <a:solidFill>
              <a:srgbClr val="000000"/>
            </a:solidFill>
            <a:round/>
            <a:headEnd/>
            <a:tailEnd/>
          </a:ln>
        </p:spPr>
        <p:txBody>
          <a:bodyPr lIns="0" tIns="0" rIns="0" bIns="0" anchor="ctr"/>
          <a:lstStyle/>
          <a:p>
            <a:pPr algn="ctr" defTabSz="821054">
              <a:spcAft>
                <a:spcPts val="1000"/>
              </a:spcAft>
            </a:pPr>
            <a:r>
              <a:rPr lang="en-US" sz="1100" dirty="0">
                <a:solidFill>
                  <a:srgbClr val="282828"/>
                </a:solidFill>
                <a:latin typeface="Calibri" charset="0"/>
                <a:ea typeface="ＭＳ Ｐゴシック" charset="0"/>
                <a:cs typeface="Arial" charset="0"/>
              </a:rPr>
              <a:t>FIB</a:t>
            </a:r>
            <a:endParaRPr lang="en-US" sz="2900" dirty="0">
              <a:solidFill>
                <a:srgbClr val="282828"/>
              </a:solidFill>
              <a:latin typeface="Calibri"/>
              <a:ea typeface="ＭＳ Ｐゴシック" charset="0"/>
              <a:cs typeface="Arial" charset="0"/>
            </a:endParaRPr>
          </a:p>
        </p:txBody>
      </p:sp>
      <p:sp>
        <p:nvSpPr>
          <p:cNvPr id="23" name="AutoShape 23"/>
          <p:cNvSpPr>
            <a:spLocks noChangeArrowheads="1"/>
          </p:cNvSpPr>
          <p:nvPr/>
        </p:nvSpPr>
        <p:spPr bwMode="auto">
          <a:xfrm>
            <a:off x="3736957" y="4808017"/>
            <a:ext cx="753837" cy="263176"/>
          </a:xfrm>
          <a:prstGeom prst="roundRect">
            <a:avLst>
              <a:gd name="adj" fmla="val 20588"/>
            </a:avLst>
          </a:prstGeom>
          <a:solidFill>
            <a:srgbClr val="FFFFFF"/>
          </a:solidFill>
          <a:ln w="19050">
            <a:solidFill>
              <a:srgbClr val="000000"/>
            </a:solidFill>
            <a:round/>
            <a:headEnd/>
            <a:tailEnd/>
          </a:ln>
        </p:spPr>
        <p:txBody>
          <a:bodyPr lIns="0" tIns="0" rIns="0" bIns="0" anchor="ctr"/>
          <a:lstStyle/>
          <a:p>
            <a:pPr algn="ctr" defTabSz="821054">
              <a:spcAft>
                <a:spcPts val="1000"/>
              </a:spcAft>
            </a:pPr>
            <a:r>
              <a:rPr lang="en-US" sz="1100" dirty="0">
                <a:solidFill>
                  <a:srgbClr val="282828"/>
                </a:solidFill>
                <a:latin typeface="Calibri" charset="0"/>
                <a:ea typeface="ＭＳ Ｐゴシック" charset="0"/>
                <a:cs typeface="Arial" charset="0"/>
              </a:rPr>
              <a:t>Flow Table</a:t>
            </a:r>
            <a:endParaRPr lang="en-US" sz="2900" dirty="0">
              <a:solidFill>
                <a:srgbClr val="282828"/>
              </a:solidFill>
              <a:latin typeface="Calibri"/>
              <a:ea typeface="ＭＳ Ｐゴシック" charset="0"/>
              <a:cs typeface="Arial" charset="0"/>
            </a:endParaRPr>
          </a:p>
        </p:txBody>
      </p:sp>
      <p:sp>
        <p:nvSpPr>
          <p:cNvPr id="24" name="AutoShape 24"/>
          <p:cNvSpPr>
            <a:spLocks noChangeArrowheads="1"/>
          </p:cNvSpPr>
          <p:nvPr/>
        </p:nvSpPr>
        <p:spPr bwMode="auto">
          <a:xfrm>
            <a:off x="3736957" y="4509163"/>
            <a:ext cx="753837" cy="260944"/>
          </a:xfrm>
          <a:prstGeom prst="roundRect">
            <a:avLst>
              <a:gd name="adj" fmla="val 20588"/>
            </a:avLst>
          </a:prstGeom>
          <a:solidFill>
            <a:srgbClr val="FFFFFF"/>
          </a:solidFill>
          <a:ln w="19050">
            <a:solidFill>
              <a:srgbClr val="000000"/>
            </a:solidFill>
            <a:round/>
            <a:headEnd/>
            <a:tailEnd/>
          </a:ln>
        </p:spPr>
        <p:txBody>
          <a:bodyPr lIns="0" tIns="0" rIns="0" bIns="0" anchor="ctr"/>
          <a:lstStyle/>
          <a:p>
            <a:pPr algn="ctr" defTabSz="821054">
              <a:spcAft>
                <a:spcPts val="1000"/>
              </a:spcAft>
            </a:pPr>
            <a:r>
              <a:rPr lang="en-US" sz="1100" dirty="0">
                <a:solidFill>
                  <a:srgbClr val="282828"/>
                </a:solidFill>
                <a:latin typeface="Calibri" charset="0"/>
                <a:ea typeface="ＭＳ Ｐゴシック" charset="0"/>
                <a:cs typeface="Arial" charset="0"/>
              </a:rPr>
              <a:t>FIB</a:t>
            </a:r>
            <a:endParaRPr lang="en-US" sz="2900" dirty="0">
              <a:solidFill>
                <a:srgbClr val="282828"/>
              </a:solidFill>
              <a:latin typeface="Calibri"/>
              <a:ea typeface="ＭＳ Ｐゴシック" charset="0"/>
              <a:cs typeface="Arial" charset="0"/>
            </a:endParaRPr>
          </a:p>
        </p:txBody>
      </p:sp>
      <p:sp>
        <p:nvSpPr>
          <p:cNvPr id="25" name="AutoShape 25"/>
          <p:cNvSpPr>
            <a:spLocks noChangeArrowheads="1"/>
          </p:cNvSpPr>
          <p:nvPr/>
        </p:nvSpPr>
        <p:spPr bwMode="auto">
          <a:xfrm>
            <a:off x="5365072" y="4808017"/>
            <a:ext cx="753837" cy="263176"/>
          </a:xfrm>
          <a:prstGeom prst="roundRect">
            <a:avLst>
              <a:gd name="adj" fmla="val 20588"/>
            </a:avLst>
          </a:prstGeom>
          <a:solidFill>
            <a:srgbClr val="FFFFFF"/>
          </a:solidFill>
          <a:ln w="19050">
            <a:solidFill>
              <a:srgbClr val="000000"/>
            </a:solidFill>
            <a:round/>
            <a:headEnd/>
            <a:tailEnd/>
          </a:ln>
        </p:spPr>
        <p:txBody>
          <a:bodyPr lIns="0" tIns="0" rIns="0" bIns="0" anchor="ctr"/>
          <a:lstStyle/>
          <a:p>
            <a:pPr algn="ctr" defTabSz="821054">
              <a:spcAft>
                <a:spcPts val="1000"/>
              </a:spcAft>
            </a:pPr>
            <a:r>
              <a:rPr lang="en-US" sz="1100" dirty="0">
                <a:solidFill>
                  <a:srgbClr val="282828"/>
                </a:solidFill>
                <a:latin typeface="Calibri" charset="0"/>
                <a:ea typeface="ＭＳ Ｐゴシック" charset="0"/>
                <a:cs typeface="Arial" charset="0"/>
              </a:rPr>
              <a:t>Flow Table</a:t>
            </a:r>
            <a:endParaRPr lang="en-US" sz="2900" dirty="0">
              <a:solidFill>
                <a:srgbClr val="282828"/>
              </a:solidFill>
              <a:latin typeface="Calibri"/>
              <a:ea typeface="ＭＳ Ｐゴシック" charset="0"/>
              <a:cs typeface="Arial" charset="0"/>
            </a:endParaRPr>
          </a:p>
        </p:txBody>
      </p:sp>
      <p:sp>
        <p:nvSpPr>
          <p:cNvPr id="26" name="AutoShape 26"/>
          <p:cNvSpPr>
            <a:spLocks noChangeArrowheads="1"/>
          </p:cNvSpPr>
          <p:nvPr/>
        </p:nvSpPr>
        <p:spPr bwMode="auto">
          <a:xfrm>
            <a:off x="5365072" y="4509163"/>
            <a:ext cx="753837" cy="260944"/>
          </a:xfrm>
          <a:prstGeom prst="roundRect">
            <a:avLst>
              <a:gd name="adj" fmla="val 20588"/>
            </a:avLst>
          </a:prstGeom>
          <a:solidFill>
            <a:srgbClr val="FFFFFF"/>
          </a:solidFill>
          <a:ln w="19050">
            <a:solidFill>
              <a:srgbClr val="000000"/>
            </a:solidFill>
            <a:round/>
            <a:headEnd/>
            <a:tailEnd/>
          </a:ln>
        </p:spPr>
        <p:txBody>
          <a:bodyPr lIns="0" tIns="0" rIns="0" bIns="0" anchor="ctr"/>
          <a:lstStyle/>
          <a:p>
            <a:pPr algn="ctr" defTabSz="821054">
              <a:spcAft>
                <a:spcPts val="1000"/>
              </a:spcAft>
            </a:pPr>
            <a:r>
              <a:rPr lang="en-US" sz="1100" dirty="0">
                <a:solidFill>
                  <a:srgbClr val="282828"/>
                </a:solidFill>
                <a:latin typeface="Calibri" charset="0"/>
                <a:ea typeface="ＭＳ Ｐゴシック" charset="0"/>
                <a:cs typeface="Arial" charset="0"/>
              </a:rPr>
              <a:t>FIB</a:t>
            </a:r>
            <a:endParaRPr lang="en-US" sz="2900" dirty="0">
              <a:solidFill>
                <a:srgbClr val="282828"/>
              </a:solidFill>
              <a:latin typeface="Calibri"/>
              <a:ea typeface="ＭＳ Ｐゴシック" charset="0"/>
              <a:cs typeface="Arial" charset="0"/>
            </a:endParaRPr>
          </a:p>
        </p:txBody>
      </p:sp>
      <p:sp>
        <p:nvSpPr>
          <p:cNvPr id="27" name="Rectangle 27"/>
          <p:cNvSpPr>
            <a:spLocks noChangeArrowheads="1"/>
          </p:cNvSpPr>
          <p:nvPr/>
        </p:nvSpPr>
        <p:spPr bwMode="auto">
          <a:xfrm>
            <a:off x="5233746" y="5982428"/>
            <a:ext cx="1657103" cy="626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0" tIns="0" rIns="0" bIns="0" anchor="ctr"/>
          <a:lstStyle/>
          <a:p>
            <a:pPr defTabSz="821054">
              <a:spcAft>
                <a:spcPts val="1000"/>
              </a:spcAft>
            </a:pPr>
            <a:r>
              <a:rPr lang="en-US" sz="1100" dirty="0">
                <a:solidFill>
                  <a:srgbClr val="445E88"/>
                </a:solidFill>
                <a:latin typeface="Calibri" charset="0"/>
                <a:ea typeface="ＭＳ Ｐゴシック" charset="0"/>
                <a:cs typeface="Arial" charset="0"/>
              </a:rPr>
              <a:t>Overlay tunnels</a:t>
            </a:r>
            <a:br>
              <a:rPr lang="en-US" sz="1100" dirty="0">
                <a:solidFill>
                  <a:srgbClr val="445E88"/>
                </a:solidFill>
                <a:latin typeface="Calibri" charset="0"/>
                <a:ea typeface="ＭＳ Ｐゴシック" charset="0"/>
                <a:cs typeface="Arial" charset="0"/>
              </a:rPr>
            </a:br>
            <a:r>
              <a:rPr lang="en-US" sz="1100" dirty="0">
                <a:solidFill>
                  <a:srgbClr val="445E88"/>
                </a:solidFill>
                <a:latin typeface="Calibri" charset="0"/>
                <a:ea typeface="ＭＳ Ｐゴシック" charset="0"/>
                <a:cs typeface="Arial" charset="0"/>
              </a:rPr>
              <a:t>MPLS over GRE or VXLAN</a:t>
            </a:r>
            <a:endParaRPr lang="en-US" sz="2900" dirty="0">
              <a:solidFill>
                <a:srgbClr val="445E88"/>
              </a:solidFill>
              <a:latin typeface="Calibri"/>
              <a:ea typeface="ＭＳ Ｐゴシック" charset="0"/>
              <a:cs typeface="Arial" charset="0"/>
            </a:endParaRPr>
          </a:p>
        </p:txBody>
      </p:sp>
      <p:sp>
        <p:nvSpPr>
          <p:cNvPr id="28" name="Rectangle 18"/>
          <p:cNvSpPr>
            <a:spLocks noChangeArrowheads="1"/>
          </p:cNvSpPr>
          <p:nvPr/>
        </p:nvSpPr>
        <p:spPr bwMode="auto">
          <a:xfrm>
            <a:off x="996473" y="1082401"/>
            <a:ext cx="2941747" cy="666856"/>
          </a:xfrm>
          <a:prstGeom prst="rect">
            <a:avLst/>
          </a:prstGeom>
          <a:solidFill>
            <a:srgbClr val="95B3D7"/>
          </a:solidFill>
          <a:ln w="19050">
            <a:solidFill>
              <a:srgbClr val="000000"/>
            </a:solidFill>
            <a:miter lim="800000"/>
            <a:headEnd/>
            <a:tailEnd/>
          </a:ln>
        </p:spPr>
        <p:txBody>
          <a:bodyPr lIns="0" tIns="27409" rIns="0" bIns="0"/>
          <a:lstStyle/>
          <a:p>
            <a:pPr algn="ctr" defTabSz="821054">
              <a:spcAft>
                <a:spcPts val="1000"/>
              </a:spcAft>
            </a:pPr>
            <a:r>
              <a:rPr lang="en-US" sz="1100">
                <a:solidFill>
                  <a:srgbClr val="FFFFFF"/>
                </a:solidFill>
                <a:latin typeface="Calibri" charset="0"/>
                <a:ea typeface="ＭＳ Ｐゴシック" charset="0"/>
                <a:cs typeface="Arial" charset="0"/>
              </a:rPr>
              <a:t>JUNOSV CONTRAIL CONTROLLER</a:t>
            </a:r>
            <a:endParaRPr lang="en-US" sz="2900">
              <a:solidFill>
                <a:srgbClr val="FFFFFF"/>
              </a:solidFill>
              <a:latin typeface="Calibri"/>
              <a:ea typeface="ＭＳ Ｐゴシック" charset="0"/>
              <a:cs typeface="Arial" charset="0"/>
            </a:endParaRPr>
          </a:p>
        </p:txBody>
      </p:sp>
      <p:sp>
        <p:nvSpPr>
          <p:cNvPr id="29" name="Rectangle 18"/>
          <p:cNvSpPr>
            <a:spLocks noChangeArrowheads="1"/>
          </p:cNvSpPr>
          <p:nvPr/>
        </p:nvSpPr>
        <p:spPr bwMode="auto">
          <a:xfrm>
            <a:off x="1174897" y="903979"/>
            <a:ext cx="2941747" cy="666856"/>
          </a:xfrm>
          <a:prstGeom prst="rect">
            <a:avLst/>
          </a:prstGeom>
          <a:solidFill>
            <a:srgbClr val="95B3D7"/>
          </a:solidFill>
          <a:ln w="19050">
            <a:solidFill>
              <a:srgbClr val="000000"/>
            </a:solidFill>
            <a:miter lim="800000"/>
            <a:headEnd/>
            <a:tailEnd/>
          </a:ln>
        </p:spPr>
        <p:txBody>
          <a:bodyPr lIns="0" tIns="27409" rIns="0" bIns="0"/>
          <a:lstStyle/>
          <a:p>
            <a:pPr algn="ctr" defTabSz="821054">
              <a:spcAft>
                <a:spcPts val="1000"/>
              </a:spcAft>
            </a:pPr>
            <a:r>
              <a:rPr lang="en-US" sz="1100" dirty="0">
                <a:solidFill>
                  <a:srgbClr val="282828"/>
                </a:solidFill>
                <a:latin typeface="Calibri" charset="0"/>
                <a:ea typeface="ＭＳ Ｐゴシック" charset="0"/>
                <a:cs typeface="Arial" charset="0"/>
              </a:rPr>
              <a:t>CONTRAIL CONTROLLER</a:t>
            </a:r>
            <a:endParaRPr lang="en-US" sz="2900" dirty="0">
              <a:solidFill>
                <a:srgbClr val="282828"/>
              </a:solidFill>
              <a:latin typeface="Calibri"/>
              <a:ea typeface="ＭＳ Ｐゴシック" charset="0"/>
              <a:cs typeface="Arial" charset="0"/>
            </a:endParaRPr>
          </a:p>
        </p:txBody>
      </p:sp>
      <p:sp>
        <p:nvSpPr>
          <p:cNvPr id="30" name="Rectangle 3"/>
          <p:cNvSpPr>
            <a:spLocks noChangeArrowheads="1"/>
          </p:cNvSpPr>
          <p:nvPr/>
        </p:nvSpPr>
        <p:spPr bwMode="auto">
          <a:xfrm>
            <a:off x="993747" y="6271085"/>
            <a:ext cx="666855" cy="332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0" tIns="0" rIns="0" bIns="0" anchor="ctr"/>
          <a:lstStyle/>
          <a:p>
            <a:pPr algn="ctr" defTabSz="821054">
              <a:spcAft>
                <a:spcPts val="1000"/>
              </a:spcAft>
            </a:pPr>
            <a:r>
              <a:rPr lang="en-US" sz="1100">
                <a:solidFill>
                  <a:srgbClr val="FFFFFF"/>
                </a:solidFill>
                <a:latin typeface="Calibri" charset="0"/>
                <a:ea typeface="ＭＳ Ｐゴシック" charset="0"/>
                <a:cs typeface="Arial" charset="0"/>
              </a:rPr>
              <a:t>XMPP</a:t>
            </a:r>
            <a:endParaRPr lang="en-US" sz="2900">
              <a:solidFill>
                <a:srgbClr val="FFFFFF"/>
              </a:solidFill>
              <a:latin typeface="Calibri"/>
              <a:ea typeface="ＭＳ Ｐゴシック" charset="0"/>
              <a:cs typeface="Arial" charset="0"/>
            </a:endParaRPr>
          </a:p>
        </p:txBody>
      </p:sp>
      <p:sp>
        <p:nvSpPr>
          <p:cNvPr id="31" name="Rectangle 18"/>
          <p:cNvSpPr>
            <a:spLocks noChangeArrowheads="1"/>
          </p:cNvSpPr>
          <p:nvPr/>
        </p:nvSpPr>
        <p:spPr bwMode="auto">
          <a:xfrm>
            <a:off x="4067078" y="5635471"/>
            <a:ext cx="1206583" cy="363539"/>
          </a:xfrm>
          <a:prstGeom prst="rect">
            <a:avLst/>
          </a:prstGeom>
          <a:solidFill>
            <a:srgbClr val="DBE5F1"/>
          </a:solidFill>
          <a:ln w="19050">
            <a:solidFill>
              <a:srgbClr val="000000"/>
            </a:solidFill>
            <a:miter lim="800000"/>
            <a:headEnd/>
            <a:tailEnd/>
          </a:ln>
        </p:spPr>
        <p:txBody>
          <a:bodyPr lIns="0" tIns="27409" rIns="0" bIns="0"/>
          <a:lstStyle/>
          <a:p>
            <a:pPr algn="ctr" defTabSz="821054">
              <a:spcAft>
                <a:spcPts val="1000"/>
              </a:spcAft>
            </a:pPr>
            <a:r>
              <a:rPr lang="en-US" sz="1100" dirty="0">
                <a:solidFill>
                  <a:srgbClr val="282828"/>
                </a:solidFill>
                <a:latin typeface="Calibri" charset="0"/>
                <a:ea typeface="ＭＳ Ｐゴシック" charset="0"/>
                <a:cs typeface="Arial" charset="0"/>
              </a:rPr>
              <a:t>Eth1</a:t>
            </a:r>
            <a:endParaRPr lang="en-US" sz="2900" dirty="0">
              <a:solidFill>
                <a:srgbClr val="282828"/>
              </a:solidFill>
              <a:latin typeface="Calibri"/>
              <a:ea typeface="ＭＳ Ｐゴシック" charset="0"/>
              <a:cs typeface="Arial" charset="0"/>
            </a:endParaRPr>
          </a:p>
        </p:txBody>
      </p:sp>
      <p:cxnSp>
        <p:nvCxnSpPr>
          <p:cNvPr id="32" name="AutoShape 15"/>
          <p:cNvCxnSpPr>
            <a:cxnSpLocks noChangeShapeType="1"/>
          </p:cNvCxnSpPr>
          <p:nvPr/>
        </p:nvCxnSpPr>
        <p:spPr bwMode="auto">
          <a:xfrm flipV="1">
            <a:off x="2202520" y="3394279"/>
            <a:ext cx="0" cy="2470943"/>
          </a:xfrm>
          <a:prstGeom prst="straightConnector1">
            <a:avLst/>
          </a:prstGeom>
          <a:noFill/>
          <a:ln w="19050">
            <a:solidFill>
              <a:srgbClr val="000000"/>
            </a:solidFill>
            <a:prstDash val="dot"/>
            <a:round/>
            <a:headEnd/>
            <a:tailEnd/>
          </a:ln>
          <a:extLst>
            <a:ext uri="{909E8E84-426E-40dd-AFC4-6F175D3DCCD1}">
              <a14:hiddenFill xmlns:a14="http://schemas.microsoft.com/office/drawing/2010/main" xmlns="">
                <a:noFill/>
              </a14:hiddenFill>
            </a:ext>
          </a:extLst>
        </p:spPr>
      </p:cxnSp>
      <p:cxnSp>
        <p:nvCxnSpPr>
          <p:cNvPr id="33" name="AutoShape 16"/>
          <p:cNvCxnSpPr>
            <a:cxnSpLocks noChangeShapeType="1"/>
            <a:stCxn id="31" idx="0"/>
          </p:cNvCxnSpPr>
          <p:nvPr/>
        </p:nvCxnSpPr>
        <p:spPr bwMode="auto">
          <a:xfrm flipH="1" flipV="1">
            <a:off x="4658063" y="5280835"/>
            <a:ext cx="11152" cy="354616"/>
          </a:xfrm>
          <a:prstGeom prst="straightConnector1">
            <a:avLst/>
          </a:prstGeom>
          <a:noFill/>
          <a:ln w="28575">
            <a:solidFill>
              <a:srgbClr val="000000"/>
            </a:solidFill>
            <a:round/>
            <a:headEnd/>
            <a:tailEnd/>
          </a:ln>
          <a:extLst>
            <a:ext uri="{909E8E84-426E-40dd-AFC4-6F175D3DCCD1}">
              <a14:hiddenFill xmlns:a14="http://schemas.microsoft.com/office/drawing/2010/main" xmlns="">
                <a:noFill/>
              </a14:hiddenFill>
            </a:ext>
          </a:extLst>
        </p:spPr>
      </p:cxnSp>
      <p:sp>
        <p:nvSpPr>
          <p:cNvPr id="34" name="Rectangle 27"/>
          <p:cNvSpPr>
            <a:spLocks noChangeArrowheads="1"/>
          </p:cNvSpPr>
          <p:nvPr/>
        </p:nvSpPr>
        <p:spPr bwMode="auto">
          <a:xfrm>
            <a:off x="2296197" y="5492765"/>
            <a:ext cx="789523" cy="4081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0" tIns="0" rIns="0" bIns="0" anchor="ctr"/>
          <a:lstStyle/>
          <a:p>
            <a:pPr defTabSz="821054">
              <a:spcAft>
                <a:spcPts val="1000"/>
              </a:spcAft>
            </a:pPr>
            <a:r>
              <a:rPr lang="en-US" sz="1600" dirty="0">
                <a:solidFill>
                  <a:srgbClr val="282828"/>
                </a:solidFill>
                <a:latin typeface="Calibri" charset="0"/>
                <a:ea typeface="ＭＳ Ｐゴシック" charset="0"/>
                <a:cs typeface="Arial" charset="0"/>
              </a:rPr>
              <a:t>Kernel</a:t>
            </a:r>
            <a:endParaRPr lang="en-US" sz="4000" dirty="0">
              <a:solidFill>
                <a:srgbClr val="282828"/>
              </a:solidFill>
              <a:latin typeface="Calibri"/>
              <a:ea typeface="ＭＳ Ｐゴシック" charset="0"/>
              <a:cs typeface="Arial" charset="0"/>
            </a:endParaRPr>
          </a:p>
        </p:txBody>
      </p:sp>
      <p:cxnSp>
        <p:nvCxnSpPr>
          <p:cNvPr id="35" name="Elbow Connector 34"/>
          <p:cNvCxnSpPr>
            <a:stCxn id="19" idx="2"/>
            <a:endCxn id="10" idx="1"/>
          </p:cNvCxnSpPr>
          <p:nvPr/>
        </p:nvCxnSpPr>
        <p:spPr>
          <a:xfrm rot="16200000" flipH="1">
            <a:off x="1667281" y="3608155"/>
            <a:ext cx="452747" cy="1166439"/>
          </a:xfrm>
          <a:prstGeom prst="bentConnector2">
            <a:avLst/>
          </a:prstGeom>
          <a:ln>
            <a:solidFill>
              <a:srgbClr val="DEDEDE"/>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6" name="Rectangle 27"/>
          <p:cNvSpPr>
            <a:spLocks noChangeArrowheads="1"/>
          </p:cNvSpPr>
          <p:nvPr/>
        </p:nvSpPr>
        <p:spPr bwMode="auto">
          <a:xfrm>
            <a:off x="1399621" y="4415485"/>
            <a:ext cx="1119603" cy="3390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0" tIns="0" rIns="0" bIns="0" anchor="ctr"/>
          <a:lstStyle/>
          <a:p>
            <a:pPr defTabSz="821054">
              <a:spcAft>
                <a:spcPts val="1000"/>
              </a:spcAft>
            </a:pPr>
            <a:r>
              <a:rPr lang="en-US" sz="1100" dirty="0">
                <a:solidFill>
                  <a:srgbClr val="282828"/>
                </a:solidFill>
                <a:latin typeface="Calibri" charset="0"/>
                <a:ea typeface="ＭＳ Ｐゴシック" charset="0"/>
                <a:cs typeface="Arial" charset="0"/>
              </a:rPr>
              <a:t>pkt0</a:t>
            </a:r>
            <a:endParaRPr lang="en-US" sz="2900" dirty="0">
              <a:solidFill>
                <a:srgbClr val="282828"/>
              </a:solidFill>
              <a:latin typeface="Calibri"/>
              <a:ea typeface="ＭＳ Ｐゴシック" charset="0"/>
              <a:cs typeface="Arial" charset="0"/>
            </a:endParaRPr>
          </a:p>
        </p:txBody>
      </p:sp>
      <p:sp>
        <p:nvSpPr>
          <p:cNvPr id="37" name="Rectangle 27"/>
          <p:cNvSpPr>
            <a:spLocks noChangeArrowheads="1"/>
          </p:cNvSpPr>
          <p:nvPr/>
        </p:nvSpPr>
        <p:spPr bwMode="auto">
          <a:xfrm>
            <a:off x="1803309" y="5494993"/>
            <a:ext cx="789523" cy="4081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0" tIns="0" rIns="0" bIns="0" anchor="ctr"/>
          <a:lstStyle/>
          <a:p>
            <a:pPr defTabSz="821054">
              <a:spcAft>
                <a:spcPts val="1000"/>
              </a:spcAft>
            </a:pPr>
            <a:r>
              <a:rPr lang="en-US" sz="1600" dirty="0">
                <a:solidFill>
                  <a:srgbClr val="282828"/>
                </a:solidFill>
                <a:latin typeface="Calibri" charset="0"/>
                <a:ea typeface="ＭＳ Ｐゴシック" charset="0"/>
                <a:cs typeface="Arial" charset="0"/>
              </a:rPr>
              <a:t>User</a:t>
            </a:r>
            <a:endParaRPr lang="en-US" sz="4000" dirty="0">
              <a:solidFill>
                <a:srgbClr val="282828"/>
              </a:solidFill>
              <a:latin typeface="Calibri"/>
              <a:ea typeface="ＭＳ Ｐゴシック" charset="0"/>
              <a:cs typeface="Arial" charset="0"/>
            </a:endParaRPr>
          </a:p>
        </p:txBody>
      </p:sp>
      <p:sp>
        <p:nvSpPr>
          <p:cNvPr id="38" name="Rectangle 18"/>
          <p:cNvSpPr>
            <a:spLocks noChangeArrowheads="1"/>
          </p:cNvSpPr>
          <p:nvPr/>
        </p:nvSpPr>
        <p:spPr bwMode="auto">
          <a:xfrm>
            <a:off x="853200" y="5706871"/>
            <a:ext cx="889885" cy="281017"/>
          </a:xfrm>
          <a:prstGeom prst="rect">
            <a:avLst/>
          </a:prstGeom>
          <a:solidFill>
            <a:srgbClr val="DBE5F1"/>
          </a:solidFill>
          <a:ln w="19050">
            <a:solidFill>
              <a:srgbClr val="000000"/>
            </a:solidFill>
            <a:prstDash val="sysDot"/>
            <a:miter lim="800000"/>
            <a:headEnd/>
            <a:tailEnd/>
          </a:ln>
        </p:spPr>
        <p:txBody>
          <a:bodyPr lIns="0" tIns="27409" rIns="0" bIns="0"/>
          <a:lstStyle/>
          <a:p>
            <a:pPr algn="ctr" defTabSz="821054">
              <a:spcAft>
                <a:spcPts val="1000"/>
              </a:spcAft>
            </a:pPr>
            <a:r>
              <a:rPr lang="en-US" sz="1100" dirty="0">
                <a:solidFill>
                  <a:srgbClr val="282828"/>
                </a:solidFill>
                <a:latin typeface="Calibri" charset="0"/>
                <a:ea typeface="ＭＳ Ｐゴシック" charset="0"/>
                <a:cs typeface="Arial" charset="0"/>
              </a:rPr>
              <a:t>Eth0</a:t>
            </a:r>
            <a:endParaRPr lang="en-US" sz="2900" dirty="0">
              <a:solidFill>
                <a:srgbClr val="282828"/>
              </a:solidFill>
              <a:latin typeface="Calibri"/>
              <a:ea typeface="ＭＳ Ｐゴシック" charset="0"/>
              <a:cs typeface="Arial" charset="0"/>
            </a:endParaRPr>
          </a:p>
        </p:txBody>
      </p:sp>
      <p:cxnSp>
        <p:nvCxnSpPr>
          <p:cNvPr id="39" name="Straight Arrow Connector 38"/>
          <p:cNvCxnSpPr>
            <a:stCxn id="19" idx="2"/>
            <a:endCxn id="38" idx="0"/>
          </p:cNvCxnSpPr>
          <p:nvPr/>
        </p:nvCxnSpPr>
        <p:spPr>
          <a:xfrm flipH="1">
            <a:off x="1299255" y="3964968"/>
            <a:ext cx="11152" cy="1741852"/>
          </a:xfrm>
          <a:prstGeom prst="straightConnector1">
            <a:avLst/>
          </a:prstGeom>
          <a:ln>
            <a:solidFill>
              <a:srgbClr val="DEDEDE"/>
            </a:solidFill>
            <a:prstDash val="sysDot"/>
            <a:tailEnd type="arrow"/>
          </a:ln>
        </p:spPr>
        <p:style>
          <a:lnRef idx="2">
            <a:schemeClr val="accent1"/>
          </a:lnRef>
          <a:fillRef idx="0">
            <a:schemeClr val="accent1"/>
          </a:fillRef>
          <a:effectRef idx="1">
            <a:schemeClr val="accent1"/>
          </a:effectRef>
          <a:fontRef idx="minor">
            <a:schemeClr val="tx1"/>
          </a:fontRef>
        </p:style>
      </p:cxnSp>
      <p:sp>
        <p:nvSpPr>
          <p:cNvPr id="40" name="Rectangle 18"/>
          <p:cNvSpPr>
            <a:spLocks noChangeArrowheads="1"/>
          </p:cNvSpPr>
          <p:nvPr/>
        </p:nvSpPr>
        <p:spPr bwMode="auto">
          <a:xfrm>
            <a:off x="5374027" y="5635471"/>
            <a:ext cx="1206583" cy="363539"/>
          </a:xfrm>
          <a:prstGeom prst="rect">
            <a:avLst/>
          </a:prstGeom>
          <a:solidFill>
            <a:srgbClr val="DBE5F1"/>
          </a:solidFill>
          <a:ln w="19050">
            <a:solidFill>
              <a:srgbClr val="000000"/>
            </a:solidFill>
            <a:miter lim="800000"/>
            <a:headEnd/>
            <a:tailEnd/>
          </a:ln>
        </p:spPr>
        <p:txBody>
          <a:bodyPr lIns="0" tIns="27409" rIns="0" bIns="0"/>
          <a:lstStyle/>
          <a:p>
            <a:pPr algn="ctr" defTabSz="821054">
              <a:spcAft>
                <a:spcPts val="1000"/>
              </a:spcAft>
            </a:pPr>
            <a:r>
              <a:rPr lang="en-US" sz="1100" dirty="0" err="1">
                <a:solidFill>
                  <a:srgbClr val="282828"/>
                </a:solidFill>
                <a:latin typeface="Calibri" charset="0"/>
                <a:ea typeface="ＭＳ Ｐゴシック" charset="0"/>
                <a:cs typeface="Arial" charset="0"/>
              </a:rPr>
              <a:t>EthN</a:t>
            </a:r>
            <a:endParaRPr lang="en-US" sz="2900" dirty="0">
              <a:solidFill>
                <a:srgbClr val="282828"/>
              </a:solidFill>
              <a:latin typeface="Calibri"/>
              <a:ea typeface="ＭＳ Ｐゴシック" charset="0"/>
              <a:cs typeface="Arial" charset="0"/>
            </a:endParaRPr>
          </a:p>
        </p:txBody>
      </p:sp>
      <p:cxnSp>
        <p:nvCxnSpPr>
          <p:cNvPr id="41" name="AutoShape 16"/>
          <p:cNvCxnSpPr>
            <a:cxnSpLocks noChangeShapeType="1"/>
          </p:cNvCxnSpPr>
          <p:nvPr/>
        </p:nvCxnSpPr>
        <p:spPr bwMode="auto">
          <a:xfrm flipH="1" flipV="1">
            <a:off x="5860229" y="5265222"/>
            <a:ext cx="13383" cy="354616"/>
          </a:xfrm>
          <a:prstGeom prst="straightConnector1">
            <a:avLst/>
          </a:prstGeom>
          <a:noFill/>
          <a:ln w="28575">
            <a:solidFill>
              <a:srgbClr val="000000"/>
            </a:solidFill>
            <a:round/>
            <a:headEnd/>
            <a:tailEnd/>
          </a:ln>
          <a:extLst>
            <a:ext uri="{909E8E84-426E-40dd-AFC4-6F175D3DCCD1}">
              <a14:hiddenFill xmlns:a14="http://schemas.microsoft.com/office/drawing/2010/main" xmlns="">
                <a:noFill/>
              </a14:hiddenFill>
            </a:ext>
          </a:extLst>
        </p:spPr>
      </p:cxnSp>
      <p:sp>
        <p:nvSpPr>
          <p:cNvPr id="43" name="AutoShape 8"/>
          <p:cNvSpPr>
            <a:spLocks noChangeArrowheads="1"/>
          </p:cNvSpPr>
          <p:nvPr/>
        </p:nvSpPr>
        <p:spPr bwMode="auto">
          <a:xfrm>
            <a:off x="842047" y="2985869"/>
            <a:ext cx="936720" cy="334544"/>
          </a:xfrm>
          <a:prstGeom prst="can">
            <a:avLst>
              <a:gd name="adj" fmla="val 17023"/>
            </a:avLst>
          </a:prstGeom>
          <a:solidFill>
            <a:srgbClr val="DBE5F1"/>
          </a:solidFill>
          <a:ln w="19050">
            <a:solidFill>
              <a:srgbClr val="000000"/>
            </a:solidFill>
            <a:round/>
            <a:headEnd/>
            <a:tailEnd/>
          </a:ln>
        </p:spPr>
        <p:txBody>
          <a:bodyPr lIns="0" tIns="27409" rIns="0" bIns="0" anchor="ctr"/>
          <a:lstStyle/>
          <a:p>
            <a:pPr algn="ctr" defTabSz="821054">
              <a:spcAft>
                <a:spcPts val="1000"/>
              </a:spcAft>
            </a:pPr>
            <a:r>
              <a:rPr lang="en-US" sz="1100" dirty="0" err="1">
                <a:solidFill>
                  <a:srgbClr val="282828"/>
                </a:solidFill>
                <a:latin typeface="Calibri" charset="0"/>
                <a:ea typeface="ＭＳ Ｐゴシック" charset="0"/>
                <a:cs typeface="Arial" charset="0"/>
              </a:rPr>
              <a:t>Config</a:t>
            </a:r>
            <a:endParaRPr lang="en-US" sz="2900" dirty="0">
              <a:solidFill>
                <a:srgbClr val="282828"/>
              </a:solidFill>
              <a:latin typeface="Calibri"/>
              <a:ea typeface="ＭＳ Ｐゴシック" charset="0"/>
              <a:cs typeface="Arial" charset="0"/>
            </a:endParaRPr>
          </a:p>
        </p:txBody>
      </p:sp>
      <p:sp>
        <p:nvSpPr>
          <p:cNvPr id="44" name="AutoShape 8"/>
          <p:cNvSpPr>
            <a:spLocks noChangeArrowheads="1"/>
          </p:cNvSpPr>
          <p:nvPr/>
        </p:nvSpPr>
        <p:spPr bwMode="auto">
          <a:xfrm>
            <a:off x="826437" y="3429758"/>
            <a:ext cx="403683" cy="403681"/>
          </a:xfrm>
          <a:prstGeom prst="can">
            <a:avLst>
              <a:gd name="adj" fmla="val 17019"/>
            </a:avLst>
          </a:prstGeom>
          <a:solidFill>
            <a:srgbClr val="DBE5F1"/>
          </a:solidFill>
          <a:ln w="19050">
            <a:solidFill>
              <a:srgbClr val="000000"/>
            </a:solidFill>
            <a:round/>
            <a:headEnd/>
            <a:tailEnd/>
          </a:ln>
        </p:spPr>
        <p:txBody>
          <a:bodyPr lIns="0" tIns="27409" rIns="0" bIns="0" anchor="ctr"/>
          <a:lstStyle/>
          <a:p>
            <a:pPr algn="ctr" defTabSz="821054">
              <a:spcAft>
                <a:spcPts val="1000"/>
              </a:spcAft>
            </a:pPr>
            <a:r>
              <a:rPr lang="en-US" sz="1100" dirty="0">
                <a:solidFill>
                  <a:srgbClr val="282828"/>
                </a:solidFill>
                <a:latin typeface="Calibri" charset="0"/>
                <a:ea typeface="ＭＳ Ｐゴシック" charset="0"/>
                <a:cs typeface="Arial" charset="0"/>
              </a:rPr>
              <a:t>VRFs</a:t>
            </a:r>
            <a:endParaRPr lang="en-US" sz="2900" dirty="0">
              <a:solidFill>
                <a:srgbClr val="282828"/>
              </a:solidFill>
              <a:latin typeface="Calibri"/>
              <a:ea typeface="ＭＳ Ｐゴシック" charset="0"/>
              <a:cs typeface="Arial" charset="0"/>
            </a:endParaRPr>
          </a:p>
        </p:txBody>
      </p:sp>
      <p:sp>
        <p:nvSpPr>
          <p:cNvPr id="45" name="AutoShape 8"/>
          <p:cNvSpPr>
            <a:spLocks noChangeArrowheads="1"/>
          </p:cNvSpPr>
          <p:nvPr/>
        </p:nvSpPr>
        <p:spPr bwMode="auto">
          <a:xfrm>
            <a:off x="1341637" y="3431929"/>
            <a:ext cx="403683" cy="403684"/>
          </a:xfrm>
          <a:prstGeom prst="can">
            <a:avLst>
              <a:gd name="adj" fmla="val 17019"/>
            </a:avLst>
          </a:prstGeom>
          <a:solidFill>
            <a:srgbClr val="DBE5F1"/>
          </a:solidFill>
          <a:ln w="19050">
            <a:solidFill>
              <a:srgbClr val="000000"/>
            </a:solidFill>
            <a:round/>
            <a:headEnd/>
            <a:tailEnd/>
          </a:ln>
        </p:spPr>
        <p:txBody>
          <a:bodyPr lIns="0" tIns="27409" rIns="0" bIns="0" anchor="ctr"/>
          <a:lstStyle/>
          <a:p>
            <a:pPr algn="ctr" defTabSz="821054">
              <a:spcAft>
                <a:spcPts val="1000"/>
              </a:spcAft>
            </a:pPr>
            <a:r>
              <a:rPr lang="en-US" sz="1100" dirty="0">
                <a:solidFill>
                  <a:srgbClr val="282828"/>
                </a:solidFill>
                <a:latin typeface="Calibri" charset="0"/>
                <a:ea typeface="ＭＳ Ｐゴシック" charset="0"/>
                <a:cs typeface="Arial" charset="0"/>
              </a:rPr>
              <a:t>Policy Table</a:t>
            </a:r>
            <a:endParaRPr lang="en-US" sz="2900" dirty="0">
              <a:solidFill>
                <a:srgbClr val="282828"/>
              </a:solidFill>
              <a:latin typeface="Calibri"/>
              <a:ea typeface="ＭＳ Ｐゴシック" charset="0"/>
              <a:cs typeface="Arial" charset="0"/>
            </a:endParaRPr>
          </a:p>
        </p:txBody>
      </p:sp>
      <p:pic>
        <p:nvPicPr>
          <p:cNvPr id="46" name="Picture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9376" y="6358185"/>
            <a:ext cx="848925" cy="8497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 name="Rectangle 3"/>
          <p:cNvSpPr>
            <a:spLocks noChangeArrowheads="1"/>
          </p:cNvSpPr>
          <p:nvPr/>
        </p:nvSpPr>
        <p:spPr bwMode="auto">
          <a:xfrm>
            <a:off x="5641649" y="6570057"/>
            <a:ext cx="1224427" cy="352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0" tIns="0" rIns="0" bIns="0" anchor="ctr"/>
          <a:lstStyle/>
          <a:p>
            <a:pPr algn="ctr" defTabSz="821054">
              <a:spcAft>
                <a:spcPts val="1000"/>
              </a:spcAft>
            </a:pPr>
            <a:r>
              <a:rPr lang="en-US" sz="1100">
                <a:solidFill>
                  <a:srgbClr val="445E88"/>
                </a:solidFill>
                <a:latin typeface="Calibri" charset="0"/>
                <a:ea typeface="ＭＳ Ｐゴシック" charset="0"/>
                <a:cs typeface="Arial" charset="0"/>
              </a:rPr>
              <a:t>Top of Rack Switch</a:t>
            </a:r>
            <a:endParaRPr lang="en-US" sz="2900">
              <a:solidFill>
                <a:srgbClr val="445E88"/>
              </a:solidFill>
              <a:latin typeface="Calibri"/>
              <a:ea typeface="ＭＳ Ｐゴシック" charset="0"/>
              <a:cs typeface="Arial" charset="0"/>
            </a:endParaRPr>
          </a:p>
        </p:txBody>
      </p:sp>
      <p:sp>
        <p:nvSpPr>
          <p:cNvPr id="48" name="Rectangle 3"/>
          <p:cNvSpPr>
            <a:spLocks noChangeArrowheads="1"/>
          </p:cNvSpPr>
          <p:nvPr/>
        </p:nvSpPr>
        <p:spPr bwMode="auto">
          <a:xfrm>
            <a:off x="4988151" y="7384115"/>
            <a:ext cx="666856" cy="332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0" tIns="0" rIns="0" bIns="0" anchor="ctr"/>
          <a:lstStyle/>
          <a:p>
            <a:pPr algn="ctr" defTabSz="821054">
              <a:spcAft>
                <a:spcPts val="1000"/>
              </a:spcAft>
            </a:pPr>
            <a:r>
              <a:rPr lang="en-US" sz="1100">
                <a:solidFill>
                  <a:srgbClr val="FFFFFF"/>
                </a:solidFill>
                <a:latin typeface="Calibri" charset="0"/>
                <a:ea typeface="ＭＳ Ｐゴシック" charset="0"/>
                <a:cs typeface="Arial" charset="0"/>
              </a:rPr>
              <a:t>XMPP</a:t>
            </a:r>
            <a:endParaRPr lang="en-US" sz="2900">
              <a:solidFill>
                <a:srgbClr val="FFFFFF"/>
              </a:solidFill>
              <a:latin typeface="Calibri"/>
              <a:ea typeface="ＭＳ Ｐゴシック" charset="0"/>
              <a:cs typeface="Arial" charset="0"/>
            </a:endParaRPr>
          </a:p>
        </p:txBody>
      </p:sp>
      <p:sp>
        <p:nvSpPr>
          <p:cNvPr id="49" name="TextBox 48"/>
          <p:cNvSpPr txBox="1"/>
          <p:nvPr/>
        </p:nvSpPr>
        <p:spPr>
          <a:xfrm>
            <a:off x="7474941" y="1273217"/>
            <a:ext cx="6559387" cy="5893839"/>
          </a:xfrm>
          <a:prstGeom prst="rect">
            <a:avLst/>
          </a:prstGeom>
          <a:noFill/>
        </p:spPr>
        <p:txBody>
          <a:bodyPr wrap="square" lIns="91308" tIns="45678" rIns="91308" bIns="45678">
            <a:spAutoFit/>
          </a:bodyPr>
          <a:lstStyle/>
          <a:p>
            <a:pPr marL="285314" indent="-285314" defTabSz="821054">
              <a:buFont typeface="Arial"/>
              <a:buChar char="•"/>
              <a:defRPr/>
            </a:pPr>
            <a:r>
              <a:rPr lang="en-US" sz="2000" dirty="0" err="1">
                <a:solidFill>
                  <a:srgbClr val="445E88"/>
                </a:solidFill>
                <a:latin typeface="Arial"/>
                <a:ea typeface="ＭＳ Ｐゴシック" charset="0"/>
                <a:cs typeface="ＭＳ Ｐゴシック" charset="0"/>
              </a:rPr>
              <a:t>vRouter</a:t>
            </a:r>
            <a:r>
              <a:rPr lang="en-US" sz="2000" dirty="0">
                <a:solidFill>
                  <a:srgbClr val="445E88"/>
                </a:solidFill>
                <a:latin typeface="Arial"/>
                <a:ea typeface="ＭＳ Ｐゴシック" charset="0"/>
                <a:cs typeface="ＭＳ Ｐゴシック" charset="0"/>
              </a:rPr>
              <a:t> is replaces the Linux Bridge or OVS module in Hypervisor Kernel</a:t>
            </a:r>
          </a:p>
          <a:p>
            <a:pPr marL="228250" indent="-228250" defTabSz="821054">
              <a:buFont typeface="Arial"/>
              <a:buChar char="•"/>
              <a:defRPr/>
            </a:pPr>
            <a:endParaRPr lang="en-US" sz="1100" dirty="0">
              <a:solidFill>
                <a:srgbClr val="445E88"/>
              </a:solidFill>
              <a:latin typeface="Arial"/>
              <a:ea typeface="ＭＳ Ｐゴシック" charset="0"/>
              <a:cs typeface="ＭＳ Ｐゴシック" charset="0"/>
            </a:endParaRPr>
          </a:p>
          <a:p>
            <a:pPr marL="285314" indent="-285314" defTabSz="821054">
              <a:buFont typeface="Arial"/>
              <a:buChar char="•"/>
              <a:defRPr/>
            </a:pPr>
            <a:r>
              <a:rPr lang="en-US" sz="2000" dirty="0" err="1">
                <a:solidFill>
                  <a:srgbClr val="445E88"/>
                </a:solidFill>
                <a:latin typeface="Arial"/>
                <a:ea typeface="ＭＳ Ｐゴシック" charset="0"/>
                <a:cs typeface="ＭＳ Ｐゴシック" charset="0"/>
              </a:rPr>
              <a:t>vRouter</a:t>
            </a:r>
            <a:r>
              <a:rPr lang="en-US" sz="2000" dirty="0">
                <a:solidFill>
                  <a:srgbClr val="445E88"/>
                </a:solidFill>
                <a:latin typeface="Arial"/>
                <a:ea typeface="ＭＳ Ｐゴシック" charset="0"/>
                <a:cs typeface="ＭＳ Ｐゴシック" charset="0"/>
              </a:rPr>
              <a:t> performs bridging (E-VPN) and routing (L3VPN) </a:t>
            </a:r>
          </a:p>
          <a:p>
            <a:pPr marL="228250" indent="-228250" defTabSz="821054">
              <a:buFont typeface="Arial"/>
              <a:buChar char="•"/>
              <a:defRPr/>
            </a:pPr>
            <a:endParaRPr lang="en-US" sz="1100" dirty="0">
              <a:solidFill>
                <a:srgbClr val="445E88"/>
              </a:solidFill>
              <a:latin typeface="Arial"/>
              <a:ea typeface="ＭＳ Ｐゴシック" charset="0"/>
              <a:cs typeface="ＭＳ Ｐゴシック" charset="0"/>
            </a:endParaRPr>
          </a:p>
          <a:p>
            <a:pPr marL="285314" indent="-285314" defTabSz="821054">
              <a:buFont typeface="Arial"/>
              <a:buChar char="•"/>
              <a:defRPr/>
            </a:pPr>
            <a:r>
              <a:rPr lang="en-US" sz="2000" dirty="0" err="1">
                <a:solidFill>
                  <a:srgbClr val="445E88"/>
                </a:solidFill>
                <a:latin typeface="Arial"/>
                <a:ea typeface="ＭＳ Ｐゴシック" charset="0"/>
                <a:cs typeface="ＭＳ Ｐゴシック" charset="0"/>
              </a:rPr>
              <a:t>vRouter</a:t>
            </a:r>
            <a:r>
              <a:rPr lang="en-US" sz="2000" dirty="0">
                <a:solidFill>
                  <a:srgbClr val="445E88"/>
                </a:solidFill>
                <a:latin typeface="Arial"/>
                <a:ea typeface="ＭＳ Ｐゴシック" charset="0"/>
                <a:cs typeface="ＭＳ Ｐゴシック" charset="0"/>
              </a:rPr>
              <a:t> performs networking services like Security Policies, NAT, Multicast, Mirroring, and Load Balancing</a:t>
            </a:r>
          </a:p>
          <a:p>
            <a:pPr defTabSz="821054">
              <a:defRPr/>
            </a:pPr>
            <a:endParaRPr lang="en-US" sz="1100" dirty="0">
              <a:solidFill>
                <a:srgbClr val="445E88"/>
              </a:solidFill>
              <a:latin typeface="Arial"/>
              <a:ea typeface="ＭＳ Ｐゴシック" charset="0"/>
              <a:cs typeface="ＭＳ Ｐゴシック" charset="0"/>
            </a:endParaRPr>
          </a:p>
          <a:p>
            <a:pPr marL="285314" indent="-285314" defTabSz="821054">
              <a:buFont typeface="Arial"/>
              <a:buChar char="•"/>
              <a:defRPr/>
            </a:pPr>
            <a:r>
              <a:rPr lang="en-US" sz="2000" dirty="0">
                <a:solidFill>
                  <a:srgbClr val="445E88"/>
                </a:solidFill>
                <a:latin typeface="Arial"/>
                <a:ea typeface="ＭＳ Ｐゴシック" charset="0"/>
                <a:cs typeface="ＭＳ Ｐゴシック" charset="0"/>
              </a:rPr>
              <a:t>No need for Service Nodes or L2/L3 Gateways for Routing, Broadcast/Multicast, NAT </a:t>
            </a:r>
          </a:p>
          <a:p>
            <a:pPr defTabSz="821054">
              <a:defRPr/>
            </a:pPr>
            <a:endParaRPr lang="en-US" sz="1100" dirty="0">
              <a:solidFill>
                <a:srgbClr val="445E88"/>
              </a:solidFill>
              <a:latin typeface="Arial"/>
              <a:ea typeface="ＭＳ Ｐゴシック" charset="0"/>
              <a:cs typeface="ＭＳ Ｐゴシック" charset="0"/>
            </a:endParaRPr>
          </a:p>
          <a:p>
            <a:pPr marL="285314" indent="-285314" defTabSz="821054">
              <a:buFont typeface="Arial"/>
              <a:buChar char="•"/>
              <a:defRPr/>
            </a:pPr>
            <a:r>
              <a:rPr lang="en-US" sz="2000" dirty="0">
                <a:solidFill>
                  <a:srgbClr val="445E88"/>
                </a:solidFill>
                <a:latin typeface="Arial"/>
                <a:ea typeface="ＭＳ Ｐゴシック" charset="0"/>
                <a:cs typeface="ＭＳ Ｐゴシック" charset="0"/>
              </a:rPr>
              <a:t>Routes are automatically leaked into the VRF based on Policies</a:t>
            </a:r>
          </a:p>
          <a:p>
            <a:pPr marL="171189" indent="-171189" defTabSz="821054">
              <a:buFont typeface="Arial"/>
              <a:buChar char="•"/>
              <a:defRPr/>
            </a:pPr>
            <a:endParaRPr lang="en-US" sz="1100" dirty="0">
              <a:solidFill>
                <a:srgbClr val="445E88"/>
              </a:solidFill>
              <a:latin typeface="Arial"/>
              <a:ea typeface="ＭＳ Ｐゴシック" charset="0"/>
              <a:cs typeface="ＭＳ Ｐゴシック" charset="0"/>
            </a:endParaRPr>
          </a:p>
          <a:p>
            <a:pPr marL="285314" indent="-285314" defTabSz="821054">
              <a:buFont typeface="Arial"/>
              <a:buChar char="•"/>
              <a:defRPr/>
            </a:pPr>
            <a:r>
              <a:rPr lang="en-US" sz="2000" dirty="0">
                <a:solidFill>
                  <a:srgbClr val="445E88"/>
                </a:solidFill>
                <a:latin typeface="Arial"/>
                <a:ea typeface="ＭＳ Ｐゴシック" charset="0"/>
                <a:cs typeface="ＭＳ Ｐゴシック" charset="0"/>
              </a:rPr>
              <a:t>Support for Multiple Interfaces on the Virtual Machines</a:t>
            </a:r>
          </a:p>
          <a:p>
            <a:pPr marL="171189" indent="-171189" defTabSz="821054">
              <a:buFont typeface="Arial"/>
              <a:buChar char="•"/>
              <a:defRPr/>
            </a:pPr>
            <a:endParaRPr lang="en-US" sz="1100" dirty="0">
              <a:solidFill>
                <a:srgbClr val="445E88"/>
              </a:solidFill>
              <a:latin typeface="Arial"/>
              <a:ea typeface="ＭＳ Ｐゴシック" charset="0"/>
              <a:cs typeface="ＭＳ Ｐゴシック" charset="0"/>
            </a:endParaRPr>
          </a:p>
          <a:p>
            <a:pPr marL="285314" indent="-285314" defTabSz="821054">
              <a:buFont typeface="Arial"/>
              <a:buChar char="•"/>
              <a:defRPr/>
            </a:pPr>
            <a:r>
              <a:rPr lang="en-US" sz="2000" dirty="0">
                <a:solidFill>
                  <a:srgbClr val="445E88"/>
                </a:solidFill>
                <a:latin typeface="Arial"/>
                <a:ea typeface="ＭＳ Ｐゴシック" charset="0"/>
                <a:cs typeface="ＭＳ Ｐゴシック" charset="0"/>
              </a:rPr>
              <a:t>Support for Multiple Interfaces from Compute Node to the Switching Fabric </a:t>
            </a:r>
          </a:p>
          <a:p>
            <a:pPr defTabSz="821054">
              <a:defRPr/>
            </a:pPr>
            <a:endParaRPr lang="en-US" sz="1100" dirty="0">
              <a:solidFill>
                <a:srgbClr val="445E88"/>
              </a:solidFill>
              <a:latin typeface="Arial"/>
              <a:ea typeface="ＭＳ Ｐゴシック" charset="0"/>
              <a:cs typeface="ＭＳ Ｐゴシック" charset="0"/>
            </a:endParaRPr>
          </a:p>
        </p:txBody>
      </p:sp>
      <p:cxnSp>
        <p:nvCxnSpPr>
          <p:cNvPr id="50" name="AutoShape 15"/>
          <p:cNvCxnSpPr>
            <a:cxnSpLocks noChangeShapeType="1"/>
          </p:cNvCxnSpPr>
          <p:nvPr/>
        </p:nvCxnSpPr>
        <p:spPr bwMode="auto">
          <a:xfrm>
            <a:off x="2195103" y="3394749"/>
            <a:ext cx="4785999" cy="0"/>
          </a:xfrm>
          <a:prstGeom prst="straightConnector1">
            <a:avLst/>
          </a:prstGeom>
          <a:noFill/>
          <a:ln w="19050">
            <a:solidFill>
              <a:srgbClr val="000000"/>
            </a:solidFill>
            <a:prstDash val="dot"/>
            <a:round/>
            <a:headEnd/>
            <a:tailEnd/>
          </a:ln>
          <a:extLst>
            <a:ext uri="{909E8E84-426E-40dd-AFC4-6F175D3DCCD1}">
              <a14:hiddenFill xmlns:a14="http://schemas.microsoft.com/office/drawing/2010/main" xmlns="">
                <a:noFill/>
              </a14:hiddenFill>
            </a:ext>
          </a:extLst>
        </p:spPr>
      </p:cxnSp>
      <p:sp>
        <p:nvSpPr>
          <p:cNvPr id="51" name="Rectangle 27"/>
          <p:cNvSpPr>
            <a:spLocks noChangeArrowheads="1"/>
          </p:cNvSpPr>
          <p:nvPr/>
        </p:nvSpPr>
        <p:spPr bwMode="auto">
          <a:xfrm>
            <a:off x="3181641" y="3217814"/>
            <a:ext cx="1706171" cy="350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0" tIns="0" rIns="0" bIns="0" anchor="ctr"/>
          <a:lstStyle/>
          <a:p>
            <a:pPr defTabSz="821054">
              <a:spcAft>
                <a:spcPts val="1000"/>
              </a:spcAft>
            </a:pPr>
            <a:r>
              <a:rPr lang="en-US" sz="1100" dirty="0">
                <a:solidFill>
                  <a:srgbClr val="FFFFFF"/>
                </a:solidFill>
                <a:latin typeface="Calibri" charset="0"/>
                <a:ea typeface="ＭＳ Ｐゴシック" charset="0"/>
                <a:cs typeface="Arial" charset="0"/>
              </a:rPr>
              <a:t>Tap Interfaces (</a:t>
            </a:r>
            <a:r>
              <a:rPr lang="en-US" sz="1100" dirty="0" err="1">
                <a:solidFill>
                  <a:srgbClr val="FFFFFF"/>
                </a:solidFill>
                <a:latin typeface="Calibri" charset="0"/>
                <a:ea typeface="ＭＳ Ｐゴシック" charset="0"/>
                <a:cs typeface="Arial" charset="0"/>
              </a:rPr>
              <a:t>vif</a:t>
            </a:r>
            <a:r>
              <a:rPr lang="en-US" sz="1100" dirty="0">
                <a:solidFill>
                  <a:srgbClr val="FFFFFF"/>
                </a:solidFill>
                <a:latin typeface="Calibri" charset="0"/>
                <a:ea typeface="ＭＳ Ｐゴシック" charset="0"/>
                <a:cs typeface="Arial" charset="0"/>
              </a:rPr>
              <a:t>)</a:t>
            </a:r>
            <a:endParaRPr lang="en-US" sz="2900" dirty="0">
              <a:solidFill>
                <a:srgbClr val="FFFFFF"/>
              </a:solidFill>
              <a:latin typeface="Calibri"/>
              <a:ea typeface="ＭＳ Ｐゴシック" charset="0"/>
              <a:cs typeface="Arial" charset="0"/>
            </a:endParaRPr>
          </a:p>
        </p:txBody>
      </p:sp>
      <p:cxnSp>
        <p:nvCxnSpPr>
          <p:cNvPr id="54" name="Straight Connector 53"/>
          <p:cNvCxnSpPr>
            <a:stCxn id="46" idx="2"/>
          </p:cNvCxnSpPr>
          <p:nvPr/>
        </p:nvCxnSpPr>
        <p:spPr>
          <a:xfrm>
            <a:off x="5023839" y="7207924"/>
            <a:ext cx="2" cy="333723"/>
          </a:xfrm>
          <a:prstGeom prst="line">
            <a:avLst/>
          </a:prstGeom>
          <a:ln>
            <a:solidFill>
              <a:srgbClr val="A6A6A6"/>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55" name="Freeform 54"/>
          <p:cNvSpPr/>
          <p:nvPr/>
        </p:nvSpPr>
        <p:spPr>
          <a:xfrm>
            <a:off x="313509" y="1506602"/>
            <a:ext cx="2316480" cy="4720046"/>
          </a:xfrm>
          <a:custGeom>
            <a:avLst/>
            <a:gdLst>
              <a:gd name="connsiteX0" fmla="*/ 975360 w 2316480"/>
              <a:gd name="connsiteY0" fmla="*/ 4493623 h 4720046"/>
              <a:gd name="connsiteX1" fmla="*/ 975360 w 2316480"/>
              <a:gd name="connsiteY1" fmla="*/ 4720046 h 4720046"/>
              <a:gd name="connsiteX2" fmla="*/ 0 w 2316480"/>
              <a:gd name="connsiteY2" fmla="*/ 4720046 h 4720046"/>
              <a:gd name="connsiteX3" fmla="*/ 0 w 2316480"/>
              <a:gd name="connsiteY3" fmla="*/ 487680 h 4720046"/>
              <a:gd name="connsiteX4" fmla="*/ 2316480 w 2316480"/>
              <a:gd name="connsiteY4" fmla="*/ 487680 h 4720046"/>
              <a:gd name="connsiteX5" fmla="*/ 2316480 w 2316480"/>
              <a:gd name="connsiteY5" fmla="*/ 0 h 4720046"/>
              <a:gd name="connsiteX6" fmla="*/ 2316480 w 2316480"/>
              <a:gd name="connsiteY6" fmla="*/ 69669 h 472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6480" h="4720046">
                <a:moveTo>
                  <a:pt x="975360" y="4493623"/>
                </a:moveTo>
                <a:lnTo>
                  <a:pt x="975360" y="4720046"/>
                </a:lnTo>
                <a:lnTo>
                  <a:pt x="0" y="4720046"/>
                </a:lnTo>
                <a:lnTo>
                  <a:pt x="0" y="487680"/>
                </a:lnTo>
                <a:lnTo>
                  <a:pt x="2316480" y="487680"/>
                </a:lnTo>
                <a:lnTo>
                  <a:pt x="2316480" y="0"/>
                </a:lnTo>
                <a:lnTo>
                  <a:pt x="2316480" y="69669"/>
                </a:lnTo>
              </a:path>
            </a:pathLst>
          </a:custGeom>
          <a:ln>
            <a:solidFill>
              <a:schemeClr val="bg1">
                <a:lumMod val="65000"/>
              </a:schemeClr>
            </a:solidFill>
            <a:prstDash val="sysDot"/>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52" name="Picture 51"/>
          <p:cNvPicPr>
            <a:picLocks noChangeAspect="1"/>
          </p:cNvPicPr>
          <p:nvPr/>
        </p:nvPicPr>
        <p:blipFill>
          <a:blip r:embed="rId3"/>
          <a:stretch>
            <a:fillRect/>
          </a:stretch>
        </p:blipFill>
        <p:spPr>
          <a:xfrm>
            <a:off x="11634402" y="263268"/>
            <a:ext cx="2705100" cy="635000"/>
          </a:xfrm>
          <a:prstGeom prst="rect">
            <a:avLst/>
          </a:prstGeom>
        </p:spPr>
      </p:pic>
    </p:spTree>
    <p:extLst>
      <p:ext uri="{BB962C8B-B14F-4D97-AF65-F5344CB8AC3E}">
        <p14:creationId xmlns:p14="http://schemas.microsoft.com/office/powerpoint/2010/main" val="832077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PPSNARRATIONPROPS" val="Z:\JamesWork\Juniper\Dev Days Demo\audio v4\Slide28.mp3"/>
  <p:tag name="PPSNARRATION" val="6,305215189,Z:\JamesWork\Juniper\Dev Days Demo\JDN Developer Days Deck Part2 - Junos SDK v4_pptx\Media.ppcx"/>
</p:tagLst>
</file>

<file path=ppt/tags/tag2.xml><?xml version="1.0" encoding="utf-8"?>
<p:tagLst xmlns:a="http://schemas.openxmlformats.org/drawingml/2006/main" xmlns:r="http://schemas.openxmlformats.org/officeDocument/2006/relationships" xmlns:p="http://schemas.openxmlformats.org/presentationml/2006/main">
  <p:tag name="PPSNARRATIONPROPS" val="Z:\JamesWork\Juniper\Dev Days Demo\audio v4\Slide28.mp3"/>
  <p:tag name="PPSNARRATION" val="6,305215189,Z:\JamesWork\Juniper\Dev Days Demo\JDN Developer Days Deck Part2 - Junos SDK v4_pptx\Media.ppcx"/>
</p:tagLst>
</file>

<file path=ppt/tags/tag3.xml><?xml version="1.0" encoding="utf-8"?>
<p:tagLst xmlns:a="http://schemas.openxmlformats.org/drawingml/2006/main" xmlns:r="http://schemas.openxmlformats.org/officeDocument/2006/relationships" xmlns:p="http://schemas.openxmlformats.org/presentationml/2006/main">
  <p:tag name="PPSNARRATIONPROPS" val="Z:\JamesWork\Juniper\Dev Days Demo\audio v4\Slide28.mp3"/>
  <p:tag name="PPSNARRATION" val="6,305215189,Z:\JamesWork\Juniper\Dev Days Demo\JDN Developer Days Deck Part2 - Junos SDK v4_pptx\Media.ppcx"/>
</p:tagLst>
</file>

<file path=ppt/theme/theme1.xml><?xml version="1.0" encoding="utf-8"?>
<a:theme xmlns:a="http://schemas.openxmlformats.org/drawingml/2006/main" name="1_Juniper">
  <a:themeElements>
    <a:clrScheme name="Juniper Colors 2014">
      <a:dk1>
        <a:srgbClr val="445E88"/>
      </a:dk1>
      <a:lt1>
        <a:srgbClr val="FFFFFF"/>
      </a:lt1>
      <a:dk2>
        <a:srgbClr val="A8B9C8"/>
      </a:dk2>
      <a:lt2>
        <a:srgbClr val="C8C8C8"/>
      </a:lt2>
      <a:accent1>
        <a:srgbClr val="3EBAF1"/>
      </a:accent1>
      <a:accent2>
        <a:srgbClr val="3C3C3C"/>
      </a:accent2>
      <a:accent3>
        <a:srgbClr val="E76252"/>
      </a:accent3>
      <a:accent4>
        <a:srgbClr val="68AE64"/>
      </a:accent4>
      <a:accent5>
        <a:srgbClr val="3095C2"/>
      </a:accent5>
      <a:accent6>
        <a:srgbClr val="00A3A5"/>
      </a:accent6>
      <a:hlink>
        <a:srgbClr val="0067AB"/>
      </a:hlink>
      <a:folHlink>
        <a:srgbClr val="64646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lIns="91425" tIns="45713" rIns="91425" bIns="45713" rtlCol="0" anchor="ctr"/>
      <a:lstStyle>
        <a:defPPr algn="ctr">
          <a:defRPr sz="140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miter lim="800000"/>
        </a:ln>
        <a:effectLst/>
      </a:spPr>
      <a:bodyPr/>
      <a:lstStyle/>
      <a:style>
        <a:lnRef idx="2">
          <a:schemeClr val="accent1"/>
        </a:lnRef>
        <a:fillRef idx="0">
          <a:schemeClr val="accent1"/>
        </a:fillRef>
        <a:effectRef idx="1">
          <a:schemeClr val="accent1"/>
        </a:effectRef>
        <a:fontRef idx="minor">
          <a:schemeClr val="tx1"/>
        </a:fontRef>
      </a:style>
    </a:lnDef>
    <a:txDef>
      <a:spPr>
        <a:ln>
          <a:noFill/>
        </a:ln>
      </a:spPr>
      <a:bodyPr lIns="45643" tIns="22821" rIns="45643" bIns="22821"/>
      <a:lstStyle>
        <a:defPPr algn="l">
          <a:lnSpc>
            <a:spcPct val="90000"/>
          </a:lnSpc>
          <a:defRPr sz="1400" dirty="0" smtClean="0">
            <a:solidFill>
              <a:schemeClr val="accent2"/>
            </a:solidFill>
            <a:latin typeface="Arial"/>
            <a:cs typeface="Arial"/>
          </a:defRPr>
        </a:defPPr>
      </a:lstStyle>
    </a:txDef>
  </a:objectDefaults>
  <a:extraClrSchemeLst/>
  <a:extLst>
    <a:ext uri="{05A4C25C-085E-4340-85A3-A5531E510DB2}">
      <thm15:themeFamily xmlns:thm15="http://schemas.microsoft.com/office/thememl/2012/main" name="LATEST_PP-420001 Template_DNP1.potx" id="{C975E7DE-76AB-4592-B4F3-286B9B62D84D}" vid="{DA7756F1-40CB-405D-9F51-3278B39E364F}"/>
    </a:ext>
  </a:extLst>
</a:theme>
</file>

<file path=ppt/theme/theme10.xml><?xml version="1.0" encoding="utf-8"?>
<a:theme xmlns:a="http://schemas.openxmlformats.org/drawingml/2006/main" name="3_2003-Template-PP-420001-012313">
  <a:themeElements>
    <a:clrScheme name="Juniper themes">
      <a:dk1>
        <a:srgbClr val="333333"/>
      </a:dk1>
      <a:lt1>
        <a:srgbClr val="FFFFFF"/>
      </a:lt1>
      <a:dk2>
        <a:srgbClr val="93220B"/>
      </a:dk2>
      <a:lt2>
        <a:srgbClr val="5C852D"/>
      </a:lt2>
      <a:accent1>
        <a:srgbClr val="0067AC"/>
      </a:accent1>
      <a:accent2>
        <a:srgbClr val="BFC16B"/>
      </a:accent2>
      <a:accent3>
        <a:srgbClr val="F26649"/>
      </a:accent3>
      <a:accent4>
        <a:srgbClr val="2F8D7D"/>
      </a:accent4>
      <a:accent5>
        <a:srgbClr val="7EB0CC"/>
      </a:accent5>
      <a:accent6>
        <a:srgbClr val="807F83"/>
      </a:accent6>
      <a:hlink>
        <a:srgbClr val="5D87A1"/>
      </a:hlink>
      <a:folHlink>
        <a:srgbClr val="F79646"/>
      </a:folHlink>
    </a:clrScheme>
    <a:fontScheme name="JuniperTemplate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presenter title">
      <a:srgbClr val="4D4D4D"/>
    </a:custClr>
    <a:custClr name="text title">
      <a:srgbClr val="292929"/>
    </a:custClr>
    <a:custClr name="subtitle blue">
      <a:srgbClr val="5D87A1"/>
    </a:custClr>
    <a:custClr name="axis">
      <a:srgbClr val="807F83"/>
    </a:custClr>
  </a:custClrLst>
</a:theme>
</file>

<file path=ppt/theme/theme11.xml><?xml version="1.0" encoding="utf-8"?>
<a:theme xmlns:a="http://schemas.openxmlformats.org/drawingml/2006/main" name="4_2003-Template-PP-420001-012313">
  <a:themeElements>
    <a:clrScheme name="Juniper themes">
      <a:dk1>
        <a:srgbClr val="333333"/>
      </a:dk1>
      <a:lt1>
        <a:srgbClr val="FFFFFF"/>
      </a:lt1>
      <a:dk2>
        <a:srgbClr val="93220B"/>
      </a:dk2>
      <a:lt2>
        <a:srgbClr val="5C852D"/>
      </a:lt2>
      <a:accent1>
        <a:srgbClr val="0067AC"/>
      </a:accent1>
      <a:accent2>
        <a:srgbClr val="BFC16B"/>
      </a:accent2>
      <a:accent3>
        <a:srgbClr val="F26649"/>
      </a:accent3>
      <a:accent4>
        <a:srgbClr val="2F8D7D"/>
      </a:accent4>
      <a:accent5>
        <a:srgbClr val="7EB0CC"/>
      </a:accent5>
      <a:accent6>
        <a:srgbClr val="807F83"/>
      </a:accent6>
      <a:hlink>
        <a:srgbClr val="5D87A1"/>
      </a:hlink>
      <a:folHlink>
        <a:srgbClr val="F79646"/>
      </a:folHlink>
    </a:clrScheme>
    <a:fontScheme name="JuniperTemplate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presenter title">
      <a:srgbClr val="4D4D4D"/>
    </a:custClr>
    <a:custClr name="text title">
      <a:srgbClr val="292929"/>
    </a:custClr>
    <a:custClr name="subtitle blue">
      <a:srgbClr val="5D87A1"/>
    </a:custClr>
    <a:custClr name="axis">
      <a:srgbClr val="807F83"/>
    </a:custClr>
  </a:custClrLst>
</a:theme>
</file>

<file path=ppt/theme/theme12.xml><?xml version="1.0" encoding="utf-8"?>
<a:theme xmlns:a="http://schemas.openxmlformats.org/drawingml/2006/main" name="monday light2">
  <a:themeElements>
    <a:clrScheme name="Juniper Palette">
      <a:dk1>
        <a:srgbClr val="333333"/>
      </a:dk1>
      <a:lt1>
        <a:srgbClr val="FFFFFF"/>
      </a:lt1>
      <a:dk2>
        <a:srgbClr val="93220B"/>
      </a:dk2>
      <a:lt2>
        <a:srgbClr val="4F8479"/>
      </a:lt2>
      <a:accent1>
        <a:srgbClr val="0067AC"/>
      </a:accent1>
      <a:accent2>
        <a:srgbClr val="BFC16B"/>
      </a:accent2>
      <a:accent3>
        <a:srgbClr val="F26649"/>
      </a:accent3>
      <a:accent4>
        <a:srgbClr val="49A942"/>
      </a:accent4>
      <a:accent5>
        <a:srgbClr val="7EB0CC"/>
      </a:accent5>
      <a:accent6>
        <a:srgbClr val="807F83"/>
      </a:accent6>
      <a:hlink>
        <a:srgbClr val="5D87A1"/>
      </a:hlink>
      <a:folHlink>
        <a:srgbClr val="F79646"/>
      </a:folHlink>
    </a:clrScheme>
    <a:fontScheme name="JuniperTemplate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presenter title">
      <a:srgbClr val="4D4D4D"/>
    </a:custClr>
    <a:custClr name="text title">
      <a:srgbClr val="292929"/>
    </a:custClr>
    <a:custClr name="subtitle blue">
      <a:srgbClr val="5D87A1"/>
    </a:custClr>
    <a:custClr name="axis">
      <a:srgbClr val="807F83"/>
    </a:custClr>
  </a:custClrLst>
</a:theme>
</file>

<file path=ppt/theme/theme13.xml><?xml version="1.0" encoding="utf-8"?>
<a:theme xmlns:a="http://schemas.openxmlformats.org/drawingml/2006/main" name="2_Juniper">
  <a:themeElements>
    <a:clrScheme name="Juniper Colors 2014">
      <a:dk1>
        <a:srgbClr val="445E88"/>
      </a:dk1>
      <a:lt1>
        <a:srgbClr val="FFFFFF"/>
      </a:lt1>
      <a:dk2>
        <a:srgbClr val="A8B9C8"/>
      </a:dk2>
      <a:lt2>
        <a:srgbClr val="C8C8C8"/>
      </a:lt2>
      <a:accent1>
        <a:srgbClr val="3EBAF1"/>
      </a:accent1>
      <a:accent2>
        <a:srgbClr val="3C3C3C"/>
      </a:accent2>
      <a:accent3>
        <a:srgbClr val="E76252"/>
      </a:accent3>
      <a:accent4>
        <a:srgbClr val="68AE64"/>
      </a:accent4>
      <a:accent5>
        <a:srgbClr val="3095C2"/>
      </a:accent5>
      <a:accent6>
        <a:srgbClr val="00A3A5"/>
      </a:accent6>
      <a:hlink>
        <a:srgbClr val="0067AB"/>
      </a:hlink>
      <a:folHlink>
        <a:srgbClr val="64646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lIns="91425" tIns="45713" rIns="91425" bIns="45713" rtlCol="0" anchor="ctr"/>
      <a:lstStyle>
        <a:defPPr algn="ctr">
          <a:defRPr sz="140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miter lim="800000"/>
        </a:ln>
        <a:effectLst/>
      </a:spPr>
      <a:bodyPr/>
      <a:lstStyle/>
      <a:style>
        <a:lnRef idx="2">
          <a:schemeClr val="accent1"/>
        </a:lnRef>
        <a:fillRef idx="0">
          <a:schemeClr val="accent1"/>
        </a:fillRef>
        <a:effectRef idx="1">
          <a:schemeClr val="accent1"/>
        </a:effectRef>
        <a:fontRef idx="minor">
          <a:schemeClr val="tx1"/>
        </a:fontRef>
      </a:style>
    </a:lnDef>
    <a:txDef>
      <a:spPr>
        <a:ln>
          <a:noFill/>
        </a:ln>
      </a:spPr>
      <a:bodyPr lIns="45643" tIns="22821" rIns="45643" bIns="22821"/>
      <a:lstStyle>
        <a:defPPr algn="l">
          <a:lnSpc>
            <a:spcPct val="90000"/>
          </a:lnSpc>
          <a:defRPr sz="1400" dirty="0" smtClean="0">
            <a:solidFill>
              <a:schemeClr val="accent2"/>
            </a:solidFill>
            <a:latin typeface="Arial"/>
            <a:cs typeface="Arial"/>
          </a:defRPr>
        </a:defPPr>
      </a:lstStyle>
    </a:txDef>
  </a:objectDefaults>
  <a:extraClrSchemeLst/>
  <a:extLst>
    <a:ext uri="{05A4C25C-085E-4340-85A3-A5531E510DB2}">
      <thm15:themeFamily xmlns:thm15="http://schemas.microsoft.com/office/thememl/2012/main" name="LATEST_PP-420001 Template_DNP1.potx" id="{C975E7DE-76AB-4592-B4F3-286B9B62D84D}" vid="{DA7756F1-40CB-405D-9F51-3278B39E364F}"/>
    </a:ext>
  </a:extLst>
</a:theme>
</file>

<file path=ppt/theme/theme14.xml><?xml version="1.0" encoding="utf-8"?>
<a:theme xmlns:a="http://schemas.openxmlformats.org/drawingml/2006/main" name="5_2003-Template-PP-420001-012313">
  <a:themeElements>
    <a:clrScheme name="Juniper themes">
      <a:dk1>
        <a:srgbClr val="333333"/>
      </a:dk1>
      <a:lt1>
        <a:srgbClr val="FFFFFF"/>
      </a:lt1>
      <a:dk2>
        <a:srgbClr val="93220B"/>
      </a:dk2>
      <a:lt2>
        <a:srgbClr val="5C852D"/>
      </a:lt2>
      <a:accent1>
        <a:srgbClr val="0067AC"/>
      </a:accent1>
      <a:accent2>
        <a:srgbClr val="BFC16B"/>
      </a:accent2>
      <a:accent3>
        <a:srgbClr val="F26649"/>
      </a:accent3>
      <a:accent4>
        <a:srgbClr val="2F8D7D"/>
      </a:accent4>
      <a:accent5>
        <a:srgbClr val="7EB0CC"/>
      </a:accent5>
      <a:accent6>
        <a:srgbClr val="807F83"/>
      </a:accent6>
      <a:hlink>
        <a:srgbClr val="5D87A1"/>
      </a:hlink>
      <a:folHlink>
        <a:srgbClr val="F79646"/>
      </a:folHlink>
    </a:clrScheme>
    <a:fontScheme name="JuniperTemplate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presenter title">
      <a:srgbClr val="4D4D4D"/>
    </a:custClr>
    <a:custClr name="text title">
      <a:srgbClr val="292929"/>
    </a:custClr>
    <a:custClr name="subtitle blue">
      <a:srgbClr val="5D87A1"/>
    </a:custClr>
    <a:custClr name="axis">
      <a:srgbClr val="807F83"/>
    </a:custClr>
  </a:custClrLst>
</a:theme>
</file>

<file path=ppt/theme/theme15.xml><?xml version="1.0" encoding="utf-8"?>
<a:theme xmlns:a="http://schemas.openxmlformats.org/drawingml/2006/main" name="6_2003-Template-PP-420001-012313">
  <a:themeElements>
    <a:clrScheme name="Juniper themes">
      <a:dk1>
        <a:srgbClr val="333333"/>
      </a:dk1>
      <a:lt1>
        <a:srgbClr val="FFFFFF"/>
      </a:lt1>
      <a:dk2>
        <a:srgbClr val="93220B"/>
      </a:dk2>
      <a:lt2>
        <a:srgbClr val="5C852D"/>
      </a:lt2>
      <a:accent1>
        <a:srgbClr val="0067AC"/>
      </a:accent1>
      <a:accent2>
        <a:srgbClr val="BFC16B"/>
      </a:accent2>
      <a:accent3>
        <a:srgbClr val="F26649"/>
      </a:accent3>
      <a:accent4>
        <a:srgbClr val="2F8D7D"/>
      </a:accent4>
      <a:accent5>
        <a:srgbClr val="7EB0CC"/>
      </a:accent5>
      <a:accent6>
        <a:srgbClr val="807F83"/>
      </a:accent6>
      <a:hlink>
        <a:srgbClr val="5D87A1"/>
      </a:hlink>
      <a:folHlink>
        <a:srgbClr val="F79646"/>
      </a:folHlink>
    </a:clrScheme>
    <a:fontScheme name="JuniperTemplate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presenter title">
      <a:srgbClr val="4D4D4D"/>
    </a:custClr>
    <a:custClr name="text title">
      <a:srgbClr val="292929"/>
    </a:custClr>
    <a:custClr name="subtitle blue">
      <a:srgbClr val="5D87A1"/>
    </a:custClr>
    <a:custClr name="axis">
      <a:srgbClr val="807F83"/>
    </a:custClr>
  </a:custClrLst>
</a:theme>
</file>

<file path=ppt/theme/theme16.xml><?xml version="1.0" encoding="utf-8"?>
<a:theme xmlns:a="http://schemas.openxmlformats.org/drawingml/2006/main" name="3_Juniper">
  <a:themeElements>
    <a:clrScheme name="Juniper Colors 2014">
      <a:dk1>
        <a:srgbClr val="445E88"/>
      </a:dk1>
      <a:lt1>
        <a:srgbClr val="FFFFFF"/>
      </a:lt1>
      <a:dk2>
        <a:srgbClr val="A8B9C8"/>
      </a:dk2>
      <a:lt2>
        <a:srgbClr val="C8C8C8"/>
      </a:lt2>
      <a:accent1>
        <a:srgbClr val="3EBAF1"/>
      </a:accent1>
      <a:accent2>
        <a:srgbClr val="3C3C3C"/>
      </a:accent2>
      <a:accent3>
        <a:srgbClr val="E76252"/>
      </a:accent3>
      <a:accent4>
        <a:srgbClr val="68AE64"/>
      </a:accent4>
      <a:accent5>
        <a:srgbClr val="3095C2"/>
      </a:accent5>
      <a:accent6>
        <a:srgbClr val="00A3A5"/>
      </a:accent6>
      <a:hlink>
        <a:srgbClr val="0067AB"/>
      </a:hlink>
      <a:folHlink>
        <a:srgbClr val="64646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lIns="91425" tIns="45713" rIns="91425" bIns="45713" rtlCol="0" anchor="ctr"/>
      <a:lstStyle>
        <a:defPPr algn="ctr">
          <a:defRPr sz="140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miter lim="800000"/>
        </a:ln>
        <a:effectLst/>
      </a:spPr>
      <a:bodyPr/>
      <a:lstStyle/>
      <a:style>
        <a:lnRef idx="2">
          <a:schemeClr val="accent1"/>
        </a:lnRef>
        <a:fillRef idx="0">
          <a:schemeClr val="accent1"/>
        </a:fillRef>
        <a:effectRef idx="1">
          <a:schemeClr val="accent1"/>
        </a:effectRef>
        <a:fontRef idx="minor">
          <a:schemeClr val="tx1"/>
        </a:fontRef>
      </a:style>
    </a:lnDef>
    <a:txDef>
      <a:spPr>
        <a:ln>
          <a:noFill/>
        </a:ln>
      </a:spPr>
      <a:bodyPr lIns="45643" tIns="22821" rIns="45643" bIns="22821"/>
      <a:lstStyle>
        <a:defPPr algn="l">
          <a:lnSpc>
            <a:spcPct val="90000"/>
          </a:lnSpc>
          <a:defRPr sz="1400" dirty="0" smtClean="0">
            <a:solidFill>
              <a:schemeClr val="accent2"/>
            </a:solidFill>
            <a:latin typeface="Arial"/>
            <a:cs typeface="Arial"/>
          </a:defRPr>
        </a:defPPr>
      </a:lstStyle>
    </a:txDef>
  </a:objectDefaults>
  <a:extraClrSchemeLst/>
  <a:extLst>
    <a:ext uri="{05A4C25C-085E-4340-85A3-A5531E510DB2}">
      <thm15:themeFamily xmlns:thm15="http://schemas.microsoft.com/office/thememl/2012/main" name="LATEST_PP-420001 Template_DNP1.potx" id="{C975E7DE-76AB-4592-B4F3-286B9B62D84D}" vid="{DA7756F1-40CB-405D-9F51-3278B39E364F}"/>
    </a:ext>
  </a:extLst>
</a:theme>
</file>

<file path=ppt/theme/theme17.xml><?xml version="1.0" encoding="utf-8"?>
<a:theme xmlns:a="http://schemas.openxmlformats.org/drawingml/2006/main" name="4_JLV6_16x9_Base">
  <a:themeElements>
    <a:clrScheme name="Juniper">
      <a:dk1>
        <a:srgbClr val="414141"/>
      </a:dk1>
      <a:lt1>
        <a:srgbClr val="FFFFFF"/>
      </a:lt1>
      <a:dk2>
        <a:srgbClr val="5D87A1"/>
      </a:dk2>
      <a:lt2>
        <a:srgbClr val="F6A01A"/>
      </a:lt2>
      <a:accent1>
        <a:srgbClr val="0067AC"/>
      </a:accent1>
      <a:accent2>
        <a:srgbClr val="807F83"/>
      </a:accent2>
      <a:accent3>
        <a:srgbClr val="FFFFFF"/>
      </a:accent3>
      <a:accent4>
        <a:srgbClr val="FFFFFF"/>
      </a:accent4>
      <a:accent5>
        <a:srgbClr val="49A942"/>
      </a:accent5>
      <a:accent6>
        <a:srgbClr val="FFFFFF"/>
      </a:accent6>
      <a:hlink>
        <a:srgbClr val="5D87A1"/>
      </a:hlink>
      <a:folHlink>
        <a:srgbClr val="5D87A1"/>
      </a:folHlink>
    </a:clrScheme>
    <a:fontScheme name="JPR_NEW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alpha val="50000"/>
          </a:schemeClr>
        </a:solidFill>
        <a:ln>
          <a:noFill/>
        </a:ln>
      </a:spPr>
      <a:bodyPr lIns="0" tIns="0" rIns="0" bIns="0" rtlCol="0" anchor="ctr" anchorCtr="0"/>
      <a:lstStyle>
        <a:defPPr algn="ctr">
          <a:spcAft>
            <a:spcPts val="600"/>
          </a:spcAf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8.xml><?xml version="1.0" encoding="utf-8"?>
<a:theme xmlns:a="http://schemas.openxmlformats.org/drawingml/2006/main" name="5_JLV6_16x9_Base">
  <a:themeElements>
    <a:clrScheme name="Juniper">
      <a:dk1>
        <a:srgbClr val="414141"/>
      </a:dk1>
      <a:lt1>
        <a:srgbClr val="FFFFFF"/>
      </a:lt1>
      <a:dk2>
        <a:srgbClr val="5D87A1"/>
      </a:dk2>
      <a:lt2>
        <a:srgbClr val="F6A01A"/>
      </a:lt2>
      <a:accent1>
        <a:srgbClr val="0067AC"/>
      </a:accent1>
      <a:accent2>
        <a:srgbClr val="807F83"/>
      </a:accent2>
      <a:accent3>
        <a:srgbClr val="FFFFFF"/>
      </a:accent3>
      <a:accent4>
        <a:srgbClr val="FFFFFF"/>
      </a:accent4>
      <a:accent5>
        <a:srgbClr val="49A942"/>
      </a:accent5>
      <a:accent6>
        <a:srgbClr val="FFFFFF"/>
      </a:accent6>
      <a:hlink>
        <a:srgbClr val="5D87A1"/>
      </a:hlink>
      <a:folHlink>
        <a:srgbClr val="5D87A1"/>
      </a:folHlink>
    </a:clrScheme>
    <a:fontScheme name="JPR_NEW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alpha val="50000"/>
          </a:schemeClr>
        </a:solidFill>
        <a:ln>
          <a:noFill/>
        </a:ln>
      </a:spPr>
      <a:bodyPr lIns="0" tIns="0" rIns="0" bIns="0" rtlCol="0" anchor="ctr" anchorCtr="0"/>
      <a:lstStyle>
        <a:defPPr algn="ctr">
          <a:spcAft>
            <a:spcPts val="600"/>
          </a:spcAf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9.xml><?xml version="1.0" encoding="utf-8"?>
<a:theme xmlns:a="http://schemas.openxmlformats.org/drawingml/2006/main" name="5_Juniper">
  <a:themeElements>
    <a:clrScheme name="Juniper Colors 2014">
      <a:dk1>
        <a:srgbClr val="445E88"/>
      </a:dk1>
      <a:lt1>
        <a:srgbClr val="FFFFFF"/>
      </a:lt1>
      <a:dk2>
        <a:srgbClr val="A8B9C8"/>
      </a:dk2>
      <a:lt2>
        <a:srgbClr val="C8C8C8"/>
      </a:lt2>
      <a:accent1>
        <a:srgbClr val="3EBAF1"/>
      </a:accent1>
      <a:accent2>
        <a:srgbClr val="3C3C3C"/>
      </a:accent2>
      <a:accent3>
        <a:srgbClr val="E76252"/>
      </a:accent3>
      <a:accent4>
        <a:srgbClr val="68AE64"/>
      </a:accent4>
      <a:accent5>
        <a:srgbClr val="3095C2"/>
      </a:accent5>
      <a:accent6>
        <a:srgbClr val="00A3A5"/>
      </a:accent6>
      <a:hlink>
        <a:srgbClr val="0067AB"/>
      </a:hlink>
      <a:folHlink>
        <a:srgbClr val="64646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lIns="91425" tIns="45713" rIns="91425" bIns="45713" rtlCol="0" anchor="ctr"/>
      <a:lstStyle>
        <a:defPPr algn="ctr">
          <a:defRPr sz="140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miter lim="800000"/>
        </a:ln>
        <a:effectLst/>
      </a:spPr>
      <a:bodyPr/>
      <a:lstStyle/>
      <a:style>
        <a:lnRef idx="2">
          <a:schemeClr val="accent1"/>
        </a:lnRef>
        <a:fillRef idx="0">
          <a:schemeClr val="accent1"/>
        </a:fillRef>
        <a:effectRef idx="1">
          <a:schemeClr val="accent1"/>
        </a:effectRef>
        <a:fontRef idx="minor">
          <a:schemeClr val="tx1"/>
        </a:fontRef>
      </a:style>
    </a:lnDef>
    <a:txDef>
      <a:spPr>
        <a:ln>
          <a:noFill/>
        </a:ln>
      </a:spPr>
      <a:bodyPr lIns="45643" tIns="22821" rIns="45643" bIns="22821"/>
      <a:lstStyle>
        <a:defPPr algn="l">
          <a:lnSpc>
            <a:spcPct val="90000"/>
          </a:lnSpc>
          <a:defRPr sz="1400" dirty="0" smtClean="0">
            <a:solidFill>
              <a:schemeClr val="accent2"/>
            </a:solidFill>
            <a:latin typeface="Arial"/>
            <a:cs typeface="Arial"/>
          </a:defRPr>
        </a:defPPr>
      </a:lstStyle>
    </a:txDef>
  </a:objectDefaults>
  <a:extraClrSchemeLst/>
  <a:extLst>
    <a:ext uri="{05A4C25C-085E-4340-85A3-A5531E510DB2}">
      <thm15:themeFamily xmlns:thm15="http://schemas.microsoft.com/office/thememl/2012/main" name="LATEST_PP-420001 Template_DNP1.potx" id="{C975E7DE-76AB-4592-B4F3-286B9B62D84D}" vid="{DA7756F1-40CB-405D-9F51-3278B39E364F}"/>
    </a:ext>
  </a:extLst>
</a:theme>
</file>

<file path=ppt/theme/theme2.xml><?xml version="1.0" encoding="utf-8"?>
<a:theme xmlns:a="http://schemas.openxmlformats.org/drawingml/2006/main" name="Juniper Black">
  <a:themeElements>
    <a:clrScheme name="Juniper_EP_V3">
      <a:dk1>
        <a:srgbClr val="FFFFFF"/>
      </a:dk1>
      <a:lt1>
        <a:srgbClr val="282828"/>
      </a:lt1>
      <a:dk2>
        <a:srgbClr val="A8B9C8"/>
      </a:dk2>
      <a:lt2>
        <a:srgbClr val="EBEBEB"/>
      </a:lt2>
      <a:accent1>
        <a:srgbClr val="789BAF"/>
      </a:accent1>
      <a:accent2>
        <a:srgbClr val="486782"/>
      </a:accent2>
      <a:accent3>
        <a:srgbClr val="37BEEB"/>
      </a:accent3>
      <a:accent4>
        <a:srgbClr val="FF9539"/>
      </a:accent4>
      <a:accent5>
        <a:srgbClr val="95D050"/>
      </a:accent5>
      <a:accent6>
        <a:srgbClr val="D20000"/>
      </a:accent6>
      <a:hlink>
        <a:srgbClr val="A0B9C8"/>
      </a:hlink>
      <a:folHlink>
        <a:srgbClr val="A0B9C8"/>
      </a:folHlink>
    </a:clrScheme>
    <a:fontScheme name="JPR_NEW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0B9C8">
            <a:alpha val="5098"/>
          </a:srgbClr>
        </a:solidFill>
        <a:ln>
          <a:noFill/>
        </a:ln>
      </a:spPr>
      <a:bodyPr lIns="0" tIns="0" rIns="0" bIns="0" rtlCol="0" anchor="ctr" anchorCtr="0"/>
      <a:lstStyle>
        <a:defPPr algn="ctr">
          <a:spcAft>
            <a:spcPts val="600"/>
          </a:spcAft>
          <a:defRPr/>
        </a:defPPr>
      </a:lstStyle>
      <a:style>
        <a:lnRef idx="2">
          <a:schemeClr val="accent1">
            <a:shade val="50000"/>
          </a:schemeClr>
        </a:lnRef>
        <a:fillRef idx="1">
          <a:schemeClr val="accent1"/>
        </a:fillRef>
        <a:effectRef idx="0">
          <a:schemeClr val="accent1"/>
        </a:effectRef>
        <a:fontRef idx="minor">
          <a:schemeClr val="lt1"/>
        </a:fontRef>
      </a:style>
    </a:spDef>
    <a:lnDef>
      <a:spPr>
        <a:ln w="57150">
          <a:solidFill>
            <a:schemeClr val="bg1">
              <a:lumMod val="75000"/>
            </a:schemeClr>
          </a:solidFill>
          <a:prstDash val="solid"/>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0.xml><?xml version="1.0" encoding="utf-8"?>
<a:theme xmlns:a="http://schemas.openxmlformats.org/drawingml/2006/main" name="7_2003-Template-PP-420001-012313">
  <a:themeElements>
    <a:clrScheme name="Juniper themes">
      <a:dk1>
        <a:srgbClr val="333333"/>
      </a:dk1>
      <a:lt1>
        <a:srgbClr val="FFFFFF"/>
      </a:lt1>
      <a:dk2>
        <a:srgbClr val="93220B"/>
      </a:dk2>
      <a:lt2>
        <a:srgbClr val="5C852D"/>
      </a:lt2>
      <a:accent1>
        <a:srgbClr val="0067AC"/>
      </a:accent1>
      <a:accent2>
        <a:srgbClr val="BFC16B"/>
      </a:accent2>
      <a:accent3>
        <a:srgbClr val="F26649"/>
      </a:accent3>
      <a:accent4>
        <a:srgbClr val="2F8D7D"/>
      </a:accent4>
      <a:accent5>
        <a:srgbClr val="7EB0CC"/>
      </a:accent5>
      <a:accent6>
        <a:srgbClr val="807F83"/>
      </a:accent6>
      <a:hlink>
        <a:srgbClr val="5D87A1"/>
      </a:hlink>
      <a:folHlink>
        <a:srgbClr val="F79646"/>
      </a:folHlink>
    </a:clrScheme>
    <a:fontScheme name="JuniperTemplate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presenter title">
      <a:srgbClr val="4D4D4D"/>
    </a:custClr>
    <a:custClr name="text title">
      <a:srgbClr val="292929"/>
    </a:custClr>
    <a:custClr name="subtitle blue">
      <a:srgbClr val="5D87A1"/>
    </a:custClr>
    <a:custClr name="axis">
      <a:srgbClr val="807F83"/>
    </a:custClr>
  </a:custClrLst>
</a:theme>
</file>

<file path=ppt/theme/theme21.xml><?xml version="1.0" encoding="utf-8"?>
<a:theme xmlns:a="http://schemas.openxmlformats.org/drawingml/2006/main" name="6_JLV6_16x9_Base">
  <a:themeElements>
    <a:clrScheme name="Juniper">
      <a:dk1>
        <a:srgbClr val="414141"/>
      </a:dk1>
      <a:lt1>
        <a:srgbClr val="FFFFFF"/>
      </a:lt1>
      <a:dk2>
        <a:srgbClr val="5D87A1"/>
      </a:dk2>
      <a:lt2>
        <a:srgbClr val="F6A01A"/>
      </a:lt2>
      <a:accent1>
        <a:srgbClr val="0067AC"/>
      </a:accent1>
      <a:accent2>
        <a:srgbClr val="807F83"/>
      </a:accent2>
      <a:accent3>
        <a:srgbClr val="FFFFFF"/>
      </a:accent3>
      <a:accent4>
        <a:srgbClr val="FFFFFF"/>
      </a:accent4>
      <a:accent5>
        <a:srgbClr val="49A942"/>
      </a:accent5>
      <a:accent6>
        <a:srgbClr val="FFFFFF"/>
      </a:accent6>
      <a:hlink>
        <a:srgbClr val="5D87A1"/>
      </a:hlink>
      <a:folHlink>
        <a:srgbClr val="5D87A1"/>
      </a:folHlink>
    </a:clrScheme>
    <a:fontScheme name="JPR_NEW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alpha val="50000"/>
          </a:schemeClr>
        </a:solidFill>
        <a:ln>
          <a:noFill/>
        </a:ln>
      </a:spPr>
      <a:bodyPr lIns="0" tIns="0" rIns="0" bIns="0" rtlCol="0" anchor="ctr" anchorCtr="0"/>
      <a:lstStyle>
        <a:defPPr algn="ctr">
          <a:spcAft>
            <a:spcPts val="600"/>
          </a:spcAf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2.xml><?xml version="1.0" encoding="utf-8"?>
<a:theme xmlns:a="http://schemas.openxmlformats.org/drawingml/2006/main" name="7_JLV6_16x9_Base">
  <a:themeElements>
    <a:clrScheme name="Juniper">
      <a:dk1>
        <a:srgbClr val="414141"/>
      </a:dk1>
      <a:lt1>
        <a:srgbClr val="FFFFFF"/>
      </a:lt1>
      <a:dk2>
        <a:srgbClr val="5D87A1"/>
      </a:dk2>
      <a:lt2>
        <a:srgbClr val="F6A01A"/>
      </a:lt2>
      <a:accent1>
        <a:srgbClr val="0067AC"/>
      </a:accent1>
      <a:accent2>
        <a:srgbClr val="807F83"/>
      </a:accent2>
      <a:accent3>
        <a:srgbClr val="FFFFFF"/>
      </a:accent3>
      <a:accent4>
        <a:srgbClr val="FFFFFF"/>
      </a:accent4>
      <a:accent5>
        <a:srgbClr val="49A942"/>
      </a:accent5>
      <a:accent6>
        <a:srgbClr val="FFFFFF"/>
      </a:accent6>
      <a:hlink>
        <a:srgbClr val="5D87A1"/>
      </a:hlink>
      <a:folHlink>
        <a:srgbClr val="5D87A1"/>
      </a:folHlink>
    </a:clrScheme>
    <a:fontScheme name="JPR_NEW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alpha val="50000"/>
          </a:schemeClr>
        </a:solidFill>
        <a:ln>
          <a:noFill/>
        </a:ln>
      </a:spPr>
      <a:bodyPr lIns="0" tIns="0" rIns="0" bIns="0" rtlCol="0" anchor="ctr" anchorCtr="0"/>
      <a:lstStyle>
        <a:defPPr algn="ctr">
          <a:spcAft>
            <a:spcPts val="600"/>
          </a:spcAf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3.xml><?xml version="1.0" encoding="utf-8"?>
<a:theme xmlns:a="http://schemas.openxmlformats.org/drawingml/2006/main" name="Default Theme">
  <a:themeElements>
    <a:clrScheme name="Juniper_EP_V3">
      <a:dk1>
        <a:srgbClr val="FFFFFF"/>
      </a:dk1>
      <a:lt1>
        <a:srgbClr val="282828"/>
      </a:lt1>
      <a:dk2>
        <a:srgbClr val="A8B9C8"/>
      </a:dk2>
      <a:lt2>
        <a:srgbClr val="EBEBEB"/>
      </a:lt2>
      <a:accent1>
        <a:srgbClr val="789BAF"/>
      </a:accent1>
      <a:accent2>
        <a:srgbClr val="486782"/>
      </a:accent2>
      <a:accent3>
        <a:srgbClr val="37BEEB"/>
      </a:accent3>
      <a:accent4>
        <a:srgbClr val="FF9539"/>
      </a:accent4>
      <a:accent5>
        <a:srgbClr val="95D050"/>
      </a:accent5>
      <a:accent6>
        <a:srgbClr val="D20000"/>
      </a:accent6>
      <a:hlink>
        <a:srgbClr val="A0B9C8"/>
      </a:hlink>
      <a:folHlink>
        <a:srgbClr val="A0B9C8"/>
      </a:folHlink>
    </a:clrScheme>
    <a:fontScheme name="JPR_NEW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0B9C8">
            <a:alpha val="5098"/>
          </a:srgbClr>
        </a:solidFill>
        <a:ln>
          <a:noFill/>
        </a:ln>
      </a:spPr>
      <a:bodyPr lIns="0" tIns="0" rIns="0" bIns="0" rtlCol="0" anchor="ctr" anchorCtr="0"/>
      <a:lstStyle>
        <a:defPPr algn="ctr">
          <a:spcAft>
            <a:spcPts val="600"/>
          </a:spcAft>
          <a:defRPr/>
        </a:defPPr>
      </a:lstStyle>
      <a:style>
        <a:lnRef idx="2">
          <a:schemeClr val="accent1">
            <a:shade val="50000"/>
          </a:schemeClr>
        </a:lnRef>
        <a:fillRef idx="1">
          <a:schemeClr val="accent1"/>
        </a:fillRef>
        <a:effectRef idx="0">
          <a:schemeClr val="accent1"/>
        </a:effectRef>
        <a:fontRef idx="minor">
          <a:schemeClr val="lt1"/>
        </a:fontRef>
      </a:style>
    </a:spDef>
    <a:lnDef>
      <a:spPr>
        <a:ln w="57150">
          <a:solidFill>
            <a:schemeClr val="bg1">
              <a:lumMod val="75000"/>
            </a:schemeClr>
          </a:solidFill>
          <a:prstDash val="solid"/>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4.xml><?xml version="1.0" encoding="utf-8"?>
<a:theme xmlns:a="http://schemas.openxmlformats.org/drawingml/2006/main" name="2_Juniper Black">
  <a:themeElements>
    <a:clrScheme name="Juniper_EP_V3">
      <a:dk1>
        <a:srgbClr val="FFFFFF"/>
      </a:dk1>
      <a:lt1>
        <a:srgbClr val="282828"/>
      </a:lt1>
      <a:dk2>
        <a:srgbClr val="A8B9C8"/>
      </a:dk2>
      <a:lt2>
        <a:srgbClr val="EBEBEB"/>
      </a:lt2>
      <a:accent1>
        <a:srgbClr val="789BAF"/>
      </a:accent1>
      <a:accent2>
        <a:srgbClr val="486782"/>
      </a:accent2>
      <a:accent3>
        <a:srgbClr val="37BEEB"/>
      </a:accent3>
      <a:accent4>
        <a:srgbClr val="FF9539"/>
      </a:accent4>
      <a:accent5>
        <a:srgbClr val="95D050"/>
      </a:accent5>
      <a:accent6>
        <a:srgbClr val="D20000"/>
      </a:accent6>
      <a:hlink>
        <a:srgbClr val="A0B9C8"/>
      </a:hlink>
      <a:folHlink>
        <a:srgbClr val="A0B9C8"/>
      </a:folHlink>
    </a:clrScheme>
    <a:fontScheme name="JPR_NEW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0B9C8">
            <a:alpha val="5098"/>
          </a:srgbClr>
        </a:solidFill>
        <a:ln>
          <a:noFill/>
        </a:ln>
      </a:spPr>
      <a:bodyPr lIns="0" tIns="0" rIns="0" bIns="0" rtlCol="0" anchor="ctr" anchorCtr="0"/>
      <a:lstStyle>
        <a:defPPr algn="ctr">
          <a:spcAft>
            <a:spcPts val="600"/>
          </a:spcAft>
          <a:defRPr/>
        </a:defPPr>
      </a:lstStyle>
      <a:style>
        <a:lnRef idx="2">
          <a:schemeClr val="accent1">
            <a:shade val="50000"/>
          </a:schemeClr>
        </a:lnRef>
        <a:fillRef idx="1">
          <a:schemeClr val="accent1"/>
        </a:fillRef>
        <a:effectRef idx="0">
          <a:schemeClr val="accent1"/>
        </a:effectRef>
        <a:fontRef idx="minor">
          <a:schemeClr val="lt1"/>
        </a:fontRef>
      </a:style>
    </a:spDef>
    <a:lnDef>
      <a:spPr>
        <a:ln w="57150">
          <a:solidFill>
            <a:schemeClr val="bg1">
              <a:lumMod val="75000"/>
            </a:schemeClr>
          </a:solidFill>
          <a:prstDash val="solid"/>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5.xml><?xml version="1.0" encoding="utf-8"?>
<a:theme xmlns:a="http://schemas.openxmlformats.org/drawingml/2006/main" name="6_Juniper">
  <a:themeElements>
    <a:clrScheme name="Juniper Colors 2014">
      <a:dk1>
        <a:srgbClr val="445E88"/>
      </a:dk1>
      <a:lt1>
        <a:srgbClr val="FFFFFF"/>
      </a:lt1>
      <a:dk2>
        <a:srgbClr val="A8B9C8"/>
      </a:dk2>
      <a:lt2>
        <a:srgbClr val="C8C8C8"/>
      </a:lt2>
      <a:accent1>
        <a:srgbClr val="3EBAF1"/>
      </a:accent1>
      <a:accent2>
        <a:srgbClr val="3C3C3C"/>
      </a:accent2>
      <a:accent3>
        <a:srgbClr val="E76252"/>
      </a:accent3>
      <a:accent4>
        <a:srgbClr val="68AE64"/>
      </a:accent4>
      <a:accent5>
        <a:srgbClr val="3095C2"/>
      </a:accent5>
      <a:accent6>
        <a:srgbClr val="00A3A5"/>
      </a:accent6>
      <a:hlink>
        <a:srgbClr val="0067AB"/>
      </a:hlink>
      <a:folHlink>
        <a:srgbClr val="64646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lIns="91425" tIns="45713" rIns="91425" bIns="45713" rtlCol="0" anchor="ctr"/>
      <a:lstStyle>
        <a:defPPr algn="ctr">
          <a:defRPr sz="140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miter lim="800000"/>
        </a:ln>
        <a:effectLst/>
      </a:spPr>
      <a:bodyPr/>
      <a:lstStyle/>
      <a:style>
        <a:lnRef idx="2">
          <a:schemeClr val="accent1"/>
        </a:lnRef>
        <a:fillRef idx="0">
          <a:schemeClr val="accent1"/>
        </a:fillRef>
        <a:effectRef idx="1">
          <a:schemeClr val="accent1"/>
        </a:effectRef>
        <a:fontRef idx="minor">
          <a:schemeClr val="tx1"/>
        </a:fontRef>
      </a:style>
    </a:lnDef>
    <a:txDef>
      <a:spPr>
        <a:ln>
          <a:noFill/>
        </a:ln>
      </a:spPr>
      <a:bodyPr lIns="45643" tIns="22821" rIns="45643" bIns="22821"/>
      <a:lstStyle>
        <a:defPPr algn="l">
          <a:lnSpc>
            <a:spcPct val="90000"/>
          </a:lnSpc>
          <a:defRPr sz="1400" dirty="0" smtClean="0">
            <a:solidFill>
              <a:schemeClr val="accent2"/>
            </a:solidFill>
            <a:latin typeface="Arial"/>
            <a:cs typeface="Arial"/>
          </a:defRPr>
        </a:defPPr>
      </a:lstStyle>
    </a:txDef>
  </a:objectDefaults>
  <a:extraClrSchemeLst/>
  <a:extLst>
    <a:ext uri="{05A4C25C-085E-4340-85A3-A5531E510DB2}">
      <thm15:themeFamily xmlns:thm15="http://schemas.microsoft.com/office/thememl/2012/main" name="LATEST_PP-420001 Template_DNP1.potx" id="{C975E7DE-76AB-4592-B4F3-286B9B62D84D}" vid="{DA7756F1-40CB-405D-9F51-3278B39E364F}"/>
    </a:ext>
  </a:ext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003-Template-PP-420001-012313">
  <a:themeElements>
    <a:clrScheme name="Juniper themes">
      <a:dk1>
        <a:srgbClr val="333333"/>
      </a:dk1>
      <a:lt1>
        <a:srgbClr val="FFFFFF"/>
      </a:lt1>
      <a:dk2>
        <a:srgbClr val="93220B"/>
      </a:dk2>
      <a:lt2>
        <a:srgbClr val="5C852D"/>
      </a:lt2>
      <a:accent1>
        <a:srgbClr val="0067AC"/>
      </a:accent1>
      <a:accent2>
        <a:srgbClr val="BFC16B"/>
      </a:accent2>
      <a:accent3>
        <a:srgbClr val="F26649"/>
      </a:accent3>
      <a:accent4>
        <a:srgbClr val="2F8D7D"/>
      </a:accent4>
      <a:accent5>
        <a:srgbClr val="7EB0CC"/>
      </a:accent5>
      <a:accent6>
        <a:srgbClr val="807F83"/>
      </a:accent6>
      <a:hlink>
        <a:srgbClr val="5D87A1"/>
      </a:hlink>
      <a:folHlink>
        <a:srgbClr val="F79646"/>
      </a:folHlink>
    </a:clrScheme>
    <a:fontScheme name="JuniperTemplate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presenter title">
      <a:srgbClr val="4D4D4D"/>
    </a:custClr>
    <a:custClr name="text title">
      <a:srgbClr val="292929"/>
    </a:custClr>
    <a:custClr name="subtitle blue">
      <a:srgbClr val="5D87A1"/>
    </a:custClr>
    <a:custClr name="axis">
      <a:srgbClr val="807F83"/>
    </a:custClr>
  </a:custClrLst>
</a:theme>
</file>

<file path=ppt/theme/theme4.xml><?xml version="1.0" encoding="utf-8"?>
<a:theme xmlns:a="http://schemas.openxmlformats.org/drawingml/2006/main" name="2_JLV6_16x9_Base">
  <a:themeElements>
    <a:clrScheme name="Juniper">
      <a:dk1>
        <a:srgbClr val="414141"/>
      </a:dk1>
      <a:lt1>
        <a:srgbClr val="FFFFFF"/>
      </a:lt1>
      <a:dk2>
        <a:srgbClr val="5D87A1"/>
      </a:dk2>
      <a:lt2>
        <a:srgbClr val="F6A01A"/>
      </a:lt2>
      <a:accent1>
        <a:srgbClr val="0067AC"/>
      </a:accent1>
      <a:accent2>
        <a:srgbClr val="807F83"/>
      </a:accent2>
      <a:accent3>
        <a:srgbClr val="FFFFFF"/>
      </a:accent3>
      <a:accent4>
        <a:srgbClr val="FFFFFF"/>
      </a:accent4>
      <a:accent5>
        <a:srgbClr val="49A942"/>
      </a:accent5>
      <a:accent6>
        <a:srgbClr val="FFFFFF"/>
      </a:accent6>
      <a:hlink>
        <a:srgbClr val="5D87A1"/>
      </a:hlink>
      <a:folHlink>
        <a:srgbClr val="5D87A1"/>
      </a:folHlink>
    </a:clrScheme>
    <a:fontScheme name="JPR_NEW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alpha val="50000"/>
          </a:schemeClr>
        </a:solidFill>
        <a:ln>
          <a:noFill/>
        </a:ln>
      </a:spPr>
      <a:bodyPr lIns="0" tIns="0" rIns="0" bIns="0" rtlCol="0" anchor="ctr" anchorCtr="0"/>
      <a:lstStyle>
        <a:defPPr algn="ctr">
          <a:spcAft>
            <a:spcPts val="600"/>
          </a:spcAf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JLV6_16x9_Base">
  <a:themeElements>
    <a:clrScheme name="Juniper">
      <a:dk1>
        <a:srgbClr val="414141"/>
      </a:dk1>
      <a:lt1>
        <a:srgbClr val="FFFFFF"/>
      </a:lt1>
      <a:dk2>
        <a:srgbClr val="5D87A1"/>
      </a:dk2>
      <a:lt2>
        <a:srgbClr val="F6A01A"/>
      </a:lt2>
      <a:accent1>
        <a:srgbClr val="0067AC"/>
      </a:accent1>
      <a:accent2>
        <a:srgbClr val="807F83"/>
      </a:accent2>
      <a:accent3>
        <a:srgbClr val="FFFFFF"/>
      </a:accent3>
      <a:accent4>
        <a:srgbClr val="FFFFFF"/>
      </a:accent4>
      <a:accent5>
        <a:srgbClr val="49A942"/>
      </a:accent5>
      <a:accent6>
        <a:srgbClr val="FFFFFF"/>
      </a:accent6>
      <a:hlink>
        <a:srgbClr val="5D87A1"/>
      </a:hlink>
      <a:folHlink>
        <a:srgbClr val="5D87A1"/>
      </a:folHlink>
    </a:clrScheme>
    <a:fontScheme name="JPR_NEW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alpha val="50000"/>
          </a:schemeClr>
        </a:solidFill>
        <a:ln>
          <a:noFill/>
        </a:ln>
      </a:spPr>
      <a:bodyPr lIns="0" tIns="0" rIns="0" bIns="0" rtlCol="0" anchor="ctr" anchorCtr="0"/>
      <a:lstStyle>
        <a:defPPr algn="ctr">
          <a:spcAft>
            <a:spcPts val="600"/>
          </a:spcAf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3_JLV6_16x9_Base">
  <a:themeElements>
    <a:clrScheme name="Juniper">
      <a:dk1>
        <a:srgbClr val="414141"/>
      </a:dk1>
      <a:lt1>
        <a:srgbClr val="FFFFFF"/>
      </a:lt1>
      <a:dk2>
        <a:srgbClr val="5D87A1"/>
      </a:dk2>
      <a:lt2>
        <a:srgbClr val="F6A01A"/>
      </a:lt2>
      <a:accent1>
        <a:srgbClr val="0067AC"/>
      </a:accent1>
      <a:accent2>
        <a:srgbClr val="807F83"/>
      </a:accent2>
      <a:accent3>
        <a:srgbClr val="FFFFFF"/>
      </a:accent3>
      <a:accent4>
        <a:srgbClr val="FFFFFF"/>
      </a:accent4>
      <a:accent5>
        <a:srgbClr val="49A942"/>
      </a:accent5>
      <a:accent6>
        <a:srgbClr val="FFFFFF"/>
      </a:accent6>
      <a:hlink>
        <a:srgbClr val="5D87A1"/>
      </a:hlink>
      <a:folHlink>
        <a:srgbClr val="5D87A1"/>
      </a:folHlink>
    </a:clrScheme>
    <a:fontScheme name="JPR_NEW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alpha val="50000"/>
          </a:schemeClr>
        </a:solidFill>
        <a:ln>
          <a:noFill/>
        </a:ln>
      </a:spPr>
      <a:bodyPr lIns="0" tIns="0" rIns="0" bIns="0" rtlCol="0" anchor="ctr" anchorCtr="0"/>
      <a:lstStyle>
        <a:defPPr algn="ctr">
          <a:spcAft>
            <a:spcPts val="600"/>
          </a:spcAf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1_2003-Template-PP-420001-012313">
  <a:themeElements>
    <a:clrScheme name="Juniper themes">
      <a:dk1>
        <a:srgbClr val="333333"/>
      </a:dk1>
      <a:lt1>
        <a:srgbClr val="FFFFFF"/>
      </a:lt1>
      <a:dk2>
        <a:srgbClr val="93220B"/>
      </a:dk2>
      <a:lt2>
        <a:srgbClr val="5C852D"/>
      </a:lt2>
      <a:accent1>
        <a:srgbClr val="0067AC"/>
      </a:accent1>
      <a:accent2>
        <a:srgbClr val="BFC16B"/>
      </a:accent2>
      <a:accent3>
        <a:srgbClr val="F26649"/>
      </a:accent3>
      <a:accent4>
        <a:srgbClr val="2F8D7D"/>
      </a:accent4>
      <a:accent5>
        <a:srgbClr val="7EB0CC"/>
      </a:accent5>
      <a:accent6>
        <a:srgbClr val="807F83"/>
      </a:accent6>
      <a:hlink>
        <a:srgbClr val="5D87A1"/>
      </a:hlink>
      <a:folHlink>
        <a:srgbClr val="F79646"/>
      </a:folHlink>
    </a:clrScheme>
    <a:fontScheme name="JuniperTemplate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presenter title">
      <a:srgbClr val="4D4D4D"/>
    </a:custClr>
    <a:custClr name="text title">
      <a:srgbClr val="292929"/>
    </a:custClr>
    <a:custClr name="subtitle blue">
      <a:srgbClr val="5D87A1"/>
    </a:custClr>
    <a:custClr name="axis">
      <a:srgbClr val="807F83"/>
    </a:custClr>
  </a:custClrLst>
</a:theme>
</file>

<file path=ppt/theme/theme8.xml><?xml version="1.0" encoding="utf-8"?>
<a:theme xmlns:a="http://schemas.openxmlformats.org/drawingml/2006/main" name="1_Juniper Black">
  <a:themeElements>
    <a:clrScheme name="Juniper_EP_V3">
      <a:dk1>
        <a:srgbClr val="FFFFFF"/>
      </a:dk1>
      <a:lt1>
        <a:srgbClr val="282828"/>
      </a:lt1>
      <a:dk2>
        <a:srgbClr val="A8B9C8"/>
      </a:dk2>
      <a:lt2>
        <a:srgbClr val="EBEBEB"/>
      </a:lt2>
      <a:accent1>
        <a:srgbClr val="789BAF"/>
      </a:accent1>
      <a:accent2>
        <a:srgbClr val="486782"/>
      </a:accent2>
      <a:accent3>
        <a:srgbClr val="37BEEB"/>
      </a:accent3>
      <a:accent4>
        <a:srgbClr val="FF9539"/>
      </a:accent4>
      <a:accent5>
        <a:srgbClr val="95D050"/>
      </a:accent5>
      <a:accent6>
        <a:srgbClr val="D20000"/>
      </a:accent6>
      <a:hlink>
        <a:srgbClr val="A0B9C8"/>
      </a:hlink>
      <a:folHlink>
        <a:srgbClr val="A0B9C8"/>
      </a:folHlink>
    </a:clrScheme>
    <a:fontScheme name="JPR_NEW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0B9C8">
            <a:alpha val="5098"/>
          </a:srgbClr>
        </a:solidFill>
        <a:ln>
          <a:noFill/>
        </a:ln>
      </a:spPr>
      <a:bodyPr lIns="0" tIns="0" rIns="0" bIns="0" rtlCol="0" anchor="ctr" anchorCtr="0"/>
      <a:lstStyle>
        <a:defPPr algn="ctr">
          <a:spcAft>
            <a:spcPts val="600"/>
          </a:spcAft>
          <a:defRPr/>
        </a:defPPr>
      </a:lstStyle>
      <a:style>
        <a:lnRef idx="2">
          <a:schemeClr val="accent1">
            <a:shade val="50000"/>
          </a:schemeClr>
        </a:lnRef>
        <a:fillRef idx="1">
          <a:schemeClr val="accent1"/>
        </a:fillRef>
        <a:effectRef idx="0">
          <a:schemeClr val="accent1"/>
        </a:effectRef>
        <a:fontRef idx="minor">
          <a:schemeClr val="lt1"/>
        </a:fontRef>
      </a:style>
    </a:spDef>
    <a:lnDef>
      <a:spPr>
        <a:ln w="57150">
          <a:solidFill>
            <a:schemeClr val="bg1">
              <a:lumMod val="75000"/>
            </a:schemeClr>
          </a:solidFill>
          <a:prstDash val="solid"/>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9.xml><?xml version="1.0" encoding="utf-8"?>
<a:theme xmlns:a="http://schemas.openxmlformats.org/drawingml/2006/main" name="2_2003-Template-PP-420001-012313">
  <a:themeElements>
    <a:clrScheme name="Juniper themes">
      <a:dk1>
        <a:srgbClr val="333333"/>
      </a:dk1>
      <a:lt1>
        <a:srgbClr val="FFFFFF"/>
      </a:lt1>
      <a:dk2>
        <a:srgbClr val="93220B"/>
      </a:dk2>
      <a:lt2>
        <a:srgbClr val="5C852D"/>
      </a:lt2>
      <a:accent1>
        <a:srgbClr val="0067AC"/>
      </a:accent1>
      <a:accent2>
        <a:srgbClr val="BFC16B"/>
      </a:accent2>
      <a:accent3>
        <a:srgbClr val="F26649"/>
      </a:accent3>
      <a:accent4>
        <a:srgbClr val="2F8D7D"/>
      </a:accent4>
      <a:accent5>
        <a:srgbClr val="7EB0CC"/>
      </a:accent5>
      <a:accent6>
        <a:srgbClr val="807F83"/>
      </a:accent6>
      <a:hlink>
        <a:srgbClr val="5D87A1"/>
      </a:hlink>
      <a:folHlink>
        <a:srgbClr val="F79646"/>
      </a:folHlink>
    </a:clrScheme>
    <a:fontScheme name="JuniperTemplate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presenter title">
      <a:srgbClr val="4D4D4D"/>
    </a:custClr>
    <a:custClr name="text title">
      <a:srgbClr val="292929"/>
    </a:custClr>
    <a:custClr name="subtitle blue">
      <a:srgbClr val="5D87A1"/>
    </a:custClr>
    <a:custClr name="axis">
      <a:srgbClr val="807F83"/>
    </a:custClr>
  </a:custClrLst>
</a:theme>
</file>

<file path=docProps/app.xml><?xml version="1.0" encoding="utf-8"?>
<Properties xmlns="http://schemas.openxmlformats.org/officeDocument/2006/extended-properties" xmlns:vt="http://schemas.openxmlformats.org/officeDocument/2006/docPropsVTypes">
  <Template>Juniper.potx</Template>
  <TotalTime>119276</TotalTime>
  <Words>2431</Words>
  <Application>Microsoft Macintosh PowerPoint</Application>
  <PresentationFormat>Custom</PresentationFormat>
  <Paragraphs>729</Paragraphs>
  <Slides>27</Slides>
  <Notes>13</Notes>
  <HiddenSlides>0</HiddenSlides>
  <MMClips>0</MMClips>
  <ScaleCrop>false</ScaleCrop>
  <HeadingPairs>
    <vt:vector size="6" baseType="variant">
      <vt:variant>
        <vt:lpstr>Fonts Used</vt:lpstr>
      </vt:variant>
      <vt:variant>
        <vt:i4>9</vt:i4>
      </vt:variant>
      <vt:variant>
        <vt:lpstr>Theme</vt:lpstr>
      </vt:variant>
      <vt:variant>
        <vt:i4>25</vt:i4>
      </vt:variant>
      <vt:variant>
        <vt:lpstr>Slide Titles</vt:lpstr>
      </vt:variant>
      <vt:variant>
        <vt:i4>27</vt:i4>
      </vt:variant>
    </vt:vector>
  </HeadingPairs>
  <TitlesOfParts>
    <vt:vector size="61" baseType="lpstr">
      <vt:lpstr>Antenna Black</vt:lpstr>
      <vt:lpstr>Aparajita</vt:lpstr>
      <vt:lpstr>Arial Black</vt:lpstr>
      <vt:lpstr>Calibri</vt:lpstr>
      <vt:lpstr>MS PGothic</vt:lpstr>
      <vt:lpstr>ＭＳ Ｐゴシック</vt:lpstr>
      <vt:lpstr>Times New Roman</vt:lpstr>
      <vt:lpstr>Wingdings</vt:lpstr>
      <vt:lpstr>Arial</vt:lpstr>
      <vt:lpstr>1_Juniper</vt:lpstr>
      <vt:lpstr>Juniper Black</vt:lpstr>
      <vt:lpstr>2003-Template-PP-420001-012313</vt:lpstr>
      <vt:lpstr>2_JLV6_16x9_Base</vt:lpstr>
      <vt:lpstr>JLV6_16x9_Base</vt:lpstr>
      <vt:lpstr>3_JLV6_16x9_Base</vt:lpstr>
      <vt:lpstr>1_2003-Template-PP-420001-012313</vt:lpstr>
      <vt:lpstr>1_Juniper Black</vt:lpstr>
      <vt:lpstr>2_2003-Template-PP-420001-012313</vt:lpstr>
      <vt:lpstr>3_2003-Template-PP-420001-012313</vt:lpstr>
      <vt:lpstr>4_2003-Template-PP-420001-012313</vt:lpstr>
      <vt:lpstr>monday light2</vt:lpstr>
      <vt:lpstr>2_Juniper</vt:lpstr>
      <vt:lpstr>5_2003-Template-PP-420001-012313</vt:lpstr>
      <vt:lpstr>6_2003-Template-PP-420001-012313</vt:lpstr>
      <vt:lpstr>3_Juniper</vt:lpstr>
      <vt:lpstr>4_JLV6_16x9_Base</vt:lpstr>
      <vt:lpstr>5_JLV6_16x9_Base</vt:lpstr>
      <vt:lpstr>5_Juniper</vt:lpstr>
      <vt:lpstr>7_2003-Template-PP-420001-012313</vt:lpstr>
      <vt:lpstr>6_JLV6_16x9_Base</vt:lpstr>
      <vt:lpstr>7_JLV6_16x9_Base</vt:lpstr>
      <vt:lpstr>Default Theme</vt:lpstr>
      <vt:lpstr>2_Juniper Black</vt:lpstr>
      <vt:lpstr>6_Juniper</vt:lpstr>
      <vt:lpstr>Contrail Virtual Networking</vt:lpstr>
      <vt:lpstr>Network/Cloud Technology interchange</vt:lpstr>
      <vt:lpstr>Contrail Virtual Networking</vt:lpstr>
      <vt:lpstr>contrail - based on mpls VPN technology</vt:lpstr>
      <vt:lpstr>PowerPoint Presentation</vt:lpstr>
      <vt:lpstr>Contrail Abstraction Architecture</vt:lpstr>
      <vt:lpstr>Contrail Components</vt:lpstr>
      <vt:lpstr>Scale Out, Highly Available Architecture</vt:lpstr>
      <vt:lpstr>Compute Node – Hypervisor/Container with vRouter</vt:lpstr>
      <vt:lpstr>Contrail – control node</vt:lpstr>
      <vt:lpstr>configuration node</vt:lpstr>
      <vt:lpstr>Interaction with OpenStack</vt:lpstr>
      <vt:lpstr>Compute Node – DNS Resolution</vt:lpstr>
      <vt:lpstr>Compute Node – proxy ARP</vt:lpstr>
      <vt:lpstr>Compute Node – Forwarding/Tunneling</vt:lpstr>
      <vt:lpstr>FEATURE: DISTRIBUTED SECURITY POLICY</vt:lpstr>
      <vt:lpstr>FEDERATED DOMAINS  UNIFIED CONTROL PLANE ACROSS PHYSICAL/VIRTUAL NETWORKS</vt:lpstr>
      <vt:lpstr>FEATURE: SERVICE CHAINING</vt:lpstr>
      <vt:lpstr>Service Virtualization and Chaining</vt:lpstr>
      <vt:lpstr>FEATURE: ANALYTICS</vt:lpstr>
      <vt:lpstr>FEATURE: UNDERLAY-OVERLAY CORRELATION</vt:lpstr>
      <vt:lpstr>CONTRAIL - KEY FEATURES</vt:lpstr>
      <vt:lpstr>OpenContrail in OPNFV</vt:lpstr>
      <vt:lpstr>OPENContrail OPENSOURCE APPROACH (For more info visit www.opencontrail.org)</vt:lpstr>
      <vt:lpstr>VNF Validation program for OpenContrail</vt:lpstr>
      <vt:lpstr>CONTRAIL DEMO VIDEOS</vt:lpstr>
      <vt:lpstr>Thank You</vt:lpstr>
    </vt:vector>
  </TitlesOfParts>
  <Company>Barker Design</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Juniper Networks Corporate PowerPoint Template</dc:title>
  <dc:creator>Gillian Montgomery</dc:creator>
  <cp:keywords>PPT, PPT template, toolkit, PPT toolkit,  corporate template, corporate PPT template, PowerPoint template, Juniper PPT template</cp:keywords>
  <cp:lastModifiedBy>Microsoft Office User</cp:lastModifiedBy>
  <cp:revision>1443</cp:revision>
  <cp:lastPrinted>2013-12-27T18:52:02Z</cp:lastPrinted>
  <dcterms:created xsi:type="dcterms:W3CDTF">2013-11-15T20:57:24Z</dcterms:created>
  <dcterms:modified xsi:type="dcterms:W3CDTF">2015-12-09T16:06:12Z</dcterms:modified>
</cp:coreProperties>
</file>