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9" r:id="rId3"/>
    <p:sldId id="342" r:id="rId4"/>
    <p:sldId id="343" r:id="rId5"/>
    <p:sldId id="347" r:id="rId6"/>
    <p:sldId id="346" r:id="rId7"/>
    <p:sldId id="338" r:id="rId8"/>
    <p:sldId id="339" r:id="rId9"/>
    <p:sldId id="340" r:id="rId10"/>
    <p:sldId id="341" r:id="rId11"/>
    <p:sldId id="33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D24AC536-069A-4389-9BA9-2BE4C3A7859C}">
          <p14:sldIdLst>
            <p14:sldId id="256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8"/>
            <p14:sldId id="33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14" d="100"/>
          <a:sy n="114" d="100"/>
        </p:scale>
        <p:origin x="-12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C49D4-E032-4DF3-99D1-92BB9EC76E5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A8AC44D-C65C-419F-9772-032C46CF7659}">
      <dgm:prSet phldrT="[文本]"/>
      <dgm:spPr/>
      <dgm:t>
        <a:bodyPr/>
        <a:lstStyle/>
        <a:p>
          <a:r>
            <a:rPr lang="en-US" altLang="zh-CN" dirty="0" smtClean="0"/>
            <a:t>User Requirement Jun, 2015</a:t>
          </a:r>
          <a:endParaRPr lang="zh-CN" altLang="en-US" dirty="0"/>
        </a:p>
      </dgm:t>
    </dgm:pt>
    <dgm:pt modelId="{0A4055A3-6A14-4190-81BE-C4E906D4379D}" type="parTrans" cxnId="{D5F2C900-1756-4673-9765-EEAC63EDFF89}">
      <dgm:prSet/>
      <dgm:spPr/>
      <dgm:t>
        <a:bodyPr/>
        <a:lstStyle/>
        <a:p>
          <a:endParaRPr lang="zh-CN" altLang="en-US"/>
        </a:p>
      </dgm:t>
    </dgm:pt>
    <dgm:pt modelId="{FE0D635A-5C96-4783-B8D1-3DEEB66F4091}" type="sibTrans" cxnId="{D5F2C900-1756-4673-9765-EEAC63EDFF89}">
      <dgm:prSet/>
      <dgm:spPr/>
      <dgm:t>
        <a:bodyPr/>
        <a:lstStyle/>
        <a:p>
          <a:endParaRPr lang="zh-CN" altLang="en-US"/>
        </a:p>
      </dgm:t>
    </dgm:pt>
    <dgm:pt modelId="{260F9190-67C2-4BB7-867C-0DBBF041EE32}">
      <dgm:prSet phldrT="[文本]"/>
      <dgm:spPr/>
      <dgm:t>
        <a:bodyPr/>
        <a:lstStyle/>
        <a:p>
          <a:r>
            <a:rPr lang="en-US" altLang="zh-CN" dirty="0" smtClean="0"/>
            <a:t>Gap Analysis Oct, 2015</a:t>
          </a:r>
          <a:endParaRPr lang="zh-CN" altLang="en-US" dirty="0"/>
        </a:p>
      </dgm:t>
    </dgm:pt>
    <dgm:pt modelId="{58E319F9-F898-4624-912E-125077BA0479}" type="parTrans" cxnId="{F6A61A2D-C3C7-4BCE-8208-7263BEF55CC3}">
      <dgm:prSet/>
      <dgm:spPr/>
      <dgm:t>
        <a:bodyPr/>
        <a:lstStyle/>
        <a:p>
          <a:endParaRPr lang="zh-CN" altLang="en-US"/>
        </a:p>
      </dgm:t>
    </dgm:pt>
    <dgm:pt modelId="{9044BAF9-A475-4715-9F8F-AC62B01D794D}" type="sibTrans" cxnId="{F6A61A2D-C3C7-4BCE-8208-7263BEF55CC3}">
      <dgm:prSet/>
      <dgm:spPr/>
      <dgm:t>
        <a:bodyPr/>
        <a:lstStyle/>
        <a:p>
          <a:endParaRPr lang="zh-CN" altLang="en-US"/>
        </a:p>
      </dgm:t>
    </dgm:pt>
    <dgm:pt modelId="{EC23430D-1494-4742-97EB-C8E14D9F935B}">
      <dgm:prSet phldrT="[文本]"/>
      <dgm:spPr/>
      <dgm:t>
        <a:bodyPr/>
        <a:lstStyle/>
        <a:p>
          <a:r>
            <a:rPr lang="en-US" altLang="zh-CN" dirty="0" smtClean="0">
              <a:solidFill>
                <a:schemeClr val="bg1">
                  <a:lumMod val="65000"/>
                </a:schemeClr>
              </a:solidFill>
            </a:rPr>
            <a:t>Architecture, Codes / Scripts , Blue Prints, …</a:t>
          </a:r>
          <a:endParaRPr lang="zh-CN" altLang="en-US" dirty="0">
            <a:solidFill>
              <a:schemeClr val="bg1">
                <a:lumMod val="65000"/>
              </a:schemeClr>
            </a:solidFill>
          </a:endParaRPr>
        </a:p>
      </dgm:t>
    </dgm:pt>
    <dgm:pt modelId="{11C02672-EE5C-44FE-A8AF-8D3507A4A505}" type="parTrans" cxnId="{57E19644-2F52-46AE-938C-EC0280ECF0F8}">
      <dgm:prSet/>
      <dgm:spPr/>
      <dgm:t>
        <a:bodyPr/>
        <a:lstStyle/>
        <a:p>
          <a:endParaRPr lang="zh-CN" altLang="en-US"/>
        </a:p>
      </dgm:t>
    </dgm:pt>
    <dgm:pt modelId="{6E127B1D-12C5-485D-8503-0DFAFA54E793}" type="sibTrans" cxnId="{57E19644-2F52-46AE-938C-EC0280ECF0F8}">
      <dgm:prSet/>
      <dgm:spPr/>
      <dgm:t>
        <a:bodyPr/>
        <a:lstStyle/>
        <a:p>
          <a:endParaRPr lang="zh-CN" altLang="en-US"/>
        </a:p>
      </dgm:t>
    </dgm:pt>
    <dgm:pt modelId="{058455D9-1609-40FF-99F1-0F3F4A077D99}" type="pres">
      <dgm:prSet presAssocID="{4A3C49D4-E032-4DF3-99D1-92BB9EC76E55}" presName="Name0" presStyleCnt="0">
        <dgm:presLayoutVars>
          <dgm:dir/>
          <dgm:resizeHandles val="exact"/>
        </dgm:presLayoutVars>
      </dgm:prSet>
      <dgm:spPr/>
    </dgm:pt>
    <dgm:pt modelId="{7889BFD0-0E78-43CF-8684-0C739E884517}" type="pres">
      <dgm:prSet presAssocID="{4A3C49D4-E032-4DF3-99D1-92BB9EC76E55}" presName="arrow" presStyleLbl="bgShp" presStyleIdx="0" presStyleCnt="1" custLinFactNeighborY="485"/>
      <dgm:spPr/>
    </dgm:pt>
    <dgm:pt modelId="{C8C44C63-B145-41CB-8716-88E11214EA15}" type="pres">
      <dgm:prSet presAssocID="{4A3C49D4-E032-4DF3-99D1-92BB9EC76E55}" presName="points" presStyleCnt="0"/>
      <dgm:spPr/>
    </dgm:pt>
    <dgm:pt modelId="{EF75DCC0-1895-4838-A6C8-5C39A3BB6E0F}" type="pres">
      <dgm:prSet presAssocID="{7A8AC44D-C65C-419F-9772-032C46CF7659}" presName="compositeA" presStyleCnt="0"/>
      <dgm:spPr/>
    </dgm:pt>
    <dgm:pt modelId="{8060D977-238C-4116-8A36-63D098105461}" type="pres">
      <dgm:prSet presAssocID="{7A8AC44D-C65C-419F-9772-032C46CF7659}" presName="textA" presStyleLbl="revTx" presStyleIdx="0" presStyleCnt="3" custScaleX="6242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ABD3CC-0DD3-4E8B-AA8A-5438F27F4F42}" type="pres">
      <dgm:prSet presAssocID="{7A8AC44D-C65C-419F-9772-032C46CF7659}" presName="circleA" presStyleLbl="node1" presStyleIdx="0" presStyleCnt="3"/>
      <dgm:spPr/>
    </dgm:pt>
    <dgm:pt modelId="{BE3093E6-0BBF-477E-8628-D2603847B547}" type="pres">
      <dgm:prSet presAssocID="{7A8AC44D-C65C-419F-9772-032C46CF7659}" presName="spaceA" presStyleCnt="0"/>
      <dgm:spPr/>
    </dgm:pt>
    <dgm:pt modelId="{80896A84-C56A-4EF2-BCBD-4C93710FDCA2}" type="pres">
      <dgm:prSet presAssocID="{FE0D635A-5C96-4783-B8D1-3DEEB66F4091}" presName="space" presStyleCnt="0"/>
      <dgm:spPr/>
    </dgm:pt>
    <dgm:pt modelId="{2640B976-C247-4964-83A3-6AAC2B38D5FD}" type="pres">
      <dgm:prSet presAssocID="{260F9190-67C2-4BB7-867C-0DBBF041EE32}" presName="compositeB" presStyleCnt="0"/>
      <dgm:spPr/>
    </dgm:pt>
    <dgm:pt modelId="{3C226FB1-F1B0-49C7-93F3-58D7760ACABF}" type="pres">
      <dgm:prSet presAssocID="{260F9190-67C2-4BB7-867C-0DBBF041EE32}" presName="textB" presStyleLbl="revTx" presStyleIdx="1" presStyleCnt="3" custScaleX="4713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D4C02D-CCA3-425A-8C09-8839041D2F76}" type="pres">
      <dgm:prSet presAssocID="{260F9190-67C2-4BB7-867C-0DBBF041EE32}" presName="circleB" presStyleLbl="node1" presStyleIdx="1" presStyleCnt="3"/>
      <dgm:spPr/>
    </dgm:pt>
    <dgm:pt modelId="{437DB6B0-7F4F-480C-ABAB-C25DF1C628A6}" type="pres">
      <dgm:prSet presAssocID="{260F9190-67C2-4BB7-867C-0DBBF041EE32}" presName="spaceB" presStyleCnt="0"/>
      <dgm:spPr/>
    </dgm:pt>
    <dgm:pt modelId="{49E63BFA-9E37-4362-AF56-D9B84210760D}" type="pres">
      <dgm:prSet presAssocID="{9044BAF9-A475-4715-9F8F-AC62B01D794D}" presName="space" presStyleCnt="0"/>
      <dgm:spPr/>
    </dgm:pt>
    <dgm:pt modelId="{C2167767-ECBF-4665-A638-BA0CE2DED549}" type="pres">
      <dgm:prSet presAssocID="{EC23430D-1494-4742-97EB-C8E14D9F935B}" presName="compositeA" presStyleCnt="0"/>
      <dgm:spPr/>
    </dgm:pt>
    <dgm:pt modelId="{9C3D3487-AB00-494E-B65B-DFDD5373FC2E}" type="pres">
      <dgm:prSet presAssocID="{EC23430D-1494-4742-97EB-C8E14D9F935B}" presName="textA" presStyleLbl="revTx" presStyleIdx="2" presStyleCnt="3" custScaleX="733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29A7F4-33BE-4D10-9027-93C147BEEE0B}" type="pres">
      <dgm:prSet presAssocID="{EC23430D-1494-4742-97EB-C8E14D9F935B}" presName="circleA" presStyleLbl="node1" presStyleIdx="2" presStyleCnt="3"/>
      <dgm:spPr/>
    </dgm:pt>
    <dgm:pt modelId="{4232A92F-3B14-413D-A4B6-EA1F3D14BB19}" type="pres">
      <dgm:prSet presAssocID="{EC23430D-1494-4742-97EB-C8E14D9F935B}" presName="spaceA" presStyleCnt="0"/>
      <dgm:spPr/>
    </dgm:pt>
  </dgm:ptLst>
  <dgm:cxnLst>
    <dgm:cxn modelId="{010FE7B6-0BCA-42A1-8777-61839E2FA739}" type="presOf" srcId="{4A3C49D4-E032-4DF3-99D1-92BB9EC76E55}" destId="{058455D9-1609-40FF-99F1-0F3F4A077D99}" srcOrd="0" destOrd="0" presId="urn:microsoft.com/office/officeart/2005/8/layout/hProcess11"/>
    <dgm:cxn modelId="{6ECAD70B-DD72-4D2C-94BE-95098EB1B6BA}" type="presOf" srcId="{EC23430D-1494-4742-97EB-C8E14D9F935B}" destId="{9C3D3487-AB00-494E-B65B-DFDD5373FC2E}" srcOrd="0" destOrd="0" presId="urn:microsoft.com/office/officeart/2005/8/layout/hProcess11"/>
    <dgm:cxn modelId="{7CECA3F8-BDEE-4838-A890-E0CA040CDB8A}" type="presOf" srcId="{7A8AC44D-C65C-419F-9772-032C46CF7659}" destId="{8060D977-238C-4116-8A36-63D098105461}" srcOrd="0" destOrd="0" presId="urn:microsoft.com/office/officeart/2005/8/layout/hProcess11"/>
    <dgm:cxn modelId="{57E19644-2F52-46AE-938C-EC0280ECF0F8}" srcId="{4A3C49D4-E032-4DF3-99D1-92BB9EC76E55}" destId="{EC23430D-1494-4742-97EB-C8E14D9F935B}" srcOrd="2" destOrd="0" parTransId="{11C02672-EE5C-44FE-A8AF-8D3507A4A505}" sibTransId="{6E127B1D-12C5-485D-8503-0DFAFA54E793}"/>
    <dgm:cxn modelId="{F6A61A2D-C3C7-4BCE-8208-7263BEF55CC3}" srcId="{4A3C49D4-E032-4DF3-99D1-92BB9EC76E55}" destId="{260F9190-67C2-4BB7-867C-0DBBF041EE32}" srcOrd="1" destOrd="0" parTransId="{58E319F9-F898-4624-912E-125077BA0479}" sibTransId="{9044BAF9-A475-4715-9F8F-AC62B01D794D}"/>
    <dgm:cxn modelId="{D5F2C900-1756-4673-9765-EEAC63EDFF89}" srcId="{4A3C49D4-E032-4DF3-99D1-92BB9EC76E55}" destId="{7A8AC44D-C65C-419F-9772-032C46CF7659}" srcOrd="0" destOrd="0" parTransId="{0A4055A3-6A14-4190-81BE-C4E906D4379D}" sibTransId="{FE0D635A-5C96-4783-B8D1-3DEEB66F4091}"/>
    <dgm:cxn modelId="{61DC3AB9-35C5-4017-9A3A-7B88403EF686}" type="presOf" srcId="{260F9190-67C2-4BB7-867C-0DBBF041EE32}" destId="{3C226FB1-F1B0-49C7-93F3-58D7760ACABF}" srcOrd="0" destOrd="0" presId="urn:microsoft.com/office/officeart/2005/8/layout/hProcess11"/>
    <dgm:cxn modelId="{0ED9E4DD-1850-4242-BD60-9E605A108A87}" type="presParOf" srcId="{058455D9-1609-40FF-99F1-0F3F4A077D99}" destId="{7889BFD0-0E78-43CF-8684-0C739E884517}" srcOrd="0" destOrd="0" presId="urn:microsoft.com/office/officeart/2005/8/layout/hProcess11"/>
    <dgm:cxn modelId="{F65ADF64-C548-4609-8244-EC1E530BB3D2}" type="presParOf" srcId="{058455D9-1609-40FF-99F1-0F3F4A077D99}" destId="{C8C44C63-B145-41CB-8716-88E11214EA15}" srcOrd="1" destOrd="0" presId="urn:microsoft.com/office/officeart/2005/8/layout/hProcess11"/>
    <dgm:cxn modelId="{F250039E-CAA6-4B97-B7F3-B9BCBA62FBD4}" type="presParOf" srcId="{C8C44C63-B145-41CB-8716-88E11214EA15}" destId="{EF75DCC0-1895-4838-A6C8-5C39A3BB6E0F}" srcOrd="0" destOrd="0" presId="urn:microsoft.com/office/officeart/2005/8/layout/hProcess11"/>
    <dgm:cxn modelId="{FEA6542E-7812-44E7-9A69-4643235B9448}" type="presParOf" srcId="{EF75DCC0-1895-4838-A6C8-5C39A3BB6E0F}" destId="{8060D977-238C-4116-8A36-63D098105461}" srcOrd="0" destOrd="0" presId="urn:microsoft.com/office/officeart/2005/8/layout/hProcess11"/>
    <dgm:cxn modelId="{4E0B5531-8535-4698-81D3-AAB7BA2AABBF}" type="presParOf" srcId="{EF75DCC0-1895-4838-A6C8-5C39A3BB6E0F}" destId="{61ABD3CC-0DD3-4E8B-AA8A-5438F27F4F42}" srcOrd="1" destOrd="0" presId="urn:microsoft.com/office/officeart/2005/8/layout/hProcess11"/>
    <dgm:cxn modelId="{475C4F88-CFF4-4674-8909-0B7CD62CBD8A}" type="presParOf" srcId="{EF75DCC0-1895-4838-A6C8-5C39A3BB6E0F}" destId="{BE3093E6-0BBF-477E-8628-D2603847B547}" srcOrd="2" destOrd="0" presId="urn:microsoft.com/office/officeart/2005/8/layout/hProcess11"/>
    <dgm:cxn modelId="{36A63929-3A86-4FDE-90A5-1D84708EF844}" type="presParOf" srcId="{C8C44C63-B145-41CB-8716-88E11214EA15}" destId="{80896A84-C56A-4EF2-BCBD-4C93710FDCA2}" srcOrd="1" destOrd="0" presId="urn:microsoft.com/office/officeart/2005/8/layout/hProcess11"/>
    <dgm:cxn modelId="{BBB63898-3223-4DA0-93BC-065F2A8A938C}" type="presParOf" srcId="{C8C44C63-B145-41CB-8716-88E11214EA15}" destId="{2640B976-C247-4964-83A3-6AAC2B38D5FD}" srcOrd="2" destOrd="0" presId="urn:microsoft.com/office/officeart/2005/8/layout/hProcess11"/>
    <dgm:cxn modelId="{4B6C6996-C1E5-4515-B7B2-7E3AA8BBB386}" type="presParOf" srcId="{2640B976-C247-4964-83A3-6AAC2B38D5FD}" destId="{3C226FB1-F1B0-49C7-93F3-58D7760ACABF}" srcOrd="0" destOrd="0" presId="urn:microsoft.com/office/officeart/2005/8/layout/hProcess11"/>
    <dgm:cxn modelId="{7FAEAB62-3965-4249-A8DB-9947FC87704F}" type="presParOf" srcId="{2640B976-C247-4964-83A3-6AAC2B38D5FD}" destId="{E2D4C02D-CCA3-425A-8C09-8839041D2F76}" srcOrd="1" destOrd="0" presId="urn:microsoft.com/office/officeart/2005/8/layout/hProcess11"/>
    <dgm:cxn modelId="{54789590-2FEA-412E-BAED-F38C78D59759}" type="presParOf" srcId="{2640B976-C247-4964-83A3-6AAC2B38D5FD}" destId="{437DB6B0-7F4F-480C-ABAB-C25DF1C628A6}" srcOrd="2" destOrd="0" presId="urn:microsoft.com/office/officeart/2005/8/layout/hProcess11"/>
    <dgm:cxn modelId="{62FEC50B-6694-4CE2-8CD5-FF72C8779A32}" type="presParOf" srcId="{C8C44C63-B145-41CB-8716-88E11214EA15}" destId="{49E63BFA-9E37-4362-AF56-D9B84210760D}" srcOrd="3" destOrd="0" presId="urn:microsoft.com/office/officeart/2005/8/layout/hProcess11"/>
    <dgm:cxn modelId="{B8880A4C-373F-410E-94FF-FEB40E5F5374}" type="presParOf" srcId="{C8C44C63-B145-41CB-8716-88E11214EA15}" destId="{C2167767-ECBF-4665-A638-BA0CE2DED549}" srcOrd="4" destOrd="0" presId="urn:microsoft.com/office/officeart/2005/8/layout/hProcess11"/>
    <dgm:cxn modelId="{3BE077B6-CAD6-4D69-9CA1-623C745847A3}" type="presParOf" srcId="{C2167767-ECBF-4665-A638-BA0CE2DED549}" destId="{9C3D3487-AB00-494E-B65B-DFDD5373FC2E}" srcOrd="0" destOrd="0" presId="urn:microsoft.com/office/officeart/2005/8/layout/hProcess11"/>
    <dgm:cxn modelId="{531AEA44-8C95-4156-98DD-76F0E7E42DA6}" type="presParOf" srcId="{C2167767-ECBF-4665-A638-BA0CE2DED549}" destId="{4E29A7F4-33BE-4D10-9027-93C147BEEE0B}" srcOrd="1" destOrd="0" presId="urn:microsoft.com/office/officeart/2005/8/layout/hProcess11"/>
    <dgm:cxn modelId="{DA3BEF2F-B722-44CA-8E1A-5950055DC7E1}" type="presParOf" srcId="{C2167767-ECBF-4665-A638-BA0CE2DED549}" destId="{4232A92F-3B14-413D-A4B6-EA1F3D14BB1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89BFD0-0E78-43CF-8684-0C739E884517}">
      <dsp:nvSpPr>
        <dsp:cNvPr id="0" name=""/>
        <dsp:cNvSpPr/>
      </dsp:nvSpPr>
      <dsp:spPr>
        <a:xfrm>
          <a:off x="0" y="445257"/>
          <a:ext cx="8229599" cy="58986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0D977-238C-4116-8A36-63D098105461}">
      <dsp:nvSpPr>
        <dsp:cNvPr id="0" name=""/>
        <dsp:cNvSpPr/>
      </dsp:nvSpPr>
      <dsp:spPr>
        <a:xfrm>
          <a:off x="452092" y="0"/>
          <a:ext cx="1489954" cy="58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User Requirement Jun, 2015</a:t>
          </a:r>
          <a:endParaRPr lang="zh-CN" altLang="en-US" sz="1300" kern="1200" dirty="0"/>
        </a:p>
      </dsp:txBody>
      <dsp:txXfrm>
        <a:off x="452092" y="0"/>
        <a:ext cx="1489954" cy="589862"/>
      </dsp:txXfrm>
    </dsp:sp>
    <dsp:sp modelId="{61ABD3CC-0DD3-4E8B-AA8A-5438F27F4F42}">
      <dsp:nvSpPr>
        <dsp:cNvPr id="0" name=""/>
        <dsp:cNvSpPr/>
      </dsp:nvSpPr>
      <dsp:spPr>
        <a:xfrm>
          <a:off x="1123336" y="663594"/>
          <a:ext cx="147465" cy="147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26FB1-F1B0-49C7-93F3-58D7760ACABF}">
      <dsp:nvSpPr>
        <dsp:cNvPr id="0" name=""/>
        <dsp:cNvSpPr/>
      </dsp:nvSpPr>
      <dsp:spPr>
        <a:xfrm>
          <a:off x="3140833" y="884792"/>
          <a:ext cx="1124972" cy="58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/>
            <a:t>Gap Analysis Oct, 2015</a:t>
          </a:r>
          <a:endParaRPr lang="zh-CN" altLang="en-US" sz="1300" kern="1200" dirty="0"/>
        </a:p>
      </dsp:txBody>
      <dsp:txXfrm>
        <a:off x="3140833" y="884792"/>
        <a:ext cx="1124972" cy="589862"/>
      </dsp:txXfrm>
    </dsp:sp>
    <dsp:sp modelId="{E2D4C02D-CCA3-425A-8C09-8839041D2F76}">
      <dsp:nvSpPr>
        <dsp:cNvPr id="0" name=""/>
        <dsp:cNvSpPr/>
      </dsp:nvSpPr>
      <dsp:spPr>
        <a:xfrm>
          <a:off x="3629587" y="663594"/>
          <a:ext cx="147465" cy="147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D3487-AB00-494E-B65B-DFDD5373FC2E}">
      <dsp:nvSpPr>
        <dsp:cNvPr id="0" name=""/>
        <dsp:cNvSpPr/>
      </dsp:nvSpPr>
      <dsp:spPr>
        <a:xfrm>
          <a:off x="5334638" y="0"/>
          <a:ext cx="1749864" cy="58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kern="1200" dirty="0" smtClean="0">
              <a:solidFill>
                <a:schemeClr val="bg1">
                  <a:lumMod val="65000"/>
                </a:schemeClr>
              </a:solidFill>
            </a:rPr>
            <a:t>Architecture, Codes / Scripts , Blue Prints, …</a:t>
          </a:r>
          <a:endParaRPr lang="zh-CN" altLang="en-US" sz="13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5334638" y="0"/>
        <a:ext cx="1749864" cy="589862"/>
      </dsp:txXfrm>
    </dsp:sp>
    <dsp:sp modelId="{4E29A7F4-33BE-4D10-9027-93C147BEEE0B}">
      <dsp:nvSpPr>
        <dsp:cNvPr id="0" name=""/>
        <dsp:cNvSpPr/>
      </dsp:nvSpPr>
      <dsp:spPr>
        <a:xfrm>
          <a:off x="6135837" y="663594"/>
          <a:ext cx="147465" cy="147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19 February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Linux Foundation Collaboration Summit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iki.opnfv.org/requirements_projects/escala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requirements_projects/escala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zhang.jun3g@zte.com.cn" TargetMode="External"/><Relationship Id="rId3" Type="http://schemas.openxmlformats.org/officeDocument/2006/relationships/hyperlink" Target="mailto:fuqiao@chinamobile.com" TargetMode="External"/><Relationship Id="rId7" Type="http://schemas.openxmlformats.org/officeDocument/2006/relationships/hyperlink" Target="mailto:chao.zhong@zte.com.cn" TargetMode="External"/><Relationship Id="rId2" Type="http://schemas.openxmlformats.org/officeDocument/2006/relationships/hyperlink" Target="mailto:hu.jie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ma@docomolab-euro.com" TargetMode="External"/><Relationship Id="rId5" Type="http://schemas.openxmlformats.org/officeDocument/2006/relationships/hyperlink" Target="mailto:maria.toeroe@ericsson.com" TargetMode="External"/><Relationship Id="rId10" Type="http://schemas.openxmlformats.org/officeDocument/2006/relationships/hyperlink" Target="mailto:huangzhipeng@huawei.com" TargetMode="External"/><Relationship Id="rId4" Type="http://schemas.openxmlformats.org/officeDocument/2006/relationships/hyperlink" Target="mailto:Ulrich.Kleber@huawei.com" TargetMode="External"/><Relationship Id="rId9" Type="http://schemas.openxmlformats.org/officeDocument/2006/relationships/hyperlink" Target="mailto:yuan.yue@zte.com.c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3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Escalator </a:t>
            </a:r>
          </a:p>
          <a:p>
            <a:r>
              <a:rPr lang="en-US" sz="36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Project Proposal</a:t>
            </a:r>
            <a:endParaRPr lang="en-US" sz="36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20 April 2015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Jie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Hu</a:t>
            </a:r>
            <a:r>
              <a:rPr lang="en-US" sz="2000" dirty="0" smtClean="0">
                <a:solidFill>
                  <a:schemeClr val="bg1"/>
                </a:solidFill>
              </a:rPr>
              <a:t>, ZTE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Proposed Release </a:t>
            </a:r>
            <a:r>
              <a:rPr lang="en-US" altLang="zh-CN" b="1" dirty="0" smtClean="0"/>
              <a:t>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User </a:t>
            </a:r>
            <a:r>
              <a:rPr lang="en-US" altLang="zh-CN" dirty="0" smtClean="0"/>
              <a:t>Requirement of OPNFV Escalator (June 2015)</a:t>
            </a:r>
          </a:p>
          <a:p>
            <a:r>
              <a:rPr lang="en-US" altLang="zh-CN" dirty="0" smtClean="0"/>
              <a:t>Gap Analysis on OPNFV Escalator with open source upstream projects (October 2015</a:t>
            </a:r>
            <a:r>
              <a:rPr lang="en-US" altLang="zh-CN" dirty="0" smtClean="0"/>
              <a:t>)</a:t>
            </a:r>
          </a:p>
          <a:p>
            <a:pPr marL="342900" lvl="1" indent="-342900">
              <a:spcAft>
                <a:spcPts val="1200"/>
              </a:spcAft>
              <a:buFont typeface="Arial"/>
              <a:buChar char="•"/>
            </a:pPr>
            <a:r>
              <a:rPr lang="en-US" altLang="zh-CN" sz="2000" dirty="0" smtClean="0"/>
              <a:t>It will align with the 2nd or 3rd release of OPNFV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图示 6"/>
          <p:cNvGraphicFramePr/>
          <p:nvPr/>
        </p:nvGraphicFramePr>
        <p:xfrm>
          <a:off x="457200" y="3129094"/>
          <a:ext cx="8229600" cy="147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Thanks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7538" y="1233488"/>
            <a:ext cx="28289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90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Name, Repo and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Proposed name for the project: escalator</a:t>
            </a:r>
          </a:p>
          <a:p>
            <a:r>
              <a:rPr lang="en-US" altLang="zh-CN" sz="2000" dirty="0" smtClean="0"/>
              <a:t>Proposed name for the repository: escalator</a:t>
            </a:r>
          </a:p>
          <a:p>
            <a:r>
              <a:rPr lang="en-US" altLang="zh-CN" sz="2000" dirty="0" smtClean="0"/>
              <a:t>Project Categories: </a:t>
            </a:r>
            <a:r>
              <a:rPr lang="en-US" altLang="zh-CN" sz="2000" dirty="0" smtClean="0"/>
              <a:t>Requirements</a:t>
            </a:r>
          </a:p>
          <a:p>
            <a:endParaRPr lang="en-US" altLang="zh-CN" sz="2000" dirty="0" smtClean="0"/>
          </a:p>
          <a:p>
            <a:endParaRPr lang="en-US" altLang="zh-CN" sz="2000" dirty="0" smtClean="0">
              <a:hlinkClick r:id="rId2"/>
            </a:endParaRPr>
          </a:p>
          <a:p>
            <a:r>
              <a:rPr lang="en-US" altLang="zh-CN" sz="2000" dirty="0" smtClean="0">
                <a:hlinkClick r:id="rId2"/>
              </a:rPr>
              <a:t>https</a:t>
            </a:r>
            <a:r>
              <a:rPr lang="en-US" altLang="zh-CN" sz="2000" dirty="0" smtClean="0">
                <a:hlinkClick r:id="rId2"/>
              </a:rPr>
              <a:t>://wiki.opnfv.org/requirements_projects/escalator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2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Background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the traditional Telco </a:t>
            </a:r>
            <a:r>
              <a:rPr lang="en-US" altLang="zh-CN" dirty="0" smtClean="0"/>
              <a:t>operator’s </a:t>
            </a:r>
            <a:r>
              <a:rPr lang="en-US" altLang="zh-CN" dirty="0" smtClean="0"/>
              <a:t>network, the service (software) is often bound with dedicated hardware and platform. </a:t>
            </a:r>
          </a:p>
          <a:p>
            <a:r>
              <a:rPr lang="en-US" altLang="zh-CN" dirty="0" smtClean="0"/>
              <a:t>With the technical benefit of virtualization, NFV framework provides a scalable container for each VNF (service software), and de-couples them from the platform and hardware (NFVI).</a:t>
            </a:r>
          </a:p>
          <a:p>
            <a:r>
              <a:rPr lang="en-US" altLang="zh-CN" dirty="0" smtClean="0"/>
              <a:t>OPNFV </a:t>
            </a:r>
            <a:r>
              <a:rPr lang="en-US" altLang="zh-CN" dirty="0" smtClean="0"/>
              <a:t>community must provide some kind of mechanism to assure the operators can perform smooth upgrade of the NFVI and VIM without </a:t>
            </a:r>
            <a:r>
              <a:rPr lang="en-US" altLang="zh-CN" dirty="0" smtClean="0"/>
              <a:t>(or with an unnoticeable) service interruption.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Overview of Escalator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</a:t>
            </a:r>
            <a:r>
              <a:rPr lang="en-US" altLang="zh-CN" dirty="0" smtClean="0"/>
              <a:t>dentify </a:t>
            </a:r>
            <a:r>
              <a:rPr lang="en-US" altLang="zh-CN" dirty="0" smtClean="0"/>
              <a:t>the user requirements on smooth upgrade the NFVI and VIM from one version to another. </a:t>
            </a:r>
            <a:endParaRPr lang="en-US" altLang="zh-CN" dirty="0" smtClean="0"/>
          </a:p>
          <a:p>
            <a:r>
              <a:rPr lang="en-US" altLang="zh-CN" dirty="0" smtClean="0"/>
              <a:t>Identify </a:t>
            </a:r>
            <a:r>
              <a:rPr lang="en-US" altLang="zh-CN" dirty="0" smtClean="0"/>
              <a:t>the gaps from the user requirements to the approved OPNFV projects and other upstream projects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P</a:t>
            </a:r>
            <a:r>
              <a:rPr lang="en-US" altLang="zh-CN" dirty="0" smtClean="0"/>
              <a:t>rovide </a:t>
            </a:r>
            <a:r>
              <a:rPr lang="en-US" altLang="zh-CN" dirty="0" smtClean="0"/>
              <a:t>a requirement document on NFVI and VIM upgrading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Based on the output of this project, we may propose another project </a:t>
            </a:r>
            <a:r>
              <a:rPr lang="en-US" altLang="zh-CN" dirty="0" smtClean="0"/>
              <a:t>on </a:t>
            </a:r>
            <a:r>
              <a:rPr lang="en-US" altLang="zh-CN" dirty="0" smtClean="0"/>
              <a:t>the reference design and </a:t>
            </a:r>
            <a:r>
              <a:rPr lang="en-US" altLang="zh-CN" dirty="0" smtClean="0"/>
              <a:t>implementation </a:t>
            </a:r>
            <a:r>
              <a:rPr lang="en-US" altLang="zh-CN" dirty="0" smtClean="0"/>
              <a:t>on smooth upgrade of NFVI and VIM</a:t>
            </a:r>
            <a:r>
              <a:rPr lang="en-US" altLang="zh-CN" dirty="0" smtClean="0"/>
              <a:t>. </a:t>
            </a:r>
            <a:r>
              <a:rPr lang="en-US" altLang="zh-CN" dirty="0" smtClean="0">
                <a:solidFill>
                  <a:srgbClr val="FF0000"/>
                </a:solidFill>
              </a:rPr>
              <a:t>(or extend this project ? 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Scope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Describe the problem being solved by project</a:t>
            </a:r>
          </a:p>
          <a:p>
            <a:pPr lvl="1"/>
            <a:r>
              <a:rPr lang="en-US" altLang="zh-CN" sz="1800" dirty="0" smtClean="0"/>
              <a:t>In Telco network, a planned network/service interruption for upgrade should be recovered in a short time. This has not been considered by the upstream projects yet.</a:t>
            </a:r>
          </a:p>
          <a:p>
            <a:pPr lvl="1"/>
            <a:r>
              <a:rPr lang="en-US" altLang="zh-CN" sz="1800" dirty="0" smtClean="0"/>
              <a:t>Upgrade platform need a lot of </a:t>
            </a:r>
            <a:r>
              <a:rPr lang="en-US" altLang="zh-CN" sz="1800" dirty="0" smtClean="0"/>
              <a:t>efforts on preparation works.</a:t>
            </a:r>
            <a:endParaRPr lang="en-US" altLang="zh-CN" sz="1800" dirty="0" smtClean="0"/>
          </a:p>
          <a:p>
            <a:r>
              <a:rPr lang="en-US" altLang="zh-CN" sz="2000" dirty="0" smtClean="0"/>
              <a:t>Specify any interface/API specification proposed,</a:t>
            </a:r>
          </a:p>
          <a:p>
            <a:pPr lvl="1"/>
            <a:r>
              <a:rPr lang="en-US" altLang="zh-CN" sz="1800" dirty="0" smtClean="0"/>
              <a:t>Controlling </a:t>
            </a:r>
            <a:r>
              <a:rPr lang="en-US" altLang="zh-CN" sz="1800" dirty="0" smtClean="0"/>
              <a:t>the upgrade procedure</a:t>
            </a:r>
          </a:p>
          <a:p>
            <a:pPr lvl="1"/>
            <a:r>
              <a:rPr lang="en-US" altLang="zh-CN" sz="1800" dirty="0" smtClean="0"/>
              <a:t>Sending </a:t>
            </a:r>
            <a:r>
              <a:rPr lang="en-US" altLang="zh-CN" sz="1800" dirty="0" smtClean="0"/>
              <a:t>notifications of the upgrade procedure</a:t>
            </a:r>
          </a:p>
          <a:p>
            <a:pPr lvl="1"/>
            <a:r>
              <a:rPr lang="en-US" altLang="zh-CN" sz="1800" dirty="0" smtClean="0"/>
              <a:t>Interacting </a:t>
            </a:r>
            <a:r>
              <a:rPr lang="en-US" altLang="zh-CN" sz="1800" dirty="0" smtClean="0"/>
              <a:t>with the Orchestrate or OSS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Validation, Notification, Monitor &amp; Control on Upgrade </a:t>
            </a:r>
            <a:r>
              <a:rPr lang="en-US" altLang="zh-CN" sz="2000" dirty="0" smtClean="0">
                <a:solidFill>
                  <a:schemeClr val="tx1"/>
                </a:solidFill>
              </a:rPr>
              <a:t>/ Rollback </a:t>
            </a:r>
          </a:p>
          <a:p>
            <a:r>
              <a:rPr lang="en-US" altLang="zh-CN" sz="2000" dirty="0" smtClean="0"/>
              <a:t>Develop </a:t>
            </a:r>
            <a:r>
              <a:rPr lang="en-US" altLang="zh-CN" sz="2000" dirty="0" smtClean="0"/>
              <a:t>an use cases section for upgrade related operations to clarify the scope</a:t>
            </a:r>
            <a:r>
              <a:rPr lang="en-US" altLang="zh-CN" sz="2000" dirty="0" smtClean="0"/>
              <a:t>.  (Joint </a:t>
            </a:r>
            <a:r>
              <a:rPr lang="en-US" altLang="zh-CN" sz="2000" dirty="0" smtClean="0"/>
              <a:t>work with </a:t>
            </a:r>
            <a:r>
              <a:rPr lang="en-US" altLang="zh-CN" sz="2000" dirty="0" smtClean="0"/>
              <a:t>HA, Multisite, etc.)</a:t>
            </a:r>
            <a:endParaRPr lang="en-US" altLang="zh-CN" sz="2000" dirty="0" smtClean="0"/>
          </a:p>
          <a:p>
            <a:r>
              <a:rPr lang="en-US" altLang="zh-CN" sz="2000" dirty="0" smtClean="0"/>
              <a:t>High level requirements on the compatibility of OPNFV platform.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BUT NOT: VNF upgrade and </a:t>
            </a:r>
            <a:r>
              <a:rPr lang="en-US" altLang="zh-CN" sz="2000" dirty="0" smtClean="0">
                <a:solidFill>
                  <a:srgbClr val="FF0000"/>
                </a:solidFill>
              </a:rPr>
              <a:t>update</a:t>
            </a:r>
          </a:p>
          <a:p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Architecture, Codes / Automaton 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scripts, BPs (Future extensible)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Dependencies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Identify similar projects is underway or being proposed in OPNFV or upstream project</a:t>
            </a:r>
          </a:p>
          <a:p>
            <a:pPr lvl="1"/>
            <a:r>
              <a:rPr lang="en-US" altLang="zh-CN" dirty="0" smtClean="0"/>
              <a:t>TBD</a:t>
            </a:r>
          </a:p>
          <a:p>
            <a:r>
              <a:rPr lang="en-US" altLang="zh-CN" dirty="0" smtClean="0"/>
              <a:t>Identify any open source upstream projects and release timeline.</a:t>
            </a:r>
          </a:p>
          <a:p>
            <a:pPr lvl="1"/>
            <a:r>
              <a:rPr lang="en-US" altLang="zh-CN" dirty="0" smtClean="0"/>
              <a:t>Openstack</a:t>
            </a:r>
          </a:p>
          <a:p>
            <a:pPr lvl="1"/>
            <a:r>
              <a:rPr lang="en-US" altLang="zh-CN" dirty="0" smtClean="0"/>
              <a:t>ODL</a:t>
            </a:r>
          </a:p>
          <a:p>
            <a:r>
              <a:rPr lang="en-US" altLang="zh-CN" dirty="0" smtClean="0"/>
              <a:t>Identify any specific development be staged with respect to the upstream project and releases.</a:t>
            </a:r>
          </a:p>
          <a:p>
            <a:pPr lvl="1"/>
            <a:r>
              <a:rPr lang="en-US" altLang="zh-CN" dirty="0" smtClean="0"/>
              <a:t>TBD</a:t>
            </a:r>
          </a:p>
          <a:p>
            <a:r>
              <a:rPr lang="en-US" altLang="zh-CN" dirty="0" smtClean="0"/>
              <a:t>Are there any external fora or standard development organization dependencies. If possible, list and informative and normative reference specifications.</a:t>
            </a:r>
          </a:p>
          <a:p>
            <a:pPr lvl="1"/>
            <a:r>
              <a:rPr lang="en-US" altLang="zh-CN" dirty="0" smtClean="0"/>
              <a:t>None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Committers and Contributors</a:t>
            </a:r>
            <a:r>
              <a:rPr lang="en-US" altLang="zh-CN" b="1" dirty="0" smtClean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Names and affiliations of the committers</a:t>
            </a:r>
          </a:p>
          <a:p>
            <a:pPr lvl="1"/>
            <a:r>
              <a:rPr lang="en-US" altLang="zh-CN" dirty="0" err="1" smtClean="0"/>
              <a:t>Jie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</a:t>
            </a:r>
            <a:r>
              <a:rPr lang="en-US" altLang="zh-CN" dirty="0" smtClean="0"/>
              <a:t> (</a:t>
            </a:r>
            <a:r>
              <a:rPr lang="en-US" altLang="zh-CN" dirty="0" smtClean="0">
                <a:hlinkClick r:id="rId2" tooltip="hu.jie@zte.com.cn"/>
              </a:rPr>
              <a:t>hu.jie@zte.com.cn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Qiao</a:t>
            </a:r>
            <a:r>
              <a:rPr lang="en-US" altLang="zh-CN" dirty="0" smtClean="0"/>
              <a:t> Fu (</a:t>
            </a:r>
            <a:r>
              <a:rPr lang="en-US" altLang="zh-CN" dirty="0" smtClean="0">
                <a:hlinkClick r:id="rId3" tooltip="fuqiao@chinamobile.com"/>
              </a:rPr>
              <a:t>fuqiao@chinamobile.com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Ulrich </a:t>
            </a:r>
            <a:r>
              <a:rPr lang="en-US" altLang="zh-CN" dirty="0" err="1" smtClean="0"/>
              <a:t>Kleber</a:t>
            </a:r>
            <a:r>
              <a:rPr lang="en-US" altLang="zh-CN" dirty="0" smtClean="0"/>
              <a:t> (</a:t>
            </a:r>
            <a:r>
              <a:rPr lang="en-US" altLang="zh-CN" dirty="0" smtClean="0">
                <a:hlinkClick r:id="rId4" tooltip="Ulrich.Kleber@huawei.com"/>
              </a:rPr>
              <a:t>Ulrich.Kleber@huawei.com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Names and affiliations of any other contributors</a:t>
            </a:r>
          </a:p>
          <a:p>
            <a:pPr lvl="1"/>
            <a:r>
              <a:rPr lang="en-US" altLang="zh-CN" dirty="0" smtClean="0"/>
              <a:t>Maria </a:t>
            </a:r>
            <a:r>
              <a:rPr lang="en-US" altLang="zh-CN" dirty="0" err="1" smtClean="0"/>
              <a:t>Toeroe</a:t>
            </a:r>
            <a:r>
              <a:rPr lang="en-US" altLang="zh-CN" dirty="0" smtClean="0"/>
              <a:t> (</a:t>
            </a:r>
            <a:r>
              <a:rPr lang="en-US" altLang="zh-CN" dirty="0" smtClean="0">
                <a:hlinkClick r:id="rId5" tooltip="maria.toeroe@ericsson.com"/>
              </a:rPr>
              <a:t>maria.toeroe@ericsson.com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Sama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Malla</a:t>
            </a:r>
            <a:r>
              <a:rPr lang="en-US" altLang="zh-CN" dirty="0" smtClean="0"/>
              <a:t> Reddy (</a:t>
            </a:r>
            <a:r>
              <a:rPr lang="en-US" altLang="zh-CN" dirty="0" smtClean="0">
                <a:hlinkClick r:id="rId6" tooltip="sama@docomolab-euro.com"/>
              </a:rPr>
              <a:t>sama@docomolab-euro.com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Zhong</a:t>
            </a:r>
            <a:r>
              <a:rPr lang="en-US" altLang="zh-CN" dirty="0" smtClean="0"/>
              <a:t> Chao (</a:t>
            </a:r>
            <a:r>
              <a:rPr lang="en-US" altLang="zh-CN" dirty="0" smtClean="0">
                <a:hlinkClick r:id="rId7" tooltip="chao.zhong@zte.com.cn"/>
              </a:rPr>
              <a:t>chao.zhong@zte.com.cn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Julien</a:t>
            </a:r>
            <a:r>
              <a:rPr lang="en-US" altLang="zh-CN" dirty="0" smtClean="0"/>
              <a:t> Zhang (</a:t>
            </a:r>
            <a:r>
              <a:rPr lang="en-US" altLang="zh-CN" u="sng" dirty="0" smtClean="0">
                <a:hlinkClick r:id="rId8" tooltip="zhang.jun3g@zte.com.cn"/>
              </a:rPr>
              <a:t>zhang.jun3g@zte.com.cn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Yuri Yuan (</a:t>
            </a:r>
            <a:r>
              <a:rPr lang="en-US" altLang="zh-CN" dirty="0" smtClean="0">
                <a:hlinkClick r:id="rId9" tooltip="yuan.yue@zte.com.cn"/>
              </a:rPr>
              <a:t>yuan.yue@zte.com.cn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Zhipeng</a:t>
            </a:r>
            <a:r>
              <a:rPr lang="en-US" altLang="zh-CN" dirty="0" smtClean="0"/>
              <a:t> Huang (</a:t>
            </a:r>
            <a:r>
              <a:rPr lang="en-US" altLang="zh-CN" dirty="0" smtClean="0">
                <a:hlinkClick r:id="rId10" tooltip="huangzhipeng@huawei.com"/>
              </a:rPr>
              <a:t>huangzhipeng@huawei.com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Planned </a:t>
            </a:r>
            <a:r>
              <a:rPr lang="en-US" altLang="zh-CN" b="1" dirty="0" smtClean="0"/>
              <a:t>deliverables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User </a:t>
            </a:r>
            <a:r>
              <a:rPr lang="en-US" altLang="zh-CN" sz="2000" dirty="0" smtClean="0"/>
              <a:t>Requirement of OPNFV Escalator</a:t>
            </a:r>
          </a:p>
          <a:p>
            <a:r>
              <a:rPr lang="en-US" altLang="zh-CN" sz="2000" dirty="0" smtClean="0"/>
              <a:t>Gap Analysis on OPNFV Escalator with open source upstream </a:t>
            </a:r>
            <a:r>
              <a:rPr lang="en-US" altLang="zh-CN" sz="2000" dirty="0" smtClean="0"/>
              <a:t>projects (</a:t>
            </a:r>
            <a:r>
              <a:rPr lang="en-US" altLang="zh-CN" sz="2000" dirty="0" err="1" smtClean="0"/>
              <a:t>OpenStack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OpenDaylight</a:t>
            </a:r>
            <a:r>
              <a:rPr lang="en-US" altLang="zh-CN" sz="2000" dirty="0" smtClean="0"/>
              <a:t>, etc.)</a:t>
            </a: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465</Words>
  <Application>Microsoft Office PowerPoint</Application>
  <PresentationFormat>全屏显示(16:9)</PresentationFormat>
  <Paragraphs>84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幻灯片 1</vt:lpstr>
      <vt:lpstr>Project Name, Repo and Categories</vt:lpstr>
      <vt:lpstr>Background</vt:lpstr>
      <vt:lpstr>Overview of Escalator</vt:lpstr>
      <vt:lpstr>Scope</vt:lpstr>
      <vt:lpstr>Scope</vt:lpstr>
      <vt:lpstr>Dependencies</vt:lpstr>
      <vt:lpstr>Committers and Contributors:</vt:lpstr>
      <vt:lpstr>Planned deliverables</vt:lpstr>
      <vt:lpstr>Proposed Release Schedule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10007065</cp:lastModifiedBy>
  <cp:revision>160</cp:revision>
  <cp:lastPrinted>2014-09-19T13:49:14Z</cp:lastPrinted>
  <dcterms:created xsi:type="dcterms:W3CDTF">2014-08-28T16:51:48Z</dcterms:created>
  <dcterms:modified xsi:type="dcterms:W3CDTF">2015-04-20T23:33:41Z</dcterms:modified>
</cp:coreProperties>
</file>