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88" r:id="rId4"/>
    <p:sldId id="267" r:id="rId5"/>
    <p:sldId id="276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B6B43-2229-4981-BEA7-2AD17C070BC3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C8A7E-7818-4DE1-91E9-E22F4AC69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8A7E-7818-4DE1-91E9-E22F4AC69D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.zhijiang@zte.com.c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Dais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OPNFV_PPT_Backgroun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Daisy4nfv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i="1" dirty="0" smtClean="0"/>
              <a:t>Installer Based on Open Source Project - Daisy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6962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Basic Architecture and Brief Background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49440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/>
              <a:t>contacts: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hu.zhijiang@zte.com.cn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7" descr="OPNFV_Panton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04800"/>
            <a:ext cx="457551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6443662"/>
            <a:ext cx="2773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What </a:t>
            </a:r>
            <a:r>
              <a:rPr lang="en-US" sz="4000" b="1" dirty="0" smtClean="0"/>
              <a:t>is Daisy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Installer for distributed systems</a:t>
            </a:r>
            <a:endParaRPr lang="en-US" b="1" dirty="0" smtClean="0"/>
          </a:p>
          <a:p>
            <a:pPr lvl="1"/>
            <a:r>
              <a:rPr lang="en-US" dirty="0" smtClean="0"/>
              <a:t>Deployment </a:t>
            </a:r>
            <a:r>
              <a:rPr lang="en-US" dirty="0" smtClean="0"/>
              <a:t>and management of </a:t>
            </a:r>
            <a:r>
              <a:rPr lang="en-US" dirty="0" err="1" smtClean="0"/>
              <a:t>OpenStack</a:t>
            </a:r>
            <a:r>
              <a:rPr lang="en-US" dirty="0" smtClean="0"/>
              <a:t> and other distributed </a:t>
            </a:r>
            <a:r>
              <a:rPr lang="en-US" dirty="0" smtClean="0"/>
              <a:t>systems.</a:t>
            </a:r>
          </a:p>
          <a:p>
            <a:pPr lvl="1"/>
            <a:r>
              <a:rPr lang="en-US" altLang="zh-CN" dirty="0" smtClean="0"/>
              <a:t>An open </a:t>
            </a:r>
            <a:r>
              <a:rPr lang="en-US" altLang="zh-CN" dirty="0" smtClean="0"/>
              <a:t>source </a:t>
            </a:r>
            <a:r>
              <a:rPr lang="en-US" altLang="zh-CN" dirty="0" smtClean="0"/>
              <a:t>project (</a:t>
            </a:r>
            <a:r>
              <a:rPr lang="en-US" altLang="zh-CN" dirty="0" smtClean="0">
                <a:hlinkClick r:id="rId2" tooltip="https://github.com/OpenDaisy"/>
              </a:rPr>
              <a:t>https://github.com/OpenDaisy</a:t>
            </a:r>
            <a:r>
              <a:rPr lang="en-US" altLang="zh-CN" dirty="0" smtClean="0"/>
              <a:t>).</a:t>
            </a:r>
          </a:p>
          <a:p>
            <a:pPr lvl="1"/>
            <a:r>
              <a:rPr lang="en-US" dirty="0" smtClean="0"/>
              <a:t>Mainly developed by ZTE, currently on the process of becoming a </a:t>
            </a:r>
            <a:r>
              <a:rPr lang="en-US" dirty="0" err="1" smtClean="0"/>
              <a:t>OpenStack</a:t>
            </a:r>
            <a:r>
              <a:rPr lang="en-US" dirty="0" smtClean="0"/>
              <a:t>-related project to gain more contributors and tool-chain resources.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Why </a:t>
            </a:r>
            <a:r>
              <a:rPr lang="en-US" sz="3200" b="1" dirty="0" smtClean="0"/>
              <a:t>another installer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Daisy has been used widely by our customers</a:t>
            </a:r>
            <a:endParaRPr lang="en-US" sz="2800" b="1" dirty="0" smtClean="0"/>
          </a:p>
          <a:p>
            <a:pPr lvl="1"/>
            <a:r>
              <a:rPr lang="en-US" sz="2400" dirty="0" smtClean="0"/>
              <a:t>Users want to have </a:t>
            </a:r>
            <a:r>
              <a:rPr lang="en-US" sz="2400" dirty="0" smtClean="0"/>
              <a:t>the same use </a:t>
            </a:r>
            <a:r>
              <a:rPr lang="en-US" sz="2400" dirty="0" smtClean="0"/>
              <a:t>experience as before when they moving to OPNFV platform.</a:t>
            </a:r>
            <a:endParaRPr lang="en-US" sz="2400" dirty="0" smtClean="0"/>
          </a:p>
          <a:p>
            <a:pPr lvl="1"/>
            <a:r>
              <a:rPr lang="en-US" sz="2400" dirty="0" smtClean="0"/>
              <a:t>It will be more formal if user can get </a:t>
            </a:r>
            <a:r>
              <a:rPr lang="en-US" sz="2400" dirty="0" smtClean="0"/>
              <a:t>the </a:t>
            </a:r>
            <a:r>
              <a:rPr lang="en-US" sz="2400" dirty="0" smtClean="0"/>
              <a:t>artifacts from OPNVF directly.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May also be conducive </a:t>
            </a:r>
            <a:r>
              <a:rPr lang="en-US" altLang="zh-CN" sz="2400" dirty="0" smtClean="0">
                <a:solidFill>
                  <a:prstClr val="black"/>
                </a:solidFill>
              </a:rPr>
              <a:t>to the promotion of the market for </a:t>
            </a:r>
            <a:r>
              <a:rPr lang="en-US" altLang="zh-CN" sz="2400" dirty="0" smtClean="0">
                <a:solidFill>
                  <a:prstClr val="black"/>
                </a:solidFill>
              </a:rPr>
              <a:t>OPNFV.</a:t>
            </a:r>
            <a:endParaRPr lang="en-US" dirty="0"/>
          </a:p>
          <a:p>
            <a:pPr>
              <a:buNone/>
            </a:pPr>
            <a:r>
              <a:rPr lang="en-US" altLang="zh-CN" sz="2800" b="1" dirty="0" smtClean="0"/>
              <a:t>Daisy4nfv extends </a:t>
            </a:r>
            <a:r>
              <a:rPr lang="en-US" altLang="zh-CN" sz="2800" b="1" dirty="0" smtClean="0"/>
              <a:t>Daisy </a:t>
            </a:r>
            <a:r>
              <a:rPr lang="en-US" altLang="zh-CN" sz="2800" b="1" dirty="0" smtClean="0"/>
              <a:t>with the capability </a:t>
            </a:r>
            <a:r>
              <a:rPr lang="en-US" altLang="zh-CN" sz="2800" b="1" dirty="0" smtClean="0"/>
              <a:t>of exposing necessary information to related project  in OPNFV</a:t>
            </a:r>
            <a:endParaRPr lang="en-US" altLang="zh-CN" sz="2800" b="1" dirty="0" smtClean="0"/>
          </a:p>
          <a:p>
            <a:pPr lvl="1"/>
            <a:r>
              <a:rPr lang="en-US" altLang="zh-CN" sz="2400" dirty="0" smtClean="0"/>
              <a:t>Discussed with Smooth </a:t>
            </a:r>
            <a:r>
              <a:rPr lang="en-US" altLang="zh-CN" sz="2400" dirty="0" smtClean="0"/>
              <a:t>Upgrade (escalator) project and find out that related information should be exposed by installer to ease the upgrading process.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Show a example on how information can be shared by upgrading and installing </a:t>
            </a:r>
            <a:r>
              <a:rPr lang="en-US" altLang="zh-CN" sz="2400" dirty="0" smtClean="0"/>
              <a:t>process in a loose </a:t>
            </a:r>
            <a:r>
              <a:rPr lang="en-US" altLang="zh-CN" sz="2400" dirty="0" smtClean="0"/>
              <a:t>coupling way.</a:t>
            </a:r>
            <a:endParaRPr lang="en-US" altLang="zh-CN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Proposed Architecture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248400" y="1600200"/>
            <a:ext cx="21336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Upgrader</a:t>
            </a:r>
            <a:r>
              <a:rPr lang="en-US" altLang="zh-CN" dirty="0" smtClean="0"/>
              <a:t> </a:t>
            </a:r>
            <a:r>
              <a:rPr lang="en-US" altLang="zh-CN" dirty="0" smtClean="0"/>
              <a:t>(escalator)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54939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Yellow</a:t>
            </a:r>
            <a:r>
              <a:rPr lang="en-US" b="1" dirty="0" smtClean="0"/>
              <a:t>: </a:t>
            </a:r>
            <a:r>
              <a:rPr lang="en-US" dirty="0" smtClean="0"/>
              <a:t>to </a:t>
            </a:r>
            <a:r>
              <a:rPr lang="en-US" dirty="0" smtClean="0"/>
              <a:t>be implemented as part of </a:t>
            </a:r>
            <a:r>
              <a:rPr lang="en-US" dirty="0" smtClean="0"/>
              <a:t>Daisy4nfv Proposal</a:t>
            </a:r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: existing </a:t>
            </a:r>
            <a:r>
              <a:rPr lang="en-US" dirty="0" smtClean="0"/>
              <a:t>upstream installer -“Daisy”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: </a:t>
            </a:r>
            <a:r>
              <a:rPr lang="en-US" altLang="zh-CN" dirty="0" smtClean="0"/>
              <a:t>existing </a:t>
            </a:r>
            <a:r>
              <a:rPr lang="en-US" dirty="0" smtClean="0"/>
              <a:t>component  in OPNFV  project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09800" y="1524000"/>
            <a:ext cx="121251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Subscribe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62000" y="1600200"/>
            <a:ext cx="15240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Daisy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29000" y="1600200"/>
            <a:ext cx="1828800" cy="990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Information Provider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257800" y="2209800"/>
            <a:ext cx="9906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5257800" y="1905000"/>
            <a:ext cx="9906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-1905000" y="3200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 </a:t>
            </a:r>
          </a:p>
        </p:txBody>
      </p:sp>
      <p:cxnSp>
        <p:nvCxnSpPr>
          <p:cNvPr id="37" name="Straight Arrow Connector 13"/>
          <p:cNvCxnSpPr/>
          <p:nvPr/>
        </p:nvCxnSpPr>
        <p:spPr>
          <a:xfrm flipH="1">
            <a:off x="2286000" y="1905000"/>
            <a:ext cx="11430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12"/>
          <p:cNvCxnSpPr/>
          <p:nvPr/>
        </p:nvCxnSpPr>
        <p:spPr>
          <a:xfrm>
            <a:off x="2286000" y="2209800"/>
            <a:ext cx="11430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2286000"/>
            <a:ext cx="96212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Publish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56963" y="1447800"/>
            <a:ext cx="66178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Req.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10200" y="2362200"/>
            <a:ext cx="76437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Resp.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7315200" cy="1981200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“</a:t>
            </a:r>
            <a:r>
              <a:rPr lang="en-US" altLang="zh-CN" dirty="0" smtClean="0"/>
              <a:t>Information Provider” is a </a:t>
            </a:r>
            <a:r>
              <a:rPr lang="en-US" altLang="zh-CN" dirty="0" smtClean="0"/>
              <a:t>plug-in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 Daisy Installer , and it will </a:t>
            </a:r>
            <a:r>
              <a:rPr lang="en-US" altLang="zh-CN" dirty="0" smtClean="0"/>
              <a:t>be used as a bridge between installer and </a:t>
            </a:r>
            <a:r>
              <a:rPr lang="en-US" altLang="zh-CN" dirty="0" err="1" smtClean="0"/>
              <a:t>upgrader</a:t>
            </a:r>
            <a:r>
              <a:rPr lang="en-US" altLang="zh-CN" dirty="0" smtClean="0"/>
              <a:t>. </a:t>
            </a:r>
            <a:r>
              <a:rPr lang="en-US" altLang="zh-CN" dirty="0" smtClean="0"/>
              <a:t>Data changed </a:t>
            </a:r>
            <a:r>
              <a:rPr lang="en-US" altLang="zh-CN" dirty="0" smtClean="0"/>
              <a:t>in Daisy which related to upgrading will be passed based on a </a:t>
            </a:r>
            <a:r>
              <a:rPr lang="en-US" altLang="zh-CN" dirty="0" smtClean="0"/>
              <a:t>publication </a:t>
            </a:r>
            <a:r>
              <a:rPr lang="en-US" altLang="zh-CN" dirty="0" smtClean="0"/>
              <a:t>to it. Later, </a:t>
            </a:r>
            <a:r>
              <a:rPr lang="en-US" altLang="zh-CN" dirty="0" err="1" smtClean="0"/>
              <a:t>upgrader</a:t>
            </a:r>
            <a:r>
              <a:rPr lang="en-US" altLang="zh-CN" dirty="0" smtClean="0"/>
              <a:t> can query such information from Information Provider.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By </a:t>
            </a:r>
            <a:r>
              <a:rPr lang="en-US" altLang="zh-CN" dirty="0" smtClean="0"/>
              <a:t>generalizing “What to provide” and “How to provide” to a more common layer, such as genesis, a </a:t>
            </a:r>
            <a:r>
              <a:rPr lang="en-US" altLang="zh-CN" dirty="0" smtClean="0"/>
              <a:t>loose coupling design of </a:t>
            </a:r>
            <a:r>
              <a:rPr lang="en-US" altLang="zh-CN" dirty="0" smtClean="0"/>
              <a:t>installer </a:t>
            </a:r>
            <a:r>
              <a:rPr lang="en-US" altLang="zh-CN" dirty="0" smtClean="0"/>
              <a:t>and </a:t>
            </a:r>
            <a:r>
              <a:rPr lang="en-US" altLang="zh-CN" dirty="0" err="1" smtClean="0"/>
              <a:t>upgrader</a:t>
            </a:r>
            <a:r>
              <a:rPr lang="en-US" altLang="zh-CN" dirty="0" smtClean="0"/>
              <a:t> </a:t>
            </a:r>
            <a:r>
              <a:rPr lang="en-US" altLang="zh-CN" dirty="0" smtClean="0"/>
              <a:t>can be achieved.</a:t>
            </a:r>
            <a:endParaRPr lang="zh-CN" alt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What Daisy4nfv will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dirty="0" smtClean="0"/>
              <a:t>Effective Collaboration with other OPNFV projects</a:t>
            </a:r>
            <a:endParaRPr lang="en-US" dirty="0" smtClean="0"/>
          </a:p>
          <a:p>
            <a:pPr lvl="1"/>
            <a:r>
              <a:rPr lang="en-US" altLang="zh-CN" sz="2000" dirty="0" smtClean="0"/>
              <a:t>Working </a:t>
            </a:r>
            <a:r>
              <a:rPr lang="en-US" altLang="zh-CN" sz="2000" dirty="0" smtClean="0"/>
              <a:t>closely with genesis and escalator </a:t>
            </a:r>
            <a:r>
              <a:rPr lang="en-US" altLang="zh-CN" sz="2000" dirty="0" smtClean="0"/>
              <a:t>projects </a:t>
            </a:r>
            <a:r>
              <a:rPr lang="en-US" altLang="zh-CN" sz="2000" dirty="0" smtClean="0"/>
              <a:t>together to provide a complete improvement solutions for both installing and upgrading for </a:t>
            </a:r>
            <a:r>
              <a:rPr lang="en-US" altLang="zh-CN" sz="2000" dirty="0" smtClean="0"/>
              <a:t>OPNFV. </a:t>
            </a:r>
          </a:p>
          <a:p>
            <a:pPr lvl="1"/>
            <a:r>
              <a:rPr lang="en-US" altLang="zh-CN" sz="2000" dirty="0" smtClean="0"/>
              <a:t>Working closely with </a:t>
            </a:r>
            <a:r>
              <a:rPr lang="en-US" altLang="zh-CN" sz="2000" dirty="0" err="1" smtClean="0"/>
              <a:t>Functest</a:t>
            </a:r>
            <a:r>
              <a:rPr lang="en-US" altLang="zh-CN" sz="2000" dirty="0" smtClean="0"/>
              <a:t>, Yardstick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Releng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projects </a:t>
            </a:r>
            <a:r>
              <a:rPr lang="en-US" sz="2000" dirty="0" smtClean="0"/>
              <a:t>to deliver high </a:t>
            </a:r>
            <a:r>
              <a:rPr lang="en-US" sz="2000" dirty="0" smtClean="0"/>
              <a:t>quality artifacts </a:t>
            </a:r>
            <a:r>
              <a:rPr lang="en-US" sz="2000" dirty="0" err="1" smtClean="0"/>
              <a:t>effciently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altLang="zh-CN" sz="2000" dirty="0" smtClean="0"/>
              <a:t>Absorbing OPNFV's release cadence features through the genesis </a:t>
            </a:r>
            <a:r>
              <a:rPr lang="en-US" altLang="zh-CN" sz="2000" dirty="0" smtClean="0"/>
              <a:t>project.</a:t>
            </a:r>
            <a:endParaRPr lang="en-US" sz="2000" dirty="0" smtClean="0"/>
          </a:p>
          <a:p>
            <a:r>
              <a:rPr lang="en-US" dirty="0" smtClean="0"/>
              <a:t>Enhance </a:t>
            </a:r>
            <a:r>
              <a:rPr lang="en-US" dirty="0" smtClean="0"/>
              <a:t>user </a:t>
            </a:r>
            <a:r>
              <a:rPr lang="en-US" dirty="0" smtClean="0"/>
              <a:t>experience</a:t>
            </a:r>
            <a:endParaRPr lang="en-US" altLang="zh-CN" dirty="0" smtClean="0"/>
          </a:p>
          <a:p>
            <a:pPr lvl="1"/>
            <a:r>
              <a:rPr lang="en-US" sz="2000" dirty="0" smtClean="0"/>
              <a:t>Work with upstream Daisy installer project to </a:t>
            </a:r>
            <a:r>
              <a:rPr lang="en-US" altLang="zh-CN" sz="2000" dirty="0" smtClean="0"/>
              <a:t>continue </a:t>
            </a:r>
            <a:r>
              <a:rPr lang="en-US" altLang="zh-CN" sz="2000" dirty="0" smtClean="0"/>
              <a:t>to improve user experience </a:t>
            </a:r>
            <a:r>
              <a:rPr lang="en-US" altLang="zh-CN" sz="2000" dirty="0" smtClean="0"/>
              <a:t>of deploying of OPNFV.</a:t>
            </a:r>
          </a:p>
          <a:p>
            <a:pPr lvl="1"/>
            <a:r>
              <a:rPr lang="en-US" sz="2000" dirty="0" smtClean="0"/>
              <a:t>Deposit </a:t>
            </a:r>
            <a:r>
              <a:rPr lang="en-US" altLang="zh-CN" sz="2000" dirty="0" smtClean="0"/>
              <a:t>user experience </a:t>
            </a:r>
            <a:r>
              <a:rPr lang="en-US" altLang="zh-CN" sz="2000" dirty="0" smtClean="0"/>
              <a:t>related requirements to genesis when need.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981200"/>
            <a:ext cx="29682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Thank you!</a:t>
            </a:r>
          </a:p>
          <a:p>
            <a:r>
              <a:rPr lang="en-US" sz="4800" dirty="0" smtClean="0"/>
              <a:t>Q&amp;A</a:t>
            </a:r>
            <a:endParaRPr lang="en-US" sz="4800" dirty="0" smtClean="0"/>
          </a:p>
          <a:p>
            <a:endParaRPr lang="en-US" sz="4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401</Words>
  <Application>Microsoft Office PowerPoint</Application>
  <PresentationFormat>全屏显示(4:3)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Daisy4nfv:  An Installer Based on Open Source Project - Daisy</vt:lpstr>
      <vt:lpstr>What is Daisy</vt:lpstr>
      <vt:lpstr>Why another installer  </vt:lpstr>
      <vt:lpstr>Proposed Architecture</vt:lpstr>
      <vt:lpstr>What Daisy4nfv will do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Zhijiang Hu</dc:creator>
  <cp:lastModifiedBy>HU Zhijiang</cp:lastModifiedBy>
  <cp:revision>151</cp:revision>
  <dcterms:created xsi:type="dcterms:W3CDTF">2006-08-16T00:00:00Z</dcterms:created>
  <dcterms:modified xsi:type="dcterms:W3CDTF">2016-03-23T09:54:18Z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(3)McLG/K6h58IVmfO8clObuGlmiUq1GufrLZ/QXQ87to3NGR27bh3c0WTMRRsUwjbi1BQCVNsa
VFCZLgvvO/Qx4ukZZ4GJ05+Te7+WJGBKPMCHhtEd2W0g8LGsqyyou9gi+8XByaOAzEzmtsKO
vhYpvKlxWQTOpiVn4YT6bhpsIY/iuCHtHV+ITvSaii/47gy795IZpVHm8ywXocgSui8AS9AA
YCJS6cE4+BgxFuUrbP</vt:lpwstr>
  </property>
  <property fmtid="{D5CDD505-2E9C-101B-9397-08002B2CF9AE}" pid="3" name="_2015_ms_pID_7253431">
    <vt:lpwstr>kbnUqEmLXNyB2uDz6PXPHMggi9nkQttnTbKV0DavXebNF0G7+ntu+3
eoDkKPMOAYumQmkwJfGippksyj1hS/8aN5+UuhlWxjegvbRmREq24H5HLpMynKz1H+gX4QtG
B8vUWYUyMHr1w4xck2vfBGziq1hKsLxyC3XFzTsBDqRYxeeWLS7F4MPqHXHKbi9MoWNuqRGq
QqzewoDGIRnyDFtJbZLqQvmM0LE/lPiatamS</vt:lpwstr>
  </property>
  <property fmtid="{D5CDD505-2E9C-101B-9397-08002B2CF9AE}" pid="4" name="_2015_ms_pID_7253432">
    <vt:lpwstr>cEfLSgT7prbX0OXgd31q0E0=</vt:lpwstr>
  </property>
</Properties>
</file>