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97D5ECD-1EED-476D-8AB1-AEE7DAB87345}">
          <p14:sldIdLst>
            <p14:sldId id="256"/>
            <p14:sldId id="257"/>
            <p14:sldId id="258"/>
            <p14:sldId id="259"/>
            <p14:sldId id="260"/>
            <p14:sldId id="261"/>
            <p14:sldId id="263"/>
            <p14:sldId id="262"/>
            <p14:sldId id="264"/>
            <p14:sldId id="265"/>
            <p14:sldId id="266"/>
            <p14:sldId id="267"/>
            <p14:sldId id="268"/>
          </p14:sldIdLst>
        </p14:section>
        <p14:section name="Untitled Section" id="{DC1A6164-96D6-4B1F-9680-A01863C5E60B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8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CFF63-BFAF-42EA-9DFC-D17EF36070E6}" type="datetimeFigureOut">
              <a:rPr lang="en-GB" smtClean="0"/>
              <a:t>04/08/2015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F602C-FE26-422D-AD19-EC80E2AE11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2878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50DDF-3EA8-4A55-9E9F-2DC7EB469CFE}" type="datetimeFigureOut">
              <a:rPr lang="en-GB" smtClean="0"/>
              <a:t>04/08/2015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8498F-490D-4449-9E3F-7031E2E8E0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6586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8498F-490D-4449-9E3F-7031E2E8E0E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461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20893-30DC-4D8F-86A7-EB49153A1264}" type="datetime1">
              <a:rPr lang="en-GB" smtClean="0"/>
              <a:t>04/08/2015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ED62-7DE4-4962-B671-600E42C4CE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650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BEABA-D8BB-41EA-9204-9939F0DAF86C}" type="datetime1">
              <a:rPr lang="en-GB" smtClean="0"/>
              <a:t>04/08/2015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ED62-7DE4-4962-B671-600E42C4CE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705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E4CA-1D87-45C2-98F9-61C4B8EB8915}" type="datetime1">
              <a:rPr lang="en-GB" smtClean="0"/>
              <a:t>04/08/2015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ED62-7DE4-4962-B671-600E42C4CE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20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7EC4-789F-483F-94A6-7321FF143595}" type="datetime1">
              <a:rPr lang="en-GB" smtClean="0"/>
              <a:t>04/08/2015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ED62-7DE4-4962-B671-600E42C4CE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472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2B948-8B0C-4D97-8F3F-7E439F470F7C}" type="datetime1">
              <a:rPr lang="en-GB" smtClean="0"/>
              <a:t>04/08/2015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ED62-7DE4-4962-B671-600E42C4CE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157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F4A9-7EEB-40A0-AA53-509A9C92FC64}" type="datetime1">
              <a:rPr lang="en-GB" smtClean="0"/>
              <a:t>04/08/2015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ED62-7DE4-4962-B671-600E42C4CE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692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3BB1-D5E6-4416-9700-8350FCFB78CD}" type="datetime1">
              <a:rPr lang="en-GB" smtClean="0"/>
              <a:t>04/08/2015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ED62-7DE4-4962-B671-600E42C4CE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9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44B6-7A55-4750-AC6C-6FA4E844DCE0}" type="datetime1">
              <a:rPr lang="en-GB" smtClean="0"/>
              <a:t>04/08/2015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ED62-7DE4-4962-B671-600E42C4CE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885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CC90D-0DE9-4846-BC46-0B300B64BFEE}" type="datetime1">
              <a:rPr lang="en-GB" smtClean="0"/>
              <a:t>04/08/2015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ED62-7DE4-4962-B671-600E42C4CE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378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303C-583F-40EA-A2E5-71F1A9069396}" type="datetime1">
              <a:rPr lang="en-GB" smtClean="0"/>
              <a:t>04/08/2015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ED62-7DE4-4962-B671-600E42C4CE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937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3506-96E0-4FFC-9F57-C2A7B2BDA66E}" type="datetime1">
              <a:rPr lang="en-GB" smtClean="0"/>
              <a:t>04/08/2015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ED62-7DE4-4962-B671-600E42C4CE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172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96D54-672E-456D-8C00-3B73E27C2985}" type="datetime1">
              <a:rPr lang="en-GB" smtClean="0"/>
              <a:t>04/08/2015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4ED62-7DE4-4962-B671-600E42C4CE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523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QTIP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8300" y="4283075"/>
            <a:ext cx="9144000" cy="1655762"/>
          </a:xfrm>
        </p:spPr>
        <p:txBody>
          <a:bodyPr/>
          <a:lstStyle/>
          <a:p>
            <a:r>
              <a:rPr lang="en-GB" dirty="0" smtClean="0"/>
              <a:t>Version </a:t>
            </a:r>
            <a:r>
              <a:rPr lang="en-GB" dirty="0" smtClean="0"/>
              <a:t>0.2</a:t>
            </a:r>
            <a:endParaRPr lang="en-GB" dirty="0" smtClean="0"/>
          </a:p>
          <a:p>
            <a:r>
              <a:rPr lang="en-GB" baseline="30000" dirty="0" smtClean="0"/>
              <a:t>4th</a:t>
            </a:r>
            <a:r>
              <a:rPr lang="en-GB" dirty="0" smtClean="0"/>
              <a:t> August 2015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ED62-7DE4-4962-B671-600E42C4CE6C}" type="slidenum">
              <a:rPr lang="en-GB" smtClean="0"/>
              <a:t>1</a:t>
            </a:fld>
            <a:endParaRPr lang="en-GB"/>
          </a:p>
        </p:txBody>
      </p:sp>
      <p:pic>
        <p:nvPicPr>
          <p:cNvPr id="1026" name="Picture 2" descr="https://encrypted-tbn0.gstatic.com/images?q=tbn:ANd9GcTgknn6WxqfrxZYPgSsMb92AP9Xs-cgWLID3FV6NiOy1fQMSOG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119" y="1221289"/>
            <a:ext cx="1099762" cy="1094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659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benchmarks to run?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have identified </a:t>
            </a:r>
            <a:r>
              <a:rPr lang="en-GB" dirty="0" err="1" smtClean="0"/>
              <a:t>opensource</a:t>
            </a:r>
            <a:r>
              <a:rPr lang="en-GB" dirty="0" smtClean="0"/>
              <a:t> benchmarks such as </a:t>
            </a:r>
            <a:r>
              <a:rPr lang="en-GB" dirty="0" err="1" smtClean="0"/>
              <a:t>dhrystone</a:t>
            </a:r>
            <a:r>
              <a:rPr lang="en-GB" dirty="0" smtClean="0"/>
              <a:t>, whetstone for CPU performance benchmarks?</a:t>
            </a:r>
          </a:p>
          <a:p>
            <a:r>
              <a:rPr lang="en-GB" dirty="0" smtClean="0"/>
              <a:t>Are there other benchmarks that can be used to test CPU performance within NFVI? </a:t>
            </a:r>
          </a:p>
          <a:p>
            <a:r>
              <a:rPr lang="en-GB" dirty="0" smtClean="0"/>
              <a:t>Similarly we have used memory and cache bandwidth benchmarks using </a:t>
            </a:r>
            <a:r>
              <a:rPr lang="en-GB" dirty="0" err="1" smtClean="0"/>
              <a:t>RAMspeed</a:t>
            </a:r>
            <a:r>
              <a:rPr lang="en-GB" dirty="0" smtClean="0"/>
              <a:t> and </a:t>
            </a:r>
            <a:r>
              <a:rPr lang="en-GB" dirty="0" err="1" smtClean="0"/>
              <a:t>cachebench</a:t>
            </a:r>
            <a:endParaRPr lang="en-GB" dirty="0" smtClean="0"/>
          </a:p>
          <a:p>
            <a:r>
              <a:rPr lang="en-GB" dirty="0" smtClean="0"/>
              <a:t>Are there other benchmarks that can be used to test memory and cache performance?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ED62-7DE4-4962-B671-600E42C4CE6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541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network benchmarks to run?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Network benchmarks related to Interconnected devices are pursued by both Yard Stick and </a:t>
            </a:r>
            <a:r>
              <a:rPr lang="en-GB" dirty="0" err="1" smtClean="0"/>
              <a:t>Vswtich</a:t>
            </a:r>
            <a:r>
              <a:rPr lang="en-GB" dirty="0" smtClean="0"/>
              <a:t> perf ( Exclusively to </a:t>
            </a:r>
            <a:r>
              <a:rPr lang="en-GB" dirty="0" err="1" smtClean="0"/>
              <a:t>vswitches</a:t>
            </a:r>
            <a:r>
              <a:rPr lang="en-GB" dirty="0" smtClean="0"/>
              <a:t>)</a:t>
            </a:r>
          </a:p>
          <a:p>
            <a:r>
              <a:rPr lang="en-GB" dirty="0" smtClean="0"/>
              <a:t>What Network benchmarks can QTIP cover as part of OPNFV, other than throughput, latency and packet loss</a:t>
            </a:r>
          </a:p>
          <a:p>
            <a:r>
              <a:rPr lang="en-GB" dirty="0" smtClean="0"/>
              <a:t>L3Forward/ Router benchmarks are not covered by other projects. We can contribute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ED62-7DE4-4962-B671-600E42C4CE6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511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Overlap with Yardstick?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Yardstick also aims to test compute, network and performance capabilities of NFV infrastructure</a:t>
            </a:r>
          </a:p>
          <a:p>
            <a:r>
              <a:rPr lang="en-GB" dirty="0" smtClean="0"/>
              <a:t>How does QTIP differ?</a:t>
            </a:r>
          </a:p>
          <a:p>
            <a:r>
              <a:rPr lang="en-GB" dirty="0" smtClean="0"/>
              <a:t>QTIP aims to use </a:t>
            </a:r>
            <a:r>
              <a:rPr lang="en-GB" dirty="0" err="1" smtClean="0"/>
              <a:t>opensource</a:t>
            </a:r>
            <a:r>
              <a:rPr lang="en-GB" dirty="0" smtClean="0"/>
              <a:t> tools to benchmark platforms as compared to stress </a:t>
            </a:r>
            <a:r>
              <a:rPr lang="en-GB" smtClean="0"/>
              <a:t>test </a:t>
            </a:r>
            <a:r>
              <a:rPr lang="en-GB" smtClean="0"/>
              <a:t>Infrastructure, </a:t>
            </a:r>
            <a:r>
              <a:rPr lang="en-GB" dirty="0" smtClean="0"/>
              <a:t>which seems to be the objective of Yardstick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ED62-7DE4-4962-B671-600E42C4CE6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554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Aim to add new benchmarks such as OpenSSL, </a:t>
            </a:r>
            <a:r>
              <a:rPr lang="en-GB" dirty="0" err="1" smtClean="0"/>
              <a:t>Dijkstra</a:t>
            </a:r>
            <a:r>
              <a:rPr lang="en-GB" dirty="0" smtClean="0"/>
              <a:t> Algorithm performance to test CPU Computing performance.</a:t>
            </a:r>
          </a:p>
          <a:p>
            <a:r>
              <a:rPr lang="en-GB" dirty="0" smtClean="0"/>
              <a:t> These benchmarks are utilized by network functions such as routers and </a:t>
            </a:r>
            <a:r>
              <a:rPr lang="en-GB" dirty="0" err="1" smtClean="0"/>
              <a:t>cryptos</a:t>
            </a:r>
            <a:r>
              <a:rPr lang="en-GB" dirty="0" smtClean="0"/>
              <a:t> and would provide good benchmarks for NFVI components</a:t>
            </a:r>
          </a:p>
          <a:p>
            <a:r>
              <a:rPr lang="en-GB" dirty="0" smtClean="0"/>
              <a:t>Incorporating network benchmarks</a:t>
            </a:r>
          </a:p>
          <a:p>
            <a:r>
              <a:rPr lang="en-GB" dirty="0" smtClean="0"/>
              <a:t>Defining more case scenarios to test. </a:t>
            </a:r>
            <a:endParaRPr lang="en-GB" dirty="0"/>
          </a:p>
          <a:p>
            <a:r>
              <a:rPr lang="en-GB" dirty="0" smtClean="0"/>
              <a:t>Identify  characteristics of QTIP framework to make it flexible so that it is easier for users to customize test cases using the provided </a:t>
            </a:r>
            <a:r>
              <a:rPr lang="en-GB" dirty="0" err="1" smtClean="0"/>
              <a:t>opensource</a:t>
            </a:r>
            <a:r>
              <a:rPr lang="en-GB" dirty="0" smtClean="0"/>
              <a:t> </a:t>
            </a:r>
            <a:r>
              <a:rPr lang="en-GB" smtClean="0"/>
              <a:t>benchmark suites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ED62-7DE4-4962-B671-600E42C4CE6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737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QTIP?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benchmarking suite to test NFVI components that are important for NFV applications</a:t>
            </a:r>
          </a:p>
          <a:p>
            <a:r>
              <a:rPr lang="en-GB" dirty="0" smtClean="0"/>
              <a:t>Bottoms up benchmarking</a:t>
            </a:r>
          </a:p>
          <a:p>
            <a:r>
              <a:rPr lang="en-GB" dirty="0" smtClean="0"/>
              <a:t>Use available benchmarking suites and integrate them in a framework for automated testing and collection of results</a:t>
            </a:r>
          </a:p>
          <a:p>
            <a:r>
              <a:rPr lang="en-GB" dirty="0" smtClean="0"/>
              <a:t>Testing computing, networking and storage performance of NFVI systems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ED62-7DE4-4962-B671-600E42C4CE6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82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test?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CPU and memory performance benchmarks important for switching and routing tasks within NFV applications</a:t>
            </a:r>
          </a:p>
          <a:p>
            <a:r>
              <a:rPr lang="en-GB" dirty="0" smtClean="0"/>
              <a:t>Encryption performance dependant on CPU capabilities</a:t>
            </a:r>
          </a:p>
          <a:p>
            <a:r>
              <a:rPr lang="en-GB" dirty="0" smtClean="0"/>
              <a:t>While benchmarking computing, tests to evaluate </a:t>
            </a:r>
            <a:r>
              <a:rPr lang="en-GB" dirty="0" err="1" smtClean="0"/>
              <a:t>cpu</a:t>
            </a:r>
            <a:r>
              <a:rPr lang="en-GB" dirty="0" smtClean="0"/>
              <a:t>, cache, memory …etc. performance 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ED62-7DE4-4962-B671-600E42C4CE6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41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to Test?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The configuration of the system being tested would be the variable when doing benchmarks</a:t>
            </a:r>
          </a:p>
          <a:p>
            <a:r>
              <a:rPr lang="en-GB" dirty="0" smtClean="0"/>
              <a:t>Benchmarks would help to distinguish between the performance of different computing components within NFVI system through</a:t>
            </a:r>
          </a:p>
          <a:p>
            <a:r>
              <a:rPr lang="en-GB" dirty="0" smtClean="0"/>
              <a:t>Example: benchmarking on a </a:t>
            </a:r>
            <a:r>
              <a:rPr lang="en-GB" dirty="0" err="1" smtClean="0"/>
              <a:t>baremetal</a:t>
            </a:r>
            <a:r>
              <a:rPr lang="en-GB" dirty="0" smtClean="0"/>
              <a:t> machine vs on a VM vs on a  Docker container to evaluate overheads of virtualization</a:t>
            </a:r>
          </a:p>
          <a:p>
            <a:r>
              <a:rPr lang="en-GB" dirty="0" smtClean="0"/>
              <a:t>Benchmarking suite to be flexible to allow many different scenarios to be tested</a:t>
            </a:r>
          </a:p>
          <a:p>
            <a:r>
              <a:rPr lang="en-GB" dirty="0" smtClean="0"/>
              <a:t>Benchmarks of NFVI configured with a different component combination would help </a:t>
            </a:r>
            <a:r>
              <a:rPr lang="en-GB" dirty="0" err="1" smtClean="0"/>
              <a:t>analyze</a:t>
            </a:r>
            <a:r>
              <a:rPr lang="en-GB" dirty="0" smtClean="0"/>
              <a:t> performance of isolated components through comparison. </a:t>
            </a:r>
            <a:endParaRPr lang="en-GB" dirty="0"/>
          </a:p>
          <a:p>
            <a:r>
              <a:rPr lang="en-GB" dirty="0" smtClean="0"/>
              <a:t>For example comparing CPU benchmarks across two </a:t>
            </a:r>
            <a:r>
              <a:rPr lang="en-GB" dirty="0" err="1" smtClean="0"/>
              <a:t>baremetal</a:t>
            </a:r>
            <a:r>
              <a:rPr lang="en-GB" dirty="0" smtClean="0"/>
              <a:t> servers configured with all the same components except for the CPU would help isolate the performance of the CPU</a:t>
            </a:r>
            <a:br>
              <a:rPr lang="en-GB" dirty="0" smtClean="0"/>
            </a:b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ED62-7DE4-4962-B671-600E42C4CE6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46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Sample QTIP benchmark case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Benchmarking integer, floating point, memory and cache bandwidth on bare metal server as well as on a VM</a:t>
            </a:r>
          </a:p>
          <a:p>
            <a:r>
              <a:rPr lang="en-GB" dirty="0" err="1" smtClean="0"/>
              <a:t>OpenSource</a:t>
            </a:r>
            <a:r>
              <a:rPr lang="en-GB" dirty="0" smtClean="0"/>
              <a:t> benchmarking suites such as </a:t>
            </a:r>
            <a:r>
              <a:rPr lang="en-GB" dirty="0" err="1" smtClean="0"/>
              <a:t>unix</a:t>
            </a:r>
            <a:r>
              <a:rPr lang="en-GB" dirty="0" smtClean="0"/>
              <a:t>-byte benchmark and </a:t>
            </a:r>
            <a:r>
              <a:rPr lang="en-GB" dirty="0" err="1"/>
              <a:t>P</a:t>
            </a:r>
            <a:r>
              <a:rPr lang="en-GB" dirty="0" err="1" smtClean="0"/>
              <a:t>hornonix</a:t>
            </a:r>
            <a:r>
              <a:rPr lang="en-GB" dirty="0" smtClean="0"/>
              <a:t> benchmark used to run the benchmarks.</a:t>
            </a:r>
          </a:p>
          <a:p>
            <a:r>
              <a:rPr lang="en-GB" dirty="0" smtClean="0"/>
              <a:t>User connects to the jump server</a:t>
            </a:r>
          </a:p>
          <a:p>
            <a:r>
              <a:rPr lang="en-GB" dirty="0" smtClean="0"/>
              <a:t>On the jump server, QTIP scripts runs benchmarks through </a:t>
            </a:r>
            <a:r>
              <a:rPr lang="en-GB" dirty="0" err="1" smtClean="0"/>
              <a:t>ansible</a:t>
            </a:r>
            <a:endParaRPr lang="en-GB" dirty="0" smtClean="0"/>
          </a:p>
          <a:p>
            <a:r>
              <a:rPr lang="en-GB" dirty="0" smtClean="0"/>
              <a:t>QTIP scripts set up the required environment (</a:t>
            </a:r>
            <a:r>
              <a:rPr lang="en-GB" dirty="0" err="1" smtClean="0"/>
              <a:t>e.g</a:t>
            </a:r>
            <a:r>
              <a:rPr lang="en-GB" dirty="0" smtClean="0"/>
              <a:t> </a:t>
            </a:r>
            <a:r>
              <a:rPr lang="en-GB" dirty="0" err="1" smtClean="0"/>
              <a:t>Openstack</a:t>
            </a:r>
            <a:r>
              <a:rPr lang="en-GB" dirty="0" smtClean="0"/>
              <a:t> heat to setup VM)</a:t>
            </a:r>
          </a:p>
          <a:p>
            <a:r>
              <a:rPr lang="en-GB" dirty="0" smtClean="0"/>
              <a:t>Configures the environment (downloads needed tools) to conduct tests and generate results</a:t>
            </a:r>
          </a:p>
          <a:p>
            <a:r>
              <a:rPr lang="en-GB" dirty="0" err="1" smtClean="0"/>
              <a:t>Ansible</a:t>
            </a:r>
            <a:r>
              <a:rPr lang="en-GB" dirty="0" smtClean="0"/>
              <a:t> Collects the results on the jump server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ED62-7DE4-4962-B671-600E42C4CE6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60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Dell OPNFV lab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471737" y="3529013"/>
            <a:ext cx="1057275" cy="1824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  <a:p>
            <a:pPr algn="ctr"/>
            <a:r>
              <a:rPr lang="en-GB" dirty="0" smtClean="0"/>
              <a:t>Jump </a:t>
            </a:r>
            <a:br>
              <a:rPr lang="en-GB" dirty="0" smtClean="0"/>
            </a:br>
            <a:r>
              <a:rPr lang="en-GB" dirty="0" smtClean="0"/>
              <a:t>Server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043488" y="2850534"/>
            <a:ext cx="4972050" cy="295019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674520" y="3840161"/>
            <a:ext cx="871536" cy="1520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Server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867526" y="3833018"/>
            <a:ext cx="871538" cy="1520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Server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8005763" y="3840161"/>
            <a:ext cx="904876" cy="15128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Server</a:t>
            </a:r>
            <a:endParaRPr lang="en-GB" dirty="0"/>
          </a:p>
        </p:txBody>
      </p:sp>
      <p:sp>
        <p:nvSpPr>
          <p:cNvPr id="9" name="Oval 8"/>
          <p:cNvSpPr/>
          <p:nvPr/>
        </p:nvSpPr>
        <p:spPr>
          <a:xfrm>
            <a:off x="8022432" y="2836247"/>
            <a:ext cx="871538" cy="67230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VM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0077449" y="3186687"/>
            <a:ext cx="1347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OPNFV Arno (OpenStack)</a:t>
            </a:r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2543174" y="3544094"/>
            <a:ext cx="828676" cy="64214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QTIP</a:t>
            </a:r>
            <a:endParaRPr lang="en-GB" sz="16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529012" y="4172744"/>
            <a:ext cx="15144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3529012" y="4581127"/>
            <a:ext cx="15144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5674520" y="3522840"/>
            <a:ext cx="3236119" cy="20619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KVM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2565796" y="2540356"/>
            <a:ext cx="24776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Bash Scripts+ </a:t>
            </a:r>
            <a:r>
              <a:rPr lang="en-GB" dirty="0" err="1" smtClean="0"/>
              <a:t>Ansible</a:t>
            </a:r>
            <a:r>
              <a:rPr lang="en-GB" dirty="0" smtClean="0"/>
              <a:t> to configure the environment 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ED62-7DE4-4962-B671-600E42C4CE6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76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6750" y="1573730"/>
            <a:ext cx="6491287" cy="19732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1" y="4509017"/>
            <a:ext cx="7400925" cy="17430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4419" y="1321356"/>
            <a:ext cx="2243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Baremetal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064419" y="4250255"/>
            <a:ext cx="2243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VM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ED62-7DE4-4962-B671-600E42C4CE6C}" type="slidenum">
              <a:rPr lang="en-GB" smtClean="0"/>
              <a:t>7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7415213" y="914400"/>
            <a:ext cx="45005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results show that RAM benchmark performed better for the </a:t>
            </a:r>
            <a:r>
              <a:rPr lang="en-GB" dirty="0" err="1" smtClean="0"/>
              <a:t>baremetal</a:t>
            </a:r>
            <a:r>
              <a:rPr lang="en-GB" dirty="0" smtClean="0"/>
              <a:t> server as compared to a VM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5827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 and Future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Which components to test within NFVI?</a:t>
            </a:r>
          </a:p>
          <a:p>
            <a:r>
              <a:rPr lang="en-GB" dirty="0" smtClean="0"/>
              <a:t>Which benchmarks to run?</a:t>
            </a:r>
          </a:p>
          <a:p>
            <a:r>
              <a:rPr lang="en-GB" dirty="0" smtClean="0"/>
              <a:t>Increase number of benchmarks by including OpenSSL speed (only tests the encryption throughput capacity for an isolated </a:t>
            </a:r>
            <a:r>
              <a:rPr lang="en-GB" smtClean="0"/>
              <a:t>machine) </a:t>
            </a:r>
            <a:endParaRPr lang="en-GB" dirty="0" smtClean="0"/>
          </a:p>
          <a:p>
            <a:r>
              <a:rPr lang="en-GB" dirty="0" smtClean="0"/>
              <a:t>What network benchmarks to run?</a:t>
            </a:r>
          </a:p>
          <a:p>
            <a:r>
              <a:rPr lang="en-GB" dirty="0" smtClean="0"/>
              <a:t> Overlap with Yardstick?</a:t>
            </a:r>
          </a:p>
          <a:p>
            <a:r>
              <a:rPr lang="en-GB" dirty="0" smtClean="0"/>
              <a:t>Improving the benchmark automation framework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ED62-7DE4-4962-B671-600E42C4CE6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66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components to test within NFVI?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have identified CPU, cache and memory as important components for NFVI applications that are important to VNF applications such as routers and switches</a:t>
            </a:r>
          </a:p>
          <a:p>
            <a:r>
              <a:rPr lang="en-GB" dirty="0" smtClean="0"/>
              <a:t>What other NFVI components are important for VNF applications?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ED62-7DE4-4962-B671-600E42C4CE6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948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698</Words>
  <Application>Microsoft Office PowerPoint</Application>
  <PresentationFormat>Widescreen</PresentationFormat>
  <Paragraphs>85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QTIP</vt:lpstr>
      <vt:lpstr>What is QTIP?</vt:lpstr>
      <vt:lpstr>Why test?</vt:lpstr>
      <vt:lpstr>What to Test?</vt:lpstr>
      <vt:lpstr>Sample QTIP benchmark case</vt:lpstr>
      <vt:lpstr>Dell OPNFV lab</vt:lpstr>
      <vt:lpstr>Results </vt:lpstr>
      <vt:lpstr>Questions and Future work</vt:lpstr>
      <vt:lpstr>What components to test within NFVI?</vt:lpstr>
      <vt:lpstr>Which benchmarks to run?</vt:lpstr>
      <vt:lpstr>What network benchmarks to run?</vt:lpstr>
      <vt:lpstr>Overlap with Yardstick?</vt:lpstr>
      <vt:lpstr>Future 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QTIP</dc:title>
  <dc:creator>Nauman Ahad</dc:creator>
  <cp:lastModifiedBy>Nauman Ahad</cp:lastModifiedBy>
  <cp:revision>22</cp:revision>
  <dcterms:created xsi:type="dcterms:W3CDTF">2015-07-31T10:44:41Z</dcterms:created>
  <dcterms:modified xsi:type="dcterms:W3CDTF">2015-08-04T06:55:03Z</dcterms:modified>
</cp:coreProperties>
</file>