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76" r:id="rId4"/>
    <p:sldId id="261" r:id="rId5"/>
    <p:sldId id="262" r:id="rId6"/>
    <p:sldId id="269" r:id="rId7"/>
    <p:sldId id="258" r:id="rId8"/>
    <p:sldId id="257" r:id="rId9"/>
    <p:sldId id="259" r:id="rId10"/>
    <p:sldId id="272" r:id="rId11"/>
    <p:sldId id="278" r:id="rId12"/>
    <p:sldId id="265" r:id="rId13"/>
    <p:sldId id="267" r:id="rId14"/>
    <p:sldId id="274" r:id="rId15"/>
    <p:sldId id="277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9D055-B023-4BBF-9CB7-0287BE4616D4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74E08-83CD-405E-815A-E7E4DC544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2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74E08-83CD-405E-815A-E7E4DC5447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93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384-92F5-4B6A-8A6F-A32DEAB3652D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82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4C1E5-8A37-4224-B730-C0E04D475CB0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4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07AE-C37D-415C-A51B-A5A23E7A0075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0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0F80-EE56-44F1-AD2D-CEABFE0C9D5A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0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5E9B7-862F-40CB-94B5-9B6383925487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48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F281-5D1F-434B-8449-19EE9102543D}" type="datetime1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0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33DA-1BA5-43DB-BF46-BAA0D1BA0387}" type="datetime1">
              <a:rPr lang="en-GB" smtClean="0"/>
              <a:t>14/08/2015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9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6E87-D921-4947-8BC1-7FE76FB41A3E}" type="datetime1">
              <a:rPr lang="en-GB" smtClean="0"/>
              <a:t>14/08/2015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6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35A-535A-420C-A42D-BEA49720990D}" type="datetime1">
              <a:rPr lang="en-GB" smtClean="0"/>
              <a:t>14/08/2015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26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FCE2-FD34-441D-9109-D47AAC515CF5}" type="datetime1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2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FD85-6536-486F-966F-FFB362404C14}" type="datetime1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00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8F87-8892-465C-8D7A-0A55A127AB5B}" type="datetime1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56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QTIP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Meeting: 13</a:t>
            </a:r>
            <a:r>
              <a:rPr lang="en-GB" baseline="30000" dirty="0" smtClean="0"/>
              <a:t>th</a:t>
            </a:r>
            <a:r>
              <a:rPr lang="en-GB" dirty="0" smtClean="0"/>
              <a:t> August 2015</a:t>
            </a:r>
          </a:p>
          <a:p>
            <a:r>
              <a:rPr lang="en-GB" dirty="0" err="1" smtClean="0"/>
              <a:t>Vikram</a:t>
            </a:r>
            <a:r>
              <a:rPr lang="en-GB" dirty="0" smtClean="0"/>
              <a:t> </a:t>
            </a:r>
            <a:r>
              <a:rPr lang="en-GB" dirty="0" err="1" smtClean="0"/>
              <a:t>Dham</a:t>
            </a:r>
            <a:r>
              <a:rPr lang="en-GB" dirty="0" smtClean="0"/>
              <a:t>, Nauman Ahad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5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Test case1: VM vs </a:t>
            </a:r>
            <a:r>
              <a:rPr lang="en-GB" dirty="0" err="1" smtClean="0"/>
              <a:t>Baremetal</a:t>
            </a:r>
            <a:endParaRPr lang="en-GB" dirty="0" smtClean="0"/>
          </a:p>
          <a:p>
            <a:r>
              <a:rPr lang="en-GB" dirty="0" smtClean="0"/>
              <a:t>Benchmark to run: </a:t>
            </a:r>
            <a:r>
              <a:rPr lang="en-GB" dirty="0" err="1" smtClean="0"/>
              <a:t>dhrystone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Dell OPNFV lab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5218" y="3529013"/>
            <a:ext cx="1057275" cy="1824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r>
              <a:rPr lang="en-GB" dirty="0" smtClean="0"/>
              <a:t>Jump </a:t>
            </a:r>
            <a:br>
              <a:rPr lang="en-GB" dirty="0" smtClean="0"/>
            </a:br>
            <a:r>
              <a:rPr lang="en-GB" dirty="0" smtClean="0"/>
              <a:t>Server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716969" y="2850534"/>
            <a:ext cx="4972050" cy="295019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48001" y="3840161"/>
            <a:ext cx="871536" cy="1520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Server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541007" y="3833018"/>
            <a:ext cx="871538" cy="1520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Server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426218" y="3840161"/>
            <a:ext cx="904876" cy="1512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Server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7442887" y="2850534"/>
            <a:ext cx="871538" cy="67230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689019" y="3186687"/>
            <a:ext cx="1347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OPNFV Arno (OpenStack)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1216655" y="3544094"/>
            <a:ext cx="828676" cy="64214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QTIP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202493" y="4172744"/>
            <a:ext cx="15144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202493" y="4581127"/>
            <a:ext cx="15144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348001" y="3522840"/>
            <a:ext cx="3983093" cy="2061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KVM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239277" y="2540356"/>
            <a:ext cx="2477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Bash Scripts+ </a:t>
            </a:r>
            <a:r>
              <a:rPr lang="en-GB" dirty="0" err="1" smtClean="0"/>
              <a:t>Ansible</a:t>
            </a:r>
            <a:r>
              <a:rPr lang="en-GB" dirty="0" smtClean="0"/>
              <a:t> to configure the environment 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ED62-7DE4-4962-B671-600E42C4CE6C}" type="slidenum">
              <a:rPr lang="en-GB" smtClean="0"/>
              <a:t>11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8689019" y="4325629"/>
            <a:ext cx="285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Dhrystone benchmark on the VM </a:t>
            </a:r>
            <a:r>
              <a:rPr lang="en-GB" dirty="0" err="1" smtClean="0"/>
              <a:t>aswell</a:t>
            </a:r>
            <a:r>
              <a:rPr lang="en-GB" dirty="0" smtClean="0"/>
              <a:t> as on the </a:t>
            </a:r>
            <a:r>
              <a:rPr lang="en-GB" dirty="0" err="1" smtClean="0"/>
              <a:t>baremetal</a:t>
            </a:r>
            <a:r>
              <a:rPr lang="en-GB" dirty="0" smtClean="0"/>
              <a:t> server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232028" y="4729261"/>
            <a:ext cx="1400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Fetches results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423004" y="2161629"/>
            <a:ext cx="1452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VM through Heat</a:t>
            </a:r>
            <a:endParaRPr lang="en-GB" dirty="0"/>
          </a:p>
        </p:txBody>
      </p:sp>
      <p:sp>
        <p:nvSpPr>
          <p:cNvPr id="15" name="Flowchart: Connector 14"/>
          <p:cNvSpPr/>
          <p:nvPr/>
        </p:nvSpPr>
        <p:spPr>
          <a:xfrm>
            <a:off x="6542468" y="4579194"/>
            <a:ext cx="153445" cy="158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owchart: Connector 19"/>
          <p:cNvSpPr/>
          <p:nvPr/>
        </p:nvSpPr>
        <p:spPr>
          <a:xfrm>
            <a:off x="6821348" y="4579194"/>
            <a:ext cx="153445" cy="158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lowchart: Connector 20"/>
          <p:cNvSpPr/>
          <p:nvPr/>
        </p:nvSpPr>
        <p:spPr>
          <a:xfrm>
            <a:off x="7104716" y="4581127"/>
            <a:ext cx="153445" cy="158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3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3" grpId="0"/>
      <p:bldP spid="13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Computing benchmarks to run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listed computing benchmarks such as memory bandwidth benchmark, CPU benchmarks such as </a:t>
            </a:r>
            <a:r>
              <a:rPr lang="en-GB" dirty="0" err="1" smtClean="0"/>
              <a:t>dhrystone</a:t>
            </a:r>
            <a:r>
              <a:rPr lang="en-GB" dirty="0" smtClean="0"/>
              <a:t>, whetstone</a:t>
            </a:r>
          </a:p>
          <a:p>
            <a:r>
              <a:rPr lang="en-GB" dirty="0" smtClean="0"/>
              <a:t>Identify more benchmarks for Computing components of the OPNFV platform</a:t>
            </a:r>
          </a:p>
          <a:p>
            <a:r>
              <a:rPr lang="en-GB" dirty="0" smtClean="0"/>
              <a:t>What quantitative numbers could be good representatives of the platform’s computing capability from the perspective of an OPNFV user?</a:t>
            </a:r>
          </a:p>
          <a:p>
            <a:r>
              <a:rPr lang="en-GB" dirty="0" smtClean="0"/>
              <a:t>Possible benchmarks SSL speed benchmark for computing?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1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network benchmarks to run?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14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Network benchmarks can QTIP cover as part of OPNFV?</a:t>
            </a:r>
          </a:p>
          <a:p>
            <a:r>
              <a:rPr lang="en-GB" dirty="0" smtClean="0"/>
              <a:t>Yardstick and </a:t>
            </a:r>
            <a:r>
              <a:rPr lang="en-GB" dirty="0" err="1" smtClean="0"/>
              <a:t>Vswitchperf</a:t>
            </a:r>
            <a:r>
              <a:rPr lang="en-GB" dirty="0" smtClean="0"/>
              <a:t> cover interconnected tests such as latency, throughput benchmarks for interconnected devices</a:t>
            </a:r>
          </a:p>
          <a:p>
            <a:r>
              <a:rPr lang="en-GB" dirty="0" smtClean="0"/>
              <a:t>Could we leverage these?</a:t>
            </a:r>
          </a:p>
          <a:p>
            <a:r>
              <a:rPr lang="en-GB" dirty="0" smtClean="0"/>
              <a:t>Should we develop our own?</a:t>
            </a:r>
          </a:p>
          <a:p>
            <a:r>
              <a:rPr lang="en-GB" dirty="0" smtClean="0"/>
              <a:t>Which network benchmarks can QTIP contribute?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0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Storage benchmarks to run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quantitative numbers could be good representatives of the platform’s storage capability from the perspective of an OPNFV user?</a:t>
            </a:r>
          </a:p>
          <a:p>
            <a:r>
              <a:rPr lang="en-GB" dirty="0" smtClean="0"/>
              <a:t>Local/ Network Storage read/write benchmarks?</a:t>
            </a:r>
          </a:p>
          <a:p>
            <a:r>
              <a:rPr lang="en-GB" dirty="0" smtClean="0"/>
              <a:t>Other benchmarks?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</a:t>
            </a:r>
            <a:r>
              <a:rPr lang="en-GB" smtClean="0"/>
              <a:t>/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Eager to have more committers and contributors to </a:t>
            </a:r>
            <a:r>
              <a:rPr lang="en-GB" dirty="0" smtClean="0"/>
              <a:t>QTIP</a:t>
            </a:r>
          </a:p>
          <a:p>
            <a:r>
              <a:rPr lang="en-GB" dirty="0"/>
              <a:t>Identify different uses cases of OPNFV which can be targeted by QTIP</a:t>
            </a:r>
          </a:p>
          <a:p>
            <a:r>
              <a:rPr lang="en-GB" dirty="0"/>
              <a:t>Use JIRA tasks to submit </a:t>
            </a:r>
            <a:r>
              <a:rPr lang="en-GB" dirty="0" err="1"/>
              <a:t>testcases</a:t>
            </a:r>
            <a:r>
              <a:rPr lang="en-GB" dirty="0"/>
              <a:t> and OPNFV use cases</a:t>
            </a:r>
          </a:p>
          <a:p>
            <a:r>
              <a:rPr lang="en-GB" dirty="0"/>
              <a:t>Determine weights of different </a:t>
            </a:r>
            <a:r>
              <a:rPr lang="en-GB" dirty="0" err="1"/>
              <a:t>testcases</a:t>
            </a:r>
            <a:r>
              <a:rPr lang="en-GB" dirty="0"/>
              <a:t> for obtaining QTIP metric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9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Overview of QTIP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QTIP status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Demo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Future work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Community Interest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3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Overview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is QTIP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Benchmarking Suite for OPNFV platforms</a:t>
            </a:r>
          </a:p>
          <a:p>
            <a:r>
              <a:rPr lang="en-GB" dirty="0" smtClean="0"/>
              <a:t>Benchmark </a:t>
            </a:r>
            <a:br>
              <a:rPr lang="en-GB" dirty="0" smtClean="0"/>
            </a:br>
            <a:r>
              <a:rPr lang="en-GB" dirty="0" smtClean="0"/>
              <a:t> 1. Computing</a:t>
            </a:r>
            <a:br>
              <a:rPr lang="en-GB" dirty="0" smtClean="0"/>
            </a:br>
            <a:r>
              <a:rPr lang="en-GB" dirty="0" smtClean="0"/>
              <a:t> 2. Networking</a:t>
            </a:r>
            <a:br>
              <a:rPr lang="en-GB" dirty="0" smtClean="0"/>
            </a:br>
            <a:r>
              <a:rPr lang="en-GB" dirty="0" smtClean="0"/>
              <a:t> 3. Storage components</a:t>
            </a:r>
          </a:p>
          <a:p>
            <a:r>
              <a:rPr lang="en-GB" dirty="0" smtClean="0"/>
              <a:t>Focus on quantitative results than verification/ testing of platform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suite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Would leverage available benchmark tools </a:t>
            </a:r>
          </a:p>
          <a:p>
            <a:r>
              <a:rPr lang="en-GB" dirty="0" smtClean="0"/>
              <a:t>Identify which benchmarks to run, which tools to use</a:t>
            </a:r>
          </a:p>
          <a:p>
            <a:r>
              <a:rPr lang="en-GB" dirty="0" smtClean="0"/>
              <a:t>What test cases (configuration) in which the benchmarks is to be run</a:t>
            </a:r>
          </a:p>
          <a:p>
            <a:r>
              <a:rPr lang="en-GB" dirty="0" smtClean="0"/>
              <a:t>For </a:t>
            </a:r>
            <a:r>
              <a:rPr lang="en-GB" dirty="0" err="1" smtClean="0"/>
              <a:t>e.g</a:t>
            </a:r>
            <a:r>
              <a:rPr lang="en-GB" dirty="0" smtClean="0"/>
              <a:t> benchmark computing, storage for VM vs </a:t>
            </a:r>
            <a:r>
              <a:rPr lang="en-GB" dirty="0" err="1" smtClean="0"/>
              <a:t>Baremetal</a:t>
            </a:r>
            <a:endParaRPr lang="en-GB" dirty="0" smtClean="0"/>
          </a:p>
          <a:p>
            <a:r>
              <a:rPr lang="en-GB" dirty="0" smtClean="0"/>
              <a:t>Automation of benchmark suite</a:t>
            </a:r>
          </a:p>
          <a:p>
            <a:r>
              <a:rPr lang="en-GB" dirty="0" smtClean="0"/>
              <a:t>Collection of results in a standardized way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                                     </a:t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status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Current Status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Identified two Compute Test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1: Comparison of benchmarks on a VM vs </a:t>
            </a:r>
            <a:r>
              <a:rPr lang="en-GB" dirty="0" err="1" smtClean="0"/>
              <a:t>baremetal</a:t>
            </a:r>
            <a:r>
              <a:rPr lang="en-GB" dirty="0" smtClean="0"/>
              <a:t> to provide an indication of the overheads introduced by the hypervisor to the performance</a:t>
            </a:r>
          </a:p>
          <a:p>
            <a:pPr marL="0" indent="0">
              <a:buNone/>
            </a:pPr>
            <a:r>
              <a:rPr lang="en-GB" dirty="0" smtClean="0"/>
              <a:t>2: Comparison of benchmarks on 2 different </a:t>
            </a:r>
            <a:r>
              <a:rPr lang="en-GB" dirty="0" err="1" smtClean="0"/>
              <a:t>baremetal</a:t>
            </a:r>
            <a:r>
              <a:rPr lang="en-GB" dirty="0" smtClean="0"/>
              <a:t> machines, having different CPUs. To see what these numbers really mean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8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Identified Compute Benchmarks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Dhrystone (Integer operations by CPU)</a:t>
            </a:r>
          </a:p>
          <a:p>
            <a:r>
              <a:rPr lang="en-GB" dirty="0" smtClean="0"/>
              <a:t>Whetstone (Floating point operations by CPU)</a:t>
            </a:r>
          </a:p>
          <a:p>
            <a:r>
              <a:rPr lang="en-GB" dirty="0" err="1" smtClean="0"/>
              <a:t>Ramspeed</a:t>
            </a:r>
            <a:r>
              <a:rPr lang="en-GB" dirty="0" smtClean="0"/>
              <a:t> (memory bandwidth)</a:t>
            </a:r>
          </a:p>
          <a:p>
            <a:r>
              <a:rPr lang="en-GB" dirty="0" err="1" smtClean="0"/>
              <a:t>Cachespeed</a:t>
            </a:r>
            <a:r>
              <a:rPr lang="en-GB" dirty="0" smtClean="0"/>
              <a:t> (cache bandwidth)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an automation script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Test script is run on the jump server ( To make it independent of the type of OPNFV installation)</a:t>
            </a:r>
          </a:p>
          <a:p>
            <a:r>
              <a:rPr lang="en-GB" dirty="0" smtClean="0"/>
              <a:t>Uses public IPs to communicate with the machines (both </a:t>
            </a:r>
            <a:r>
              <a:rPr lang="en-GB" dirty="0" err="1" smtClean="0"/>
              <a:t>baremetal</a:t>
            </a:r>
            <a:r>
              <a:rPr lang="en-GB" dirty="0" smtClean="0"/>
              <a:t> and VM)</a:t>
            </a:r>
          </a:p>
          <a:p>
            <a:r>
              <a:rPr lang="en-GB" dirty="0" smtClean="0"/>
              <a:t>Heat to bring up VM</a:t>
            </a:r>
          </a:p>
          <a:p>
            <a:r>
              <a:rPr lang="en-GB" dirty="0" err="1" smtClean="0"/>
              <a:t>Ansible</a:t>
            </a:r>
            <a:r>
              <a:rPr lang="en-GB" dirty="0" smtClean="0"/>
              <a:t> to run and fetch the benchmarks</a:t>
            </a:r>
          </a:p>
          <a:p>
            <a:r>
              <a:rPr lang="en-GB" dirty="0" smtClean="0"/>
              <a:t>Takes in arguments</a:t>
            </a:r>
            <a:br>
              <a:rPr lang="en-GB" dirty="0" smtClean="0"/>
            </a:br>
            <a:r>
              <a:rPr lang="en-GB" dirty="0" smtClean="0"/>
              <a:t>1. Test case to run</a:t>
            </a:r>
            <a:br>
              <a:rPr lang="en-GB" dirty="0" smtClean="0"/>
            </a:br>
            <a:r>
              <a:rPr lang="en-GB" dirty="0" smtClean="0"/>
              <a:t>2. Benchmark to run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1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481</Words>
  <Application>Microsoft Office PowerPoint</Application>
  <PresentationFormat>Widescreen</PresentationFormat>
  <Paragraphs>97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QTIP </vt:lpstr>
      <vt:lpstr>Agenda</vt:lpstr>
      <vt:lpstr>QTIP Overview</vt:lpstr>
      <vt:lpstr>PowerPoint Presentation</vt:lpstr>
      <vt:lpstr>QTIP suite</vt:lpstr>
      <vt:lpstr>QTIP status</vt:lpstr>
      <vt:lpstr>Identified two Compute Test cases</vt:lpstr>
      <vt:lpstr>Identified Compute Benchmarks</vt:lpstr>
      <vt:lpstr>Development of an automation script</vt:lpstr>
      <vt:lpstr>Demo</vt:lpstr>
      <vt:lpstr>Dell OPNFV lab</vt:lpstr>
      <vt:lpstr>Next steps</vt:lpstr>
      <vt:lpstr>Which Computing benchmarks to run</vt:lpstr>
      <vt:lpstr>Which network benchmarks to run?</vt:lpstr>
      <vt:lpstr>Which Storage benchmarks to run</vt:lpstr>
      <vt:lpstr>Input/ Feedback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QTIP</dc:title>
  <dc:creator>Nauman Ahad</dc:creator>
  <cp:lastModifiedBy>Nauman Ahad</cp:lastModifiedBy>
  <cp:revision>25</cp:revision>
  <dcterms:created xsi:type="dcterms:W3CDTF">2015-08-12T04:40:21Z</dcterms:created>
  <dcterms:modified xsi:type="dcterms:W3CDTF">2015-08-14T12:58:52Z</dcterms:modified>
</cp:coreProperties>
</file>