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6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0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6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9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2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5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47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4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9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1DE9B-0695-4497-8A9D-CEFB337DD15F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D0BFD-3910-48F6-9BE0-121C93FFB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8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Simplified SFC with Switching-Based Configuration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Verbatim from email provided by Dave </a:t>
            </a:r>
            <a:r>
              <a:rPr lang="en-US" dirty="0" err="1" smtClean="0"/>
              <a:t>Dolson</a:t>
            </a:r>
            <a:endParaRPr lang="en-US" dirty="0" smtClean="0"/>
          </a:p>
          <a:p>
            <a:r>
              <a:rPr lang="en-US" dirty="0" smtClean="0"/>
              <a:t>(ddolson@sandvine.com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4002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 Reference</a:t>
            </a:r>
            <a:endParaRPr lang="en-US" dirty="0"/>
          </a:p>
        </p:txBody>
      </p:sp>
      <p:pic>
        <p:nvPicPr>
          <p:cNvPr id="1026" name="Picture 0" descr="Simplified switching-based SF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6934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53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Simplified SFC with Switching-Based Configuration</vt:lpstr>
      <vt:lpstr>Picture Reference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Simplified SFC with Switching-Based Configuration</dc:title>
  <dc:creator>Daniel Smith</dc:creator>
  <cp:lastModifiedBy>Daniel Smith</cp:lastModifiedBy>
  <cp:revision>1</cp:revision>
  <dcterms:created xsi:type="dcterms:W3CDTF">2015-07-15T20:48:07Z</dcterms:created>
  <dcterms:modified xsi:type="dcterms:W3CDTF">2015-07-15T20:50:02Z</dcterms:modified>
</cp:coreProperties>
</file>