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58" r:id="rId6"/>
    <p:sldId id="259" r:id="rId7"/>
    <p:sldId id="257" r:id="rId8"/>
    <p:sldId id="260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82DC8-A712-4109-899D-D4FA97656FF8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34DB0-0D30-405A-88D6-878ECF70E8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5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Jira nr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4DB0-0D30-405A-88D6-878ECF70E87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1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Jira nr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4DB0-0D30-405A-88D6-878ECF70E87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18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Jira nr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4DB0-0D30-405A-88D6-878ECF70E87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4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3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70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20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0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35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66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99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55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97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5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4ED4-732C-46EF-8062-C202012FE4D4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491F-D544-48CB-8137-616D88A907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89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opnfv.org/browse/YARDSTICK-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opnfv.org/browse/YARDSTICK-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opnfv.org/browse/YARDSTICK-6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Yardstick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Status update</a:t>
            </a:r>
          </a:p>
          <a:p>
            <a:r>
              <a:rPr lang="sv-SE" dirty="0" smtClean="0"/>
              <a:t>August 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7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Overview </a:t>
            </a:r>
            <a:r>
              <a:rPr lang="sv-SE" dirty="0"/>
              <a:t>of new functionality (Ana Cunha)</a:t>
            </a:r>
          </a:p>
          <a:p>
            <a:r>
              <a:rPr lang="sv-SE" dirty="0" smtClean="0"/>
              <a:t>Memory </a:t>
            </a:r>
            <a:r>
              <a:rPr lang="sv-SE" dirty="0"/>
              <a:t>latency - using LmBench, demo will be done on virtual environment, Fuel installer (Kristian Hunt)</a:t>
            </a:r>
          </a:p>
          <a:p>
            <a:r>
              <a:rPr lang="sv-SE" dirty="0" smtClean="0"/>
              <a:t>Software </a:t>
            </a:r>
            <a:r>
              <a:rPr lang="sv-SE" dirty="0"/>
              <a:t>events (CPU migrations, context switches) - using Perf, demo will be done on virtual environment, Fuel installer (Kristian Hunt)</a:t>
            </a:r>
          </a:p>
          <a:p>
            <a:r>
              <a:rPr lang="sv-SE" dirty="0" smtClean="0"/>
              <a:t>Storage </a:t>
            </a:r>
            <a:r>
              <a:rPr lang="sv-SE" dirty="0"/>
              <a:t>performance - using Fio, demo will be done on Huawei lab, Compass installer, all in one environment  (Qi Liang)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Added </a:t>
            </a:r>
            <a:r>
              <a:rPr lang="sv-SE" dirty="0"/>
              <a:t>tools: lmbench, fio, perf</a:t>
            </a:r>
          </a:p>
          <a:p>
            <a:r>
              <a:rPr lang="sv-SE" dirty="0" smtClean="0"/>
              <a:t>Possible </a:t>
            </a:r>
            <a:r>
              <a:rPr lang="sv-SE" dirty="0"/>
              <a:t>to use external scripts to perform actions on the infrastructure (e.g. server live migration, network interface down)</a:t>
            </a:r>
          </a:p>
          <a:p>
            <a:r>
              <a:rPr lang="sv-SE" dirty="0" smtClean="0"/>
              <a:t>Possible </a:t>
            </a:r>
            <a:r>
              <a:rPr lang="sv-SE" dirty="0"/>
              <a:t>to generate simple graphs as a result of the measurements </a:t>
            </a:r>
          </a:p>
          <a:p>
            <a:r>
              <a:rPr lang="sv-SE" dirty="0" smtClean="0"/>
              <a:t>Increased </a:t>
            </a:r>
            <a:r>
              <a:rPr lang="sv-SE" dirty="0"/>
              <a:t>flexibility to select how the test is run (list of input values, duration of the test, number of iterations)  </a:t>
            </a:r>
          </a:p>
          <a:p>
            <a:r>
              <a:rPr lang="sv-SE" dirty="0" smtClean="0"/>
              <a:t>Added </a:t>
            </a:r>
            <a:r>
              <a:rPr lang="sv-SE" dirty="0"/>
              <a:t>unit tests in Yardstick-verify and Yardstick-merge jobs on OPNFV </a:t>
            </a:r>
            <a:r>
              <a:rPr lang="sv-SE" dirty="0" smtClean="0"/>
              <a:t>Jenkins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5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Included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Possible </a:t>
            </a:r>
            <a:r>
              <a:rPr lang="sv-SE" dirty="0"/>
              <a:t>to run test cases in virtual machines in the Cloud</a:t>
            </a:r>
          </a:p>
          <a:p>
            <a:r>
              <a:rPr lang="sv-SE" dirty="0" smtClean="0"/>
              <a:t>Orchestration </a:t>
            </a:r>
            <a:r>
              <a:rPr lang="sv-SE" dirty="0"/>
              <a:t>using OpenStack Heat to configure the system under test, network is configured using floating IPs</a:t>
            </a:r>
          </a:p>
          <a:p>
            <a:r>
              <a:rPr lang="sv-SE" dirty="0" smtClean="0"/>
              <a:t>Possible </a:t>
            </a:r>
            <a:r>
              <a:rPr lang="sv-SE" dirty="0"/>
              <a:t>to configure affinity/anti-affinity rules for virtual machines</a:t>
            </a:r>
          </a:p>
          <a:p>
            <a:r>
              <a:rPr lang="sv-SE" dirty="0" smtClean="0"/>
              <a:t>Possible </a:t>
            </a:r>
            <a:r>
              <a:rPr lang="sv-SE" dirty="0"/>
              <a:t>to configure parameters for SLA verification</a:t>
            </a:r>
          </a:p>
          <a:p>
            <a:r>
              <a:rPr lang="sv-SE" dirty="0" smtClean="0"/>
              <a:t>Yardstick </a:t>
            </a:r>
            <a:r>
              <a:rPr lang="sv-SE" dirty="0"/>
              <a:t>jobs on OPNFV Jenkins are created and enabled</a:t>
            </a:r>
          </a:p>
          <a:p>
            <a:r>
              <a:rPr lang="sv-SE" dirty="0" smtClean="0"/>
              <a:t>Supported </a:t>
            </a:r>
            <a:r>
              <a:rPr lang="sv-SE" dirty="0"/>
              <a:t>tools: ping, iperf3 and pktgen</a:t>
            </a:r>
          </a:p>
          <a:p>
            <a:r>
              <a:rPr lang="sv-SE" dirty="0" smtClean="0"/>
              <a:t>Sample </a:t>
            </a:r>
            <a:r>
              <a:rPr lang="sv-SE" dirty="0"/>
              <a:t>task configuration files</a:t>
            </a:r>
          </a:p>
          <a:p>
            <a:r>
              <a:rPr lang="sv-SE" dirty="0" smtClean="0"/>
              <a:t>Preliminary </a:t>
            </a:r>
            <a:r>
              <a:rPr lang="sv-SE" dirty="0"/>
              <a:t>documentation in README </a:t>
            </a:r>
            <a:r>
              <a:rPr lang="sv-SE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5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Lmbench</a:t>
            </a:r>
            <a:br>
              <a:rPr lang="sv-SE" dirty="0" smtClean="0"/>
            </a:br>
            <a:r>
              <a:rPr lang="sv-SE" sz="2400" dirty="0" smtClean="0">
                <a:solidFill>
                  <a:prstClr val="black"/>
                </a:solidFill>
              </a:rPr>
              <a:t>JIRA: </a:t>
            </a:r>
            <a:r>
              <a:rPr lang="sv-SE" sz="2700" dirty="0" smtClean="0">
                <a:hlinkClick r:id="rId3"/>
              </a:rPr>
              <a:t>YARDSTICK-89</a:t>
            </a:r>
            <a:endParaRPr lang="sv-S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Memory read latency - measurements taken using Lmbench </a:t>
            </a:r>
            <a:r>
              <a:rPr lang="sv-SE" b="1" dirty="0" smtClean="0"/>
              <a:t>lat_mem_rd </a:t>
            </a:r>
            <a:r>
              <a:rPr lang="sv-SE" dirty="0" smtClean="0"/>
              <a:t>benchmark</a:t>
            </a:r>
          </a:p>
          <a:p>
            <a:r>
              <a:rPr lang="sv-SE" dirty="0" smtClean="0"/>
              <a:t>Measures different memory sizes and strides</a:t>
            </a:r>
          </a:p>
          <a:p>
            <a:r>
              <a:rPr lang="sv-SE" dirty="0" smtClean="0"/>
              <a:t>Results reported in nanoseconds per load</a:t>
            </a:r>
          </a:p>
          <a:p>
            <a:r>
              <a:rPr lang="sv-SE" dirty="0" smtClean="0"/>
              <a:t>SLA verification for assert or monitor actions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70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Perf</a:t>
            </a:r>
            <a:br>
              <a:rPr lang="sv-SE" dirty="0" smtClean="0"/>
            </a:br>
            <a:r>
              <a:rPr lang="sv-SE" sz="2400" dirty="0" smtClean="0"/>
              <a:t>JIRA: </a:t>
            </a:r>
            <a:r>
              <a:rPr lang="sv-SE" sz="2400" dirty="0" smtClean="0">
                <a:hlinkClick r:id="rId3"/>
              </a:rPr>
              <a:t>YARDSTICK-51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Measurements taken using Linux kernel perf tool</a:t>
            </a:r>
          </a:p>
          <a:p>
            <a:r>
              <a:rPr lang="sv-SE" dirty="0" smtClean="0"/>
              <a:t>Supports perf software events such as:</a:t>
            </a:r>
          </a:p>
          <a:p>
            <a:pPr lvl="1"/>
            <a:r>
              <a:rPr lang="sv-SE" dirty="0" smtClean="0"/>
              <a:t>Page, minor/major, alignment and emulation faults</a:t>
            </a:r>
          </a:p>
          <a:p>
            <a:pPr lvl="1"/>
            <a:r>
              <a:rPr lang="sv-SE" dirty="0" smtClean="0"/>
              <a:t>Cpu migrations</a:t>
            </a:r>
          </a:p>
          <a:p>
            <a:pPr lvl="1"/>
            <a:r>
              <a:rPr lang="sv-SE" dirty="0" smtClean="0"/>
              <a:t>Context switches</a:t>
            </a:r>
          </a:p>
          <a:p>
            <a:r>
              <a:rPr lang="sv-SE" dirty="0" smtClean="0"/>
              <a:t>Possible to add some dummy load during measurements</a:t>
            </a:r>
          </a:p>
          <a:p>
            <a:r>
              <a:rPr lang="sv-SE" dirty="0" smtClean="0"/>
              <a:t>SLA verification for all events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17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Yardstick-plot</a:t>
            </a:r>
            <a:br>
              <a:rPr lang="sv-SE" dirty="0" smtClean="0"/>
            </a:br>
            <a:r>
              <a:rPr lang="sv-SE" sz="2400" dirty="0" smtClean="0">
                <a:solidFill>
                  <a:prstClr val="black"/>
                </a:solidFill>
              </a:rPr>
              <a:t>JIRA: </a:t>
            </a:r>
            <a:r>
              <a:rPr lang="sv-SE" sz="2700" dirty="0" smtClean="0">
                <a:hlinkClick r:id="rId3"/>
              </a:rPr>
              <a:t>YARDSTICK-65</a:t>
            </a:r>
            <a:endParaRPr lang="sv-S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Simple built-in visualization tool</a:t>
            </a:r>
          </a:p>
          <a:p>
            <a:r>
              <a:rPr lang="sv-SE" dirty="0" smtClean="0"/>
              <a:t>Implemented using matplotlib library</a:t>
            </a:r>
          </a:p>
          <a:p>
            <a:r>
              <a:rPr lang="sv-SE" dirty="0"/>
              <a:t>S</a:t>
            </a:r>
            <a:r>
              <a:rPr lang="sv-SE" dirty="0" smtClean="0"/>
              <a:t>upports generating graphs from test cases of</a:t>
            </a:r>
          </a:p>
          <a:p>
            <a:pPr lvl="1"/>
            <a:r>
              <a:rPr lang="sv-SE" dirty="0" smtClean="0"/>
              <a:t>Ping</a:t>
            </a:r>
          </a:p>
          <a:p>
            <a:pPr lvl="1"/>
            <a:r>
              <a:rPr lang="sv-SE" dirty="0" smtClean="0"/>
              <a:t>Pktgen</a:t>
            </a:r>
          </a:p>
          <a:p>
            <a:pPr lvl="1"/>
            <a:r>
              <a:rPr lang="sv-SE" dirty="0" smtClean="0"/>
              <a:t>Iperf3</a:t>
            </a:r>
          </a:p>
          <a:p>
            <a:pPr lvl="1"/>
            <a:r>
              <a:rPr lang="sv-SE" dirty="0" smtClean="0"/>
              <a:t>Fio</a:t>
            </a:r>
            <a:endParaRPr lang="sv-SE" dirty="0"/>
          </a:p>
          <a:p>
            <a:r>
              <a:rPr lang="sv-SE" dirty="0" smtClean="0"/>
              <a:t>Example usage: $ yardstick-plot -i results.out</a:t>
            </a:r>
          </a:p>
        </p:txBody>
      </p:sp>
    </p:spTree>
    <p:extLst>
      <p:ext uri="{BB962C8B-B14F-4D97-AF65-F5344CB8AC3E}">
        <p14:creationId xmlns:p14="http://schemas.microsoft.com/office/powerpoint/2010/main" val="42769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Other topics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Yardstick-verify and yardstick-merge Jenkins jobs now check the formatting and run unit tests</a:t>
            </a:r>
          </a:p>
          <a:p>
            <a:r>
              <a:rPr lang="sv-SE" dirty="0" smtClean="0"/>
              <a:t>Work is ongoing on increasing the coverage of unit tests</a:t>
            </a:r>
          </a:p>
          <a:p>
            <a:r>
              <a:rPr lang="sv-SE" dirty="0" smtClean="0"/>
              <a:t>YouTube video on installing and running </a:t>
            </a:r>
            <a:r>
              <a:rPr lang="sv-SE" dirty="0" smtClean="0"/>
              <a:t>yardstick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924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374</Words>
  <Application>Microsoft Office PowerPoint</Application>
  <PresentationFormat>On-screen Show (4:3)</PresentationFormat>
  <Paragraphs>55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Yardstick</vt:lpstr>
      <vt:lpstr>Agenda</vt:lpstr>
      <vt:lpstr>New functionality</vt:lpstr>
      <vt:lpstr>Included functionality</vt:lpstr>
      <vt:lpstr>Lmbench JIRA: YARDSTICK-89</vt:lpstr>
      <vt:lpstr>Perf JIRA: YARDSTICK-51</vt:lpstr>
      <vt:lpstr>Yardstick-plot JIRA: YARDSTICK-65</vt:lpstr>
      <vt:lpstr>Other topics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Yardstick</dc:title>
  <dc:creator>Kristian Hunt</dc:creator>
  <cp:lastModifiedBy>Ana Cunha</cp:lastModifiedBy>
  <cp:revision>11</cp:revision>
  <dcterms:created xsi:type="dcterms:W3CDTF">2015-08-17T08:19:30Z</dcterms:created>
  <dcterms:modified xsi:type="dcterms:W3CDTF">2015-08-20T09:06:59Z</dcterms:modified>
</cp:coreProperties>
</file>